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2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1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/>
    <p:restoredTop sz="96291"/>
  </p:normalViewPr>
  <p:slideViewPr>
    <p:cSldViewPr snapToGrid="0" snapToObjects="1">
      <p:cViewPr varScale="1">
        <p:scale>
          <a:sx n="93" d="100"/>
          <a:sy n="93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C73-741D-DC4E-BCD3-20394E24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7B43D-C71A-EF4C-852A-62E09A1C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CC97-23C5-4B44-9AF5-1D7DB9F8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3D50-0904-9C43-B76D-03A1BFE6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BA42-9521-054A-BC01-3004725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7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F788-B8D5-8046-B919-76CC3DFF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6328-1CFD-2947-9A4B-E19CCA8D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B546-3F10-0C4F-BE6B-788577DF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E5FC-7166-3F41-87C0-30DC744C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A294-B2A9-E044-9700-8343D23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6149F-E039-1A4A-AECA-18898FC8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44475-9666-4F4A-B8B4-9DC9EA02E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B826-FDCE-F94B-87BF-99CE6608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4761-9FD8-4043-9691-630C82CA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D2B7-EA61-5649-8438-9E75EFAF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0BB3-298A-C64D-B708-FFC2B77A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9849-56FA-E041-8A47-484BC469A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C0B9-0455-6447-9832-357904B0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CF71-99DC-B14C-87D3-0DA296B9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A176-3AFE-CC4E-840E-F4525F54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8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2360-8947-C14C-8BC2-38A70BE0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D7ED-21F9-7D47-B3DD-F1DCB1B2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DBED-08BE-354C-899D-272244A7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688D-C995-1C44-A96F-6DAC26BD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93F8-F3B5-2F41-8330-56BF7F22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536-4FAD-0849-8192-3C538A8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67CA-E04D-854B-8FEF-60F00EAEF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D89D-DBA2-F240-A820-D9598F4F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7F7E-C275-CB4A-B392-25B2353D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9645-391E-9C41-AF52-D1623018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3E886-DA91-2646-9693-ED887368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1DA2-63CC-B44E-B5F4-A865321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25D1-3726-C44B-8D12-F251E559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1F4DE-1FF3-2D47-AEB4-666DDC7E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98ACD-A35D-574A-9B9E-4D78E8C4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C1CAE-A092-9E45-926B-11DA3A64A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09945-D3AA-3545-B7EB-CF5E99C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ADA4-048B-8C4C-9F53-75D98E3F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1F11-FC89-084A-802F-D33AA479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A2A3-601A-344A-A823-E1D17E32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0623-6C71-404C-B198-D3756EBF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ACEF-2370-714D-BA97-D4DF9E99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F59F-5E45-274F-B0ED-F692DEB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4EF7A-D7E1-B04A-A479-0D3E5BFE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60BFB-566F-124D-80B0-1FE09BDD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CB563-EC14-254A-B72C-6F934712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2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2B3-0457-1C4E-BDA4-69951134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D2C6-9BED-E940-B7A6-A025A263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56136-0F86-554D-9FD0-0A3684DC6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B05F-F4BE-534C-81C5-476C5D2C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0B56-F628-DE47-B0FA-E6FA8CC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AF2C-997E-9B4A-BDA2-E2B82DB4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014D-6E71-8243-BB45-40237533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78C6-4FC7-344D-B2CD-5F9C14E66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0D8D-9EFF-2840-916B-146BB802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8E05-697B-0F43-BE02-A2CE088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780F-BDBA-3345-800C-3058B130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D1D2-D7F0-4E4A-8318-C823F408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7030A0">
                <a:lumMod val="76000"/>
              </a:srgbClr>
            </a:gs>
            <a:gs pos="62000">
              <a:srgbClr val="571452">
                <a:lumMod val="86000"/>
              </a:srgb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F8ACD-62E4-4247-8D16-D827EA89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0C83-F149-F245-A996-5962AEA0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A9D4-2678-8845-8072-CF83631E3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7047-000D-914D-AE9C-A0C65BE42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9363-065D-BB4B-86B6-DC922A9A1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601884" y="960699"/>
            <a:ext cx="3727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3200" dirty="0">
                <a:solidFill>
                  <a:schemeClr val="bg1"/>
                </a:solidFill>
              </a:rPr>
              <a:t>What’s node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3200" dirty="0">
                <a:solidFill>
                  <a:schemeClr val="bg1"/>
                </a:solidFill>
              </a:rPr>
              <a:t>Install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3200" dirty="0">
                <a:solidFill>
                  <a:schemeClr val="bg1"/>
                </a:solidFill>
              </a:rPr>
              <a:t>Node modules/events/utils/os/fs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3200" dirty="0">
                <a:solidFill>
                  <a:schemeClr val="bg1"/>
                </a:solidFill>
              </a:rPr>
              <a:t>Custom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G</a:t>
            </a:r>
            <a:r>
              <a:rPr lang="en-GH" sz="3200" dirty="0">
                <a:solidFill>
                  <a:schemeClr val="bg1"/>
                </a:solidFill>
              </a:rPr>
              <a:t>lobal objects /setTimeout/setInterval/dirname</a:t>
            </a:r>
          </a:p>
        </p:txBody>
      </p:sp>
    </p:spTree>
    <p:extLst>
      <p:ext uri="{BB962C8B-B14F-4D97-AF65-F5344CB8AC3E}">
        <p14:creationId xmlns:p14="http://schemas.microsoft.com/office/powerpoint/2010/main" val="416640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632363" y="2400972"/>
            <a:ext cx="7908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chemeClr val="bg1"/>
                </a:solidFill>
              </a:rPr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40006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4419600" y="226168"/>
            <a:ext cx="364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 err="1">
                <a:solidFill>
                  <a:srgbClr val="00B050"/>
                </a:solidFill>
              </a:rPr>
              <a:t>Callbacks</a:t>
            </a:r>
            <a:endParaRPr lang="en-GB" sz="50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437628" y="1087942"/>
            <a:ext cx="113167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Because JavaScript functions are first-class objects, you can pass functions to other functions as variables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 JavaScript </a:t>
            </a:r>
            <a:r>
              <a:rPr lang="en-GB" sz="3200" dirty="0" err="1">
                <a:solidFill>
                  <a:schemeClr val="bg1"/>
                </a:solidFill>
              </a:rPr>
              <a:t>Callback</a:t>
            </a:r>
            <a:r>
              <a:rPr lang="en-GB" sz="3200" dirty="0">
                <a:solidFill>
                  <a:schemeClr val="bg1"/>
                </a:solidFill>
              </a:rPr>
              <a:t> Function is a function that is passed as a parameter to another JavaScript function. This is mostly use in </a:t>
            </a:r>
            <a:r>
              <a:rPr lang="en-GB" sz="3200" dirty="0" err="1">
                <a:solidFill>
                  <a:schemeClr val="bg1"/>
                </a:solidFill>
              </a:rPr>
              <a:t>js</a:t>
            </a:r>
            <a:r>
              <a:rPr lang="en-GB" sz="3200" dirty="0">
                <a:solidFill>
                  <a:schemeClr val="bg1"/>
                </a:solidFill>
              </a:rPr>
              <a:t> library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JavaScript </a:t>
            </a:r>
            <a:r>
              <a:rPr lang="en-GB" sz="3200" dirty="0" err="1">
                <a:solidFill>
                  <a:schemeClr val="bg1"/>
                </a:solidFill>
              </a:rPr>
              <a:t>Callback</a:t>
            </a:r>
            <a:r>
              <a:rPr lang="en-GB" sz="3200" dirty="0">
                <a:solidFill>
                  <a:schemeClr val="bg1"/>
                </a:solidFill>
              </a:rPr>
              <a:t> Functions can be used synchronously or asynchronously</a:t>
            </a:r>
          </a:p>
          <a:p>
            <a:pPr marL="457200" indent="-457200">
              <a:buFont typeface="Wingdings" pitchFamily="2" charset="2"/>
              <a:buChar char="ü"/>
            </a:pPr>
            <a:endParaRPr lang="en-G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441194" y="729471"/>
            <a:ext cx="6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H" sz="3200" dirty="0">
                <a:solidFill>
                  <a:schemeClr val="bg1"/>
                </a:solidFill>
              </a:rPr>
              <a:t>Create your first Node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2209964" y="1797784"/>
            <a:ext cx="6608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H" sz="3200" dirty="0">
                <a:solidFill>
                  <a:schemeClr val="bg1"/>
                </a:solidFill>
              </a:rPr>
              <a:t>What’s node ?: </a:t>
            </a:r>
            <a:r>
              <a:rPr lang="en-GB" b="1" dirty="0">
                <a:solidFill>
                  <a:srgbClr val="FFC000"/>
                </a:solidFill>
              </a:rPr>
              <a:t>Node.js</a:t>
            </a:r>
            <a:r>
              <a:rPr lang="en-GB" dirty="0">
                <a:solidFill>
                  <a:srgbClr val="FFC000"/>
                </a:solidFill>
              </a:rPr>
              <a:t> is a run-time environment that  execute a program written in JavaScript. It’s used for running scripts on the server to render content before delivered to a web browser</a:t>
            </a:r>
            <a:r>
              <a:rPr lang="en-GB" dirty="0"/>
              <a:t>.</a:t>
            </a:r>
            <a:r>
              <a:rPr lang="en-GH" sz="3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70647-7530-C24B-A1FA-7CDF0BE5C902}"/>
              </a:ext>
            </a:extLst>
          </p:cNvPr>
          <p:cNvSpPr txBox="1"/>
          <p:nvPr/>
        </p:nvSpPr>
        <p:spPr>
          <a:xfrm>
            <a:off x="2209964" y="3745940"/>
            <a:ext cx="66082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 err="1">
                <a:solidFill>
                  <a:schemeClr val="bg1"/>
                </a:solidFill>
              </a:rPr>
              <a:t>npm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rgbClr val="FFC000"/>
                </a:solidFill>
              </a:rPr>
              <a:t>NPM stands for Node Package Manager, which is an application and repository for developing and sharing JavaScript code.</a:t>
            </a:r>
            <a:endParaRPr lang="en-GH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6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3797029" y="1086823"/>
            <a:ext cx="6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bg1"/>
                </a:solidFill>
              </a:rPr>
              <a:t>I</a:t>
            </a:r>
            <a:r>
              <a:rPr lang="en-GH" sz="3200" dirty="0">
                <a:solidFill>
                  <a:schemeClr val="bg1"/>
                </a:solidFill>
              </a:rPr>
              <a:t>nstall node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2209964" y="2525624"/>
            <a:ext cx="904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bg1"/>
                </a:solidFill>
              </a:rPr>
              <a:t>I</a:t>
            </a:r>
            <a:r>
              <a:rPr lang="en-GH" sz="3200" dirty="0">
                <a:solidFill>
                  <a:schemeClr val="bg1"/>
                </a:solidFill>
              </a:rPr>
              <a:t>nstall git :</a:t>
            </a:r>
            <a:r>
              <a:rPr lang="en-GB" sz="3200" dirty="0">
                <a:solidFill>
                  <a:schemeClr val="bg1"/>
                </a:solidFill>
              </a:rPr>
              <a:t>https://git-</a:t>
            </a:r>
            <a:r>
              <a:rPr lang="en-GB" sz="3200" dirty="0" err="1">
                <a:solidFill>
                  <a:schemeClr val="bg1"/>
                </a:solidFill>
              </a:rPr>
              <a:t>scm.com</a:t>
            </a:r>
            <a:r>
              <a:rPr lang="en-GB" sz="3200" dirty="0">
                <a:solidFill>
                  <a:schemeClr val="bg1"/>
                </a:solidFill>
              </a:rPr>
              <a:t>/downloads</a:t>
            </a:r>
            <a:endParaRPr lang="en-GH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C246B-3EBD-F14F-A068-DC4B1CAFC4B5}"/>
              </a:ext>
            </a:extLst>
          </p:cNvPr>
          <p:cNvSpPr txBox="1"/>
          <p:nvPr/>
        </p:nvSpPr>
        <p:spPr>
          <a:xfrm>
            <a:off x="2104861" y="3569561"/>
            <a:ext cx="904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Check if git is installed:  </a:t>
            </a:r>
            <a:r>
              <a:rPr lang="en-US" sz="3200" dirty="0">
                <a:solidFill>
                  <a:srgbClr val="92D050"/>
                </a:solidFill>
              </a:rPr>
              <a:t>git --version</a:t>
            </a:r>
            <a:endParaRPr lang="en-GH" sz="3200" dirty="0">
              <a:solidFill>
                <a:srgbClr val="92D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26375-328E-1C4B-B3F2-632589B312F2}"/>
              </a:ext>
            </a:extLst>
          </p:cNvPr>
          <p:cNvSpPr txBox="1"/>
          <p:nvPr/>
        </p:nvSpPr>
        <p:spPr>
          <a:xfrm>
            <a:off x="2104860" y="4452430"/>
            <a:ext cx="904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Check if node is installed:  </a:t>
            </a:r>
            <a:r>
              <a:rPr lang="en-US" sz="3200" dirty="0">
                <a:solidFill>
                  <a:srgbClr val="92D050"/>
                </a:solidFill>
              </a:rPr>
              <a:t>node --version</a:t>
            </a:r>
            <a:endParaRPr lang="en-GH" sz="3200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DAFC6-5C77-714F-AE86-C701D7A70464}"/>
              </a:ext>
            </a:extLst>
          </p:cNvPr>
          <p:cNvSpPr txBox="1"/>
          <p:nvPr/>
        </p:nvSpPr>
        <p:spPr>
          <a:xfrm>
            <a:off x="2104860" y="5186402"/>
            <a:ext cx="904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Check if </a:t>
            </a:r>
            <a:r>
              <a:rPr lang="en-US" sz="3200" dirty="0" err="1">
                <a:solidFill>
                  <a:schemeClr val="bg1"/>
                </a:solidFill>
              </a:rPr>
              <a:t>npm</a:t>
            </a:r>
            <a:r>
              <a:rPr lang="en-US" sz="3200" dirty="0">
                <a:solidFill>
                  <a:schemeClr val="bg1"/>
                </a:solidFill>
              </a:rPr>
              <a:t> is installed:  </a:t>
            </a:r>
            <a:r>
              <a:rPr lang="en-US" sz="3200" dirty="0" err="1">
                <a:solidFill>
                  <a:srgbClr val="92D050"/>
                </a:solidFill>
              </a:rPr>
              <a:t>npm</a:t>
            </a:r>
            <a:r>
              <a:rPr lang="en-US" sz="3200" dirty="0">
                <a:solidFill>
                  <a:srgbClr val="92D050"/>
                </a:solidFill>
              </a:rPr>
              <a:t> --version</a:t>
            </a:r>
            <a:endParaRPr lang="en-GH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209966" y="876616"/>
            <a:ext cx="6608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H" sz="3200" dirty="0">
                <a:solidFill>
                  <a:schemeClr val="bg1"/>
                </a:solidFill>
              </a:rPr>
              <a:t>Basic and most important 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2209964" y="2265111"/>
            <a:ext cx="987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H" sz="3200" dirty="0">
                <a:solidFill>
                  <a:srgbClr val="FFC000"/>
                </a:solidFill>
              </a:rPr>
              <a:t>mkdir</a:t>
            </a:r>
            <a:r>
              <a:rPr lang="en-GH" sz="3200" dirty="0">
                <a:solidFill>
                  <a:schemeClr val="bg1"/>
                </a:solidFill>
              </a:rPr>
              <a:t> : create a folder  |  </a:t>
            </a:r>
            <a:r>
              <a:rPr lang="en-GH" sz="3200" dirty="0">
                <a:solidFill>
                  <a:srgbClr val="92D050"/>
                </a:solidFill>
              </a:rPr>
              <a:t>mkdir folder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70647-7530-C24B-A1FA-7CDF0BE5C902}"/>
              </a:ext>
            </a:extLst>
          </p:cNvPr>
          <p:cNvSpPr txBox="1"/>
          <p:nvPr/>
        </p:nvSpPr>
        <p:spPr>
          <a:xfrm>
            <a:off x="2136391" y="3782859"/>
            <a:ext cx="771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FFC000"/>
                </a:solidFill>
              </a:rPr>
              <a:t>ls</a:t>
            </a:r>
            <a:r>
              <a:rPr lang="en-US" sz="3200" dirty="0">
                <a:solidFill>
                  <a:schemeClr val="bg1"/>
                </a:solidFill>
              </a:rPr>
              <a:t>: List of files in your current folder </a:t>
            </a:r>
            <a:endParaRPr lang="en-GH" sz="32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5C95-2371-D54B-8DA7-C2F1E30FE6B3}"/>
              </a:ext>
            </a:extLst>
          </p:cNvPr>
          <p:cNvSpPr txBox="1"/>
          <p:nvPr/>
        </p:nvSpPr>
        <p:spPr>
          <a:xfrm>
            <a:off x="2136391" y="3011346"/>
            <a:ext cx="987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H" sz="3200" dirty="0">
                <a:solidFill>
                  <a:srgbClr val="FFC000"/>
                </a:solidFill>
              </a:rPr>
              <a:t>cd</a:t>
            </a:r>
            <a:r>
              <a:rPr lang="en-GH" sz="3200" dirty="0">
                <a:solidFill>
                  <a:schemeClr val="bg1"/>
                </a:solidFill>
              </a:rPr>
              <a:t> :  change into a folder | </a:t>
            </a:r>
            <a:r>
              <a:rPr lang="en-GH" sz="3200" dirty="0">
                <a:solidFill>
                  <a:srgbClr val="92D050"/>
                </a:solidFill>
              </a:rPr>
              <a:t>cd folder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171C-35C9-3D48-9B38-721D8DF2E70B}"/>
              </a:ext>
            </a:extLst>
          </p:cNvPr>
          <p:cNvSpPr txBox="1"/>
          <p:nvPr/>
        </p:nvSpPr>
        <p:spPr>
          <a:xfrm>
            <a:off x="2136391" y="4653633"/>
            <a:ext cx="771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 err="1">
                <a:solidFill>
                  <a:srgbClr val="FFC000"/>
                </a:solidFill>
              </a:rPr>
              <a:t>pwd</a:t>
            </a:r>
            <a:r>
              <a:rPr lang="en-US" sz="3200" dirty="0">
                <a:solidFill>
                  <a:schemeClr val="bg1"/>
                </a:solidFill>
              </a:rPr>
              <a:t>  : Parent directory</a:t>
            </a:r>
            <a:endParaRPr lang="en-GH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7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791893" y="876616"/>
            <a:ext cx="6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H" sz="3200" dirty="0">
                <a:solidFill>
                  <a:schemeClr val="bg1"/>
                </a:solidFill>
              </a:rPr>
              <a:t>How to run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2031288" y="2044395"/>
            <a:ext cx="987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92D050"/>
                </a:solidFill>
              </a:rPr>
              <a:t>Using the terminal to open your project</a:t>
            </a:r>
            <a:endParaRPr lang="en-GH" sz="3200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5C95-2371-D54B-8DA7-C2F1E30FE6B3}"/>
              </a:ext>
            </a:extLst>
          </p:cNvPr>
          <p:cNvSpPr txBox="1"/>
          <p:nvPr/>
        </p:nvSpPr>
        <p:spPr>
          <a:xfrm>
            <a:off x="1863122" y="2844225"/>
            <a:ext cx="987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H" sz="3200" dirty="0">
                <a:solidFill>
                  <a:srgbClr val="FFC000"/>
                </a:solidFill>
              </a:rPr>
              <a:t>Inside your project run node and the name of your file</a:t>
            </a:r>
            <a:endParaRPr lang="en-GH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3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613218" y="845085"/>
            <a:ext cx="6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H" sz="3200" dirty="0">
                <a:solidFill>
                  <a:schemeClr val="bg1"/>
                </a:solidFill>
              </a:rPr>
              <a:t>Node js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1315189" y="2075926"/>
            <a:ext cx="9876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3000" dirty="0">
                <a:solidFill>
                  <a:srgbClr val="FFC000"/>
                </a:solidFill>
              </a:rPr>
              <a:t>A set of functions you want to include in your application</a:t>
            </a:r>
            <a:endParaRPr lang="en-GH" sz="3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213825" y="655898"/>
            <a:ext cx="66082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00B050"/>
                </a:solidFill>
              </a:rPr>
              <a:t>Node </a:t>
            </a:r>
            <a:r>
              <a:rPr lang="en-GB" sz="5000" dirty="0" err="1">
                <a:solidFill>
                  <a:srgbClr val="00B050"/>
                </a:solidFill>
              </a:rPr>
              <a:t>js</a:t>
            </a:r>
            <a:r>
              <a:rPr lang="en-GB" sz="5000" dirty="0">
                <a:solidFill>
                  <a:srgbClr val="00B050"/>
                </a:solidFill>
              </a:rPr>
              <a:t>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1178555" y="2184795"/>
            <a:ext cx="9510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2000" dirty="0">
                <a:solidFill>
                  <a:srgbClr val="FFC000"/>
                </a:solidFill>
              </a:rPr>
              <a:t>Node.js comes with virtual environment called REPL (aka Node shell). REPL stands for Read-Eval-Print-Loop. It is a quick and easy way to test simple Node.js/JavaScript code.</a:t>
            </a:r>
            <a:endParaRPr lang="en-GH" sz="2000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1BA08-6BD8-9348-8C1D-4EEDB455966A}"/>
              </a:ext>
            </a:extLst>
          </p:cNvPr>
          <p:cNvSpPr txBox="1"/>
          <p:nvPr/>
        </p:nvSpPr>
        <p:spPr>
          <a:xfrm>
            <a:off x="1136514" y="3340933"/>
            <a:ext cx="9510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H" sz="2000" dirty="0">
                <a:solidFill>
                  <a:srgbClr val="FFC000"/>
                </a:solidFill>
              </a:rPr>
              <a:t>Launching node js console: in your termial type </a:t>
            </a:r>
            <a:r>
              <a:rPr lang="en-GH" sz="2000" dirty="0">
                <a:solidFill>
                  <a:srgbClr val="0070C0"/>
                </a:solidFill>
              </a:rPr>
              <a:t>node and you can run any node code</a:t>
            </a:r>
            <a:r>
              <a:rPr lang="en-GH" sz="2000" dirty="0">
                <a:solidFill>
                  <a:srgbClr val="FFC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485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1499818" y="546112"/>
            <a:ext cx="6608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err="1">
                <a:solidFill>
                  <a:srgbClr val="00B050"/>
                </a:solidFill>
              </a:rPr>
              <a:t>npm</a:t>
            </a:r>
            <a:r>
              <a:rPr lang="en-GB" sz="8000" b="1" dirty="0">
                <a:solidFill>
                  <a:srgbClr val="00B050"/>
                </a:solidFill>
              </a:rPr>
              <a:t>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1136514" y="2195305"/>
            <a:ext cx="951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2000" dirty="0" err="1">
                <a:solidFill>
                  <a:srgbClr val="FFC000"/>
                </a:solidFill>
              </a:rPr>
              <a:t>Npm</a:t>
            </a:r>
            <a:r>
              <a:rPr lang="en-GB" sz="2000" dirty="0">
                <a:solidFill>
                  <a:srgbClr val="FFC000"/>
                </a:solidFill>
              </a:rPr>
              <a:t> is node </a:t>
            </a:r>
            <a:r>
              <a:rPr lang="en-GB" sz="2000" dirty="0" err="1">
                <a:solidFill>
                  <a:srgbClr val="FFC000"/>
                </a:solidFill>
              </a:rPr>
              <a:t>js</a:t>
            </a:r>
            <a:r>
              <a:rPr lang="en-GB" sz="2000" dirty="0">
                <a:solidFill>
                  <a:srgbClr val="FFC000"/>
                </a:solidFill>
              </a:rPr>
              <a:t> packages that helps to build application fast by using other </a:t>
            </a:r>
            <a:r>
              <a:rPr lang="en-GB" sz="2000" dirty="0" err="1">
                <a:solidFill>
                  <a:srgbClr val="FFC000"/>
                </a:solidFill>
              </a:rPr>
              <a:t>pakages</a:t>
            </a:r>
            <a:r>
              <a:rPr lang="en-GB" sz="2000" dirty="0">
                <a:solidFill>
                  <a:srgbClr val="FFC000"/>
                </a:solidFill>
              </a:rPr>
              <a:t> outside the core modules from node </a:t>
            </a:r>
            <a:r>
              <a:rPr lang="en-GB" sz="2000" dirty="0" err="1">
                <a:solidFill>
                  <a:srgbClr val="FFC000"/>
                </a:solidFill>
              </a:rPr>
              <a:t>js</a:t>
            </a:r>
            <a:endParaRPr lang="en-GH" sz="20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6B84C-8BD4-AF4A-8464-41F191B505D0}"/>
              </a:ext>
            </a:extLst>
          </p:cNvPr>
          <p:cNvSpPr txBox="1"/>
          <p:nvPr/>
        </p:nvSpPr>
        <p:spPr>
          <a:xfrm>
            <a:off x="1136514" y="3228945"/>
            <a:ext cx="750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2000" dirty="0" err="1">
                <a:solidFill>
                  <a:srgbClr val="FFC000"/>
                </a:solidFill>
              </a:rPr>
              <a:t>Npm</a:t>
            </a:r>
            <a:r>
              <a:rPr lang="en-GB" sz="2000" dirty="0">
                <a:solidFill>
                  <a:srgbClr val="FFC000"/>
                </a:solidFill>
              </a:rPr>
              <a:t> is use to install and manage node application packages</a:t>
            </a:r>
            <a:endParaRPr lang="en-GH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2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3E33A-20FF-CC4D-9FCA-A7ED7BFDFD0C}"/>
              </a:ext>
            </a:extLst>
          </p:cNvPr>
          <p:cNvSpPr txBox="1"/>
          <p:nvPr/>
        </p:nvSpPr>
        <p:spPr>
          <a:xfrm>
            <a:off x="261257" y="22616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B050"/>
                </a:solidFill>
              </a:rPr>
              <a:t>Setting up node application in the right way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24A6-E33E-0B49-B2D8-2FC4D54CA642}"/>
              </a:ext>
            </a:extLst>
          </p:cNvPr>
          <p:cNvSpPr txBox="1"/>
          <p:nvPr/>
        </p:nvSpPr>
        <p:spPr>
          <a:xfrm>
            <a:off x="437628" y="2557045"/>
            <a:ext cx="1131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4000" dirty="0">
                <a:solidFill>
                  <a:srgbClr val="FFC000"/>
                </a:solidFill>
              </a:rPr>
              <a:t>In your terminal run -&gt;  </a:t>
            </a:r>
            <a:r>
              <a:rPr lang="en-GB" sz="4000" dirty="0" err="1">
                <a:solidFill>
                  <a:srgbClr val="0070C0"/>
                </a:solidFill>
              </a:rPr>
              <a:t>npm</a:t>
            </a:r>
            <a:r>
              <a:rPr lang="en-GB" sz="4000" dirty="0">
                <a:solidFill>
                  <a:srgbClr val="0070C0"/>
                </a:solidFill>
              </a:rPr>
              <a:t>  </a:t>
            </a:r>
            <a:r>
              <a:rPr lang="en-GB" sz="4000" dirty="0" err="1">
                <a:solidFill>
                  <a:srgbClr val="0070C0"/>
                </a:solidFill>
              </a:rPr>
              <a:t>init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>
                <a:solidFill>
                  <a:schemeClr val="bg1"/>
                </a:solidFill>
              </a:rPr>
              <a:t>follow the steps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endParaRPr lang="en-GH" sz="40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6F496-C9C2-344B-A3F7-A3A1980EE5AC}"/>
              </a:ext>
            </a:extLst>
          </p:cNvPr>
          <p:cNvSpPr txBox="1"/>
          <p:nvPr/>
        </p:nvSpPr>
        <p:spPr>
          <a:xfrm>
            <a:off x="437628" y="3697476"/>
            <a:ext cx="1131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4000" dirty="0">
                <a:solidFill>
                  <a:srgbClr val="FFC000"/>
                </a:solidFill>
              </a:rPr>
              <a:t>Install package-&gt;  </a:t>
            </a:r>
            <a:r>
              <a:rPr lang="en-GB" sz="4000" dirty="0" err="1">
                <a:solidFill>
                  <a:srgbClr val="0070C0"/>
                </a:solidFill>
              </a:rPr>
              <a:t>npm</a:t>
            </a:r>
            <a:r>
              <a:rPr lang="en-GB" sz="4000" dirty="0">
                <a:solidFill>
                  <a:srgbClr val="0070C0"/>
                </a:solidFill>
              </a:rPr>
              <a:t>  install package name; yarn add package</a:t>
            </a:r>
            <a:endParaRPr lang="en-GH" sz="4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70122-BF23-8B4F-896A-68FFB146F111}"/>
              </a:ext>
            </a:extLst>
          </p:cNvPr>
          <p:cNvSpPr txBox="1"/>
          <p:nvPr/>
        </p:nvSpPr>
        <p:spPr>
          <a:xfrm>
            <a:off x="261257" y="5308393"/>
            <a:ext cx="1131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4000" dirty="0">
                <a:solidFill>
                  <a:srgbClr val="FFC000"/>
                </a:solidFill>
              </a:rPr>
              <a:t>Install package-&gt;  </a:t>
            </a:r>
            <a:r>
              <a:rPr lang="en-GB" sz="4000" dirty="0">
                <a:solidFill>
                  <a:srgbClr val="0070C0"/>
                </a:solidFill>
              </a:rPr>
              <a:t>chalk, </a:t>
            </a:r>
            <a:r>
              <a:rPr lang="en-GB" sz="4000" dirty="0" err="1">
                <a:solidFill>
                  <a:srgbClr val="0070C0"/>
                </a:solidFill>
              </a:rPr>
              <a:t>nodemon</a:t>
            </a:r>
            <a:r>
              <a:rPr lang="en-GB" sz="4000" dirty="0">
                <a:solidFill>
                  <a:srgbClr val="0070C0"/>
                </a:solidFill>
              </a:rPr>
              <a:t>, express</a:t>
            </a:r>
            <a:endParaRPr lang="en-GH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2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384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TWENEBOAH</dc:creator>
  <cp:lastModifiedBy>EMMANUEL TWENEBOAH</cp:lastModifiedBy>
  <cp:revision>26</cp:revision>
  <dcterms:created xsi:type="dcterms:W3CDTF">2020-09-23T02:16:58Z</dcterms:created>
  <dcterms:modified xsi:type="dcterms:W3CDTF">2020-09-26T14:57:31Z</dcterms:modified>
</cp:coreProperties>
</file>