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62" r:id="rId2"/>
    <p:sldId id="297" r:id="rId3"/>
    <p:sldId id="299" r:id="rId4"/>
    <p:sldId id="260" r:id="rId5"/>
    <p:sldId id="298" r:id="rId6"/>
    <p:sldId id="272" r:id="rId7"/>
    <p:sldId id="293" r:id="rId8"/>
    <p:sldId id="294" r:id="rId9"/>
    <p:sldId id="29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1EEA14-06E5-4932-B9C1-5948319CB11F}">
          <p14:sldIdLst>
            <p14:sldId id="262"/>
            <p14:sldId id="297"/>
            <p14:sldId id="299"/>
            <p14:sldId id="260"/>
            <p14:sldId id="298"/>
            <p14:sldId id="27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2513" autoAdjust="0"/>
  </p:normalViewPr>
  <p:slideViewPr>
    <p:cSldViewPr>
      <p:cViewPr varScale="1">
        <p:scale>
          <a:sx n="60" d="100"/>
          <a:sy n="60" d="100"/>
        </p:scale>
        <p:origin x="30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E745-C966-47D4-9699-14D7414E437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828D0-02EC-4BC7-AEC0-27286E88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7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iablo.gamepedia.com/Diablo_II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iablo.gamepedia.com/Breakpoints_%28Diablo_II%29" TargetMode="External"/><Relationship Id="rId4" Type="http://schemas.openxmlformats.org/officeDocument/2006/relationships/hyperlink" Target="http://diablo.gamepedia.com/Diablo_II:_Lord_of_Destructio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Classes</a:t>
            </a:r>
            <a:r>
              <a:rPr lang="en-US" dirty="0" smtClean="0"/>
              <a:t> is a collective name for the seven playable characters available to the player in </a:t>
            </a:r>
            <a:r>
              <a:rPr lang="en-US" dirty="0" smtClean="0">
                <a:hlinkClick r:id="rId3" tooltip="Diablo II"/>
              </a:rPr>
              <a:t>Diablo II</a:t>
            </a:r>
            <a:r>
              <a:rPr lang="en-US" dirty="0" smtClean="0"/>
              <a:t> and the expansion </a:t>
            </a:r>
            <a:r>
              <a:rPr lang="en-US" dirty="0" smtClean="0">
                <a:hlinkClick r:id="rId4" tooltip="Diablo II: Lord of Destruction"/>
              </a:rPr>
              <a:t>Diablo II: Lord of Destruction</a:t>
            </a:r>
            <a:r>
              <a:rPr lang="en-US" dirty="0" smtClean="0"/>
              <a:t>. Each class features a different model and animations, speech, skill set and </a:t>
            </a:r>
            <a:r>
              <a:rPr lang="en-US" dirty="0" smtClean="0">
                <a:hlinkClick r:id="rId5" tooltip="Breakpoints (Diablo II)"/>
              </a:rPr>
              <a:t>breakpoints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Amazon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Assassin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Barbarian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Druid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Necromancer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Paladin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Sorceress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02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1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taxonomic grouping of related organisms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82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4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none" baseline="0" dirty="0" smtClean="0"/>
              <a:t>Instance – a particular occurrence of something</a:t>
            </a:r>
            <a:endParaRPr lang="en-US" i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0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i="0" u="none" baseline="0" dirty="0" smtClean="0"/>
              <a:t>State – a manner or condition of being</a:t>
            </a:r>
            <a:endParaRPr lang="en-US" i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4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Walk through the Paladin.java and DiabloII.java files describing the purpose of constructors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 method signatures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10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type will field “level” have?</a:t>
            </a:r>
          </a:p>
          <a:p>
            <a:r>
              <a:rPr lang="en-US" dirty="0" smtClean="0"/>
              <a:t>What type will the method “</a:t>
            </a:r>
            <a:r>
              <a:rPr lang="en-US" dirty="0" err="1" smtClean="0"/>
              <a:t>getLevel</a:t>
            </a:r>
            <a:r>
              <a:rPr lang="en-US" dirty="0" smtClean="0"/>
              <a:t>()” return?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8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8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177BE-2AC9-4FFF-A291-7105E34736A6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... of the Storm Build Concept: Aldur (Diablo 2 Druid) :: HeroesFi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161" y="3505200"/>
            <a:ext cx="1563295" cy="265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Character classes (Diablo II)</a:t>
            </a:r>
            <a:endParaRPr lang="en-US" dirty="0"/>
          </a:p>
        </p:txBody>
      </p:sp>
      <p:pic>
        <p:nvPicPr>
          <p:cNvPr id="1030" name="Picture 6" descr="Diablo II Gear Sets [ edit 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782" y="1455265"/>
            <a:ext cx="1826445" cy="277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ablo II - Assassin - Nika the Chain - Character profile - Writeups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19" y="3505200"/>
            <a:ext cx="1373955" cy="262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ablo 2 Amazon by ixxs on Deviant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6" y="1455265"/>
            <a:ext cx="1765634" cy="249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ablo II Necromanc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817" y="1389594"/>
            <a:ext cx="1292225" cy="256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ladin Diablo 2 paladin diablo 3 and diablo forums - diabloii.ne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64672"/>
            <a:ext cx="2054225" cy="256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- Sorceress-Diablo-2-(Lightning).png | Marvel: Avengers Alliance ..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13" y="3952626"/>
            <a:ext cx="2344237" cy="283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5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Social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588" indent="-128588"/>
            <a:r>
              <a:rPr lang="en-US" dirty="0" smtClean="0"/>
              <a:t>Common three-stratum model</a:t>
            </a:r>
          </a:p>
          <a:p>
            <a:pPr marL="585788" lvl="1" indent="-128588"/>
            <a:r>
              <a:rPr lang="en-US" dirty="0" smtClean="0"/>
              <a:t>Upper</a:t>
            </a:r>
          </a:p>
          <a:p>
            <a:pPr marL="585788" lvl="1" indent="-128588"/>
            <a:r>
              <a:rPr lang="en-US" dirty="0" smtClean="0"/>
              <a:t>Middle</a:t>
            </a:r>
          </a:p>
          <a:p>
            <a:pPr marL="585788" lvl="1" indent="-128588"/>
            <a:r>
              <a:rPr lang="en-US" dirty="0" smtClean="0"/>
              <a:t>Lower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69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Biological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588" indent="-128588"/>
            <a:r>
              <a:rPr lang="en-US" dirty="0" smtClean="0"/>
              <a:t>Mammalia</a:t>
            </a:r>
          </a:p>
          <a:p>
            <a:pPr marL="128588" indent="-128588"/>
            <a:r>
              <a:rPr lang="en-US" dirty="0" smtClean="0"/>
              <a:t>Aves</a:t>
            </a:r>
          </a:p>
          <a:p>
            <a:pPr marL="128588" indent="-128588"/>
            <a:r>
              <a:rPr lang="en-US" dirty="0" err="1" smtClean="0"/>
              <a:t>Reptilia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7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122363"/>
            <a:ext cx="8991600" cy="2387600"/>
          </a:xfrm>
        </p:spPr>
        <p:txBody>
          <a:bodyPr/>
          <a:lstStyle/>
          <a:p>
            <a:pPr algn="l"/>
            <a:r>
              <a:rPr lang="en-US" dirty="0" smtClean="0"/>
              <a:t>Java: </a:t>
            </a:r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602038"/>
            <a:ext cx="8991600" cy="665162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588" indent="-128588"/>
            <a:r>
              <a:rPr lang="en-US" dirty="0" smtClean="0"/>
              <a:t>Understand </a:t>
            </a:r>
            <a:r>
              <a:rPr lang="en-US" dirty="0" smtClean="0"/>
              <a:t>how we create </a:t>
            </a:r>
            <a:r>
              <a:rPr lang="en-US" dirty="0" smtClean="0"/>
              <a:t>objects in Java</a:t>
            </a:r>
          </a:p>
          <a:p>
            <a:pPr marL="128588" indent="-128588"/>
            <a:r>
              <a:rPr lang="en-US" dirty="0" smtClean="0"/>
              <a:t>Practice </a:t>
            </a:r>
            <a:r>
              <a:rPr lang="en-US" dirty="0" smtClean="0"/>
              <a:t>your algorithm design skills</a:t>
            </a:r>
          </a:p>
          <a:p>
            <a:pPr marL="128588" indent="-128588"/>
            <a:r>
              <a:rPr lang="en-US" dirty="0" smtClean="0"/>
              <a:t>Practice translating </a:t>
            </a:r>
            <a:r>
              <a:rPr lang="en-US" dirty="0" smtClean="0"/>
              <a:t>your </a:t>
            </a:r>
            <a:r>
              <a:rPr lang="en-US" dirty="0" smtClean="0"/>
              <a:t>algorithm into a Java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creation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exist, but not until we make them so</a:t>
            </a:r>
          </a:p>
          <a:p>
            <a:endParaRPr lang="en-US" dirty="0" smtClean="0"/>
          </a:p>
          <a:p>
            <a:r>
              <a:rPr lang="en-US" dirty="0" smtClean="0"/>
              <a:t>We say that we instantiate a class to create an object</a:t>
            </a:r>
          </a:p>
          <a:p>
            <a:r>
              <a:rPr lang="en-US" dirty="0" smtClean="0"/>
              <a:t>Put another way, an object is an instance of a class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006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are the Java mechanism that allows us to create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Constructors are methods</a:t>
            </a:r>
          </a:p>
          <a:p>
            <a:pPr lvl="1"/>
            <a:r>
              <a:rPr lang="en-US" dirty="0" smtClean="0"/>
              <a:t>Methods that give an initial state to a new object</a:t>
            </a:r>
          </a:p>
          <a:p>
            <a:r>
              <a:rPr lang="en-US" dirty="0" smtClean="0"/>
              <a:t>Examples so far: </a:t>
            </a:r>
            <a:r>
              <a:rPr lang="en-US" i="1" dirty="0" smtClean="0"/>
              <a:t>new </a:t>
            </a:r>
            <a:r>
              <a:rPr lang="en-US" i="1" dirty="0" err="1" smtClean="0"/>
              <a:t>GLabel</a:t>
            </a:r>
            <a:r>
              <a:rPr lang="en-US" i="1" dirty="0" smtClean="0"/>
              <a:t>()</a:t>
            </a:r>
          </a:p>
          <a:p>
            <a:r>
              <a:rPr lang="en-US" dirty="0" smtClean="0"/>
              <a:t>Accessed using the </a:t>
            </a:r>
            <a:r>
              <a:rPr lang="en-US" i="1" dirty="0" smtClean="0"/>
              <a:t>new</a:t>
            </a:r>
            <a:r>
              <a:rPr lang="en-US" dirty="0" smtClean="0"/>
              <a:t>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7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8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Copy the Java </a:t>
            </a:r>
            <a:r>
              <a:rPr lang="en-US" dirty="0" smtClean="0"/>
              <a:t>files “Paladin.java</a:t>
            </a:r>
            <a:r>
              <a:rPr lang="en-US" dirty="0" smtClean="0"/>
              <a:t>” </a:t>
            </a:r>
            <a:r>
              <a:rPr lang="en-US" dirty="0" smtClean="0"/>
              <a:t>and “DiabloII.java” from </a:t>
            </a:r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/people/classes/CS160 directory to your CS160 directory</a:t>
            </a:r>
          </a:p>
          <a:p>
            <a:r>
              <a:rPr lang="en-US" dirty="0" smtClean="0"/>
              <a:t>Create a new class modeled after the Paladin character class which represents the Sorceress character class</a:t>
            </a:r>
            <a:endParaRPr lang="en-US" dirty="0" smtClean="0"/>
          </a:p>
          <a:p>
            <a:r>
              <a:rPr lang="en-US" dirty="0" smtClean="0"/>
              <a:t>Add a field “level”, representing the characters skill level to both classes</a:t>
            </a:r>
          </a:p>
          <a:p>
            <a:pPr lvl="1"/>
            <a:r>
              <a:rPr lang="en-US" dirty="0" smtClean="0"/>
              <a:t>The field “level” should be given an initial value of 0 in the constructor</a:t>
            </a:r>
          </a:p>
          <a:p>
            <a:r>
              <a:rPr lang="en-US" dirty="0" smtClean="0"/>
              <a:t>Add a method “</a:t>
            </a:r>
            <a:r>
              <a:rPr lang="en-US" dirty="0" err="1" smtClean="0"/>
              <a:t>getLevel</a:t>
            </a:r>
            <a:r>
              <a:rPr lang="en-US" dirty="0" smtClean="0"/>
              <a:t>()” to the Paladin and Sorceress classes and use it to print the characters levels along with their names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0478071"/>
      </p:ext>
    </p:extLst>
  </p:cSld>
  <p:clrMapOvr>
    <a:masterClrMapping/>
  </p:clrMapOvr>
</p:sld>
</file>

<file path=ppt/theme/theme1.xml><?xml version="1.0" encoding="utf-8"?>
<a:theme xmlns:a="http://schemas.openxmlformats.org/drawingml/2006/main" name="CSCI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SC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CI" id="{8D7A9F18-E923-4878-9595-F906D06110BC}" vid="{9A680166-4753-451B-B4C0-403D45CFDF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</TotalTime>
  <Words>318</Words>
  <Application>Microsoft Office PowerPoint</Application>
  <PresentationFormat>On-screen Show (4:3)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 Light</vt:lpstr>
      <vt:lpstr>CSCI</vt:lpstr>
      <vt:lpstr>Character classes (Diablo II)</vt:lpstr>
      <vt:lpstr>Social classes</vt:lpstr>
      <vt:lpstr>Biological classes</vt:lpstr>
      <vt:lpstr>Java: constructors</vt:lpstr>
      <vt:lpstr>Objectives</vt:lpstr>
      <vt:lpstr>Object creation</vt:lpstr>
      <vt:lpstr>Constructors</vt:lpstr>
      <vt:lpstr>Demonstration</vt:lpstr>
      <vt:lpstr>Practice</vt:lpstr>
    </vt:vector>
  </TitlesOfParts>
  <Company>CSB/SJU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powerpoint theme</dc:title>
  <dc:creator>jiverson002</dc:creator>
  <cp:lastModifiedBy>Iverson, Jeremy</cp:lastModifiedBy>
  <cp:revision>282</cp:revision>
  <dcterms:created xsi:type="dcterms:W3CDTF">2010-01-14T19:23:50Z</dcterms:created>
  <dcterms:modified xsi:type="dcterms:W3CDTF">2017-01-25T19:35:43Z</dcterms:modified>
</cp:coreProperties>
</file>