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</Types>
</file>

<file path=_rels/.rels><?xml version="1.0" encoding="UTF-8" standalone="yes"?>
<Relationships xmlns="http://schemas.openxmlformats.org/package/2006/relationships">
<Relationship Id="rId1" Type="http://schemas.openxmlformats.org/officeDocument/2006/relationships/officeDocument" Target="ppt/presentation.xml"/>
</Relationships>
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</p:sldIdLst>
</p:presentation>
</file>

<file path=ppt/_rels/presentation.xml.rels><?xml version="1.0" encoding="UTF-8" standalone="yes"?>
<Relationships xmlns="http://schemas.openxmlformats.org/package/2006/relationships">
<Relationship Id="rId1" Type="http://schemas.openxmlformats.org/officeDocument/2006/relationships/slide" Target="slides/slide1.xml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noGrp="1"/>
          </p:cNvSpPr>
          <p:nvPr/>
        </p:nvSpPr>
        <p:spPr/>
        <p:txBody>
          <a:bodyPr/>
          <a:lstStyle/>
          <a:p>
            <a:r>
              <a:t>Product Presentation</a:t>
            </a:r>
          </a:p>
        </p:txBody>
      </p:sp>
    </p:spTree>
  </p:cSld>
</p:sld>
</file>