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31F64-F43A-48EC-B031-E8225AAEF600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7B1EF-AE26-430F-921B-5D00C1589D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FF5-E451-4026-A6B7-9CDACC0B96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536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FF5-E451-4026-A6B7-9CDACC0B96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17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FF5-E451-4026-A6B7-9CDACC0B96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420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FF5-E451-4026-A6B7-9CDACC0B96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98582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FF5-E451-4026-A6B7-9CDACC0B96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9891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FF5-E451-4026-A6B7-9CDACC0B96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5685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FF5-E451-4026-A6B7-9CDACC0B96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7212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FF5-E451-4026-A6B7-9CDACC0B96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3049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FF5-E451-4026-A6B7-9CDACC0B96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708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F7E6-36B5-4330-8530-22CD19BC39F2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7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FF5-E451-4026-A6B7-9CDACC0B96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243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FF5-E451-4026-A6B7-9CDACC0B96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26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FF5-E451-4026-A6B7-9CDACC0B96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429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FF5-E451-4026-A6B7-9CDACC0B96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0427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FF5-E451-4026-A6B7-9CDACC0B96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964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FF5-E451-4026-A6B7-9CDACC0B96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5920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FF5-E451-4026-A6B7-9CDACC0B96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9400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16AFF5-E451-4026-A6B7-9CDACC0B96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DB5A6-EC73-404F-B5BF-1E44FC720A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14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Accident Severity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sk-SK" dirty="0"/>
              <a:t>Patrik Planka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74%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90800"/>
            <a:ext cx="853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Accuracy: 75% when k=8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667000"/>
            <a:ext cx="6324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err="1"/>
              <a:t>Jaccard</a:t>
            </a:r>
            <a:r>
              <a:rPr lang="en-US" b="1" dirty="0"/>
              <a:t> Index and F1_Score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77894"/>
            <a:ext cx="7848600" cy="232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approximately 75% accuracy for the car accident severity data set with 194673 instances using k-nearest neighbors algorithm.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000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Contains totally 37 attributes and 194673 instances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124200"/>
            <a:ext cx="6705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(cont..)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 Set Size: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/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/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/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 Set Type = Unbalanced labeled data set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371600"/>
            <a:ext cx="5016690" cy="838200"/>
          </a:xfrm>
          <a:prstGeom prst="rect">
            <a:avLst/>
          </a:prstGeom>
          <a:noFill/>
        </p:spPr>
      </p:pic>
      <p:pic>
        <p:nvPicPr>
          <p:cNvPr id="102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429000"/>
            <a:ext cx="6697266" cy="1371600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152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data attributes by Plotting scatter plot to find the relation between attributes with accident severity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0"/>
            <a:ext cx="7239000" cy="285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Plotting histogram for collision description and found </a:t>
            </a:r>
            <a:r>
              <a:rPr lang="en-US" dirty="0">
                <a:ea typeface="Calibri" pitchFamily="34" charset="0"/>
                <a:cs typeface="Times New Roman" pitchFamily="18" charset="0"/>
              </a:rPr>
              <a:t>“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MOTOR VEHICLE STRUCK MOTOR VEHICLE, REAR END</a:t>
            </a:r>
            <a:r>
              <a:rPr lang="en-US" dirty="0">
                <a:ea typeface="Calibri" pitchFamily="34" charset="0"/>
                <a:cs typeface="Times New Roman" pitchFamily="18" charset="0"/>
              </a:rPr>
              <a:t>”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causes more accidents.</a:t>
            </a:r>
            <a:endParaRPr kumimoji="0" 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sz="4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5</a:t>
            </a:fld>
            <a:endParaRPr lang="en-US"/>
          </a:p>
        </p:txBody>
      </p:sp>
      <p:pic>
        <p:nvPicPr>
          <p:cNvPr id="16385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200400"/>
            <a:ext cx="5943600" cy="28321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3289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K-nearest neighbors algorithm 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Feature Attributes and Target Variable:</a:t>
            </a:r>
            <a:endParaRPr kumimoji="0" 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sz="4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5257800"/>
          <a:ext cx="2797810" cy="932688"/>
        </p:xfrm>
        <a:graphic>
          <a:graphicData uri="http://schemas.openxmlformats.org/drawingml/2006/table">
            <a:tbl>
              <a:tblPr/>
              <a:tblGrid>
                <a:gridCol w="88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SEVERITYCODE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SEVERITYDESC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Property Damage Only Collision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Injury Collision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433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743200"/>
            <a:ext cx="5943600" cy="198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990600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Splitting Data Set for training and testing</a:t>
            </a:r>
            <a:endParaRPr lang="en-US" sz="3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Set: 80%</a:t>
            </a:r>
          </a:p>
          <a:p>
            <a:r>
              <a:rPr lang="en-US" dirty="0"/>
              <a:t>Testing Set: 20%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24200"/>
            <a:ext cx="815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the model using preprocessing module from </a:t>
            </a:r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19401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K set to 4: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building the model with k=4, only two accidents are predicted correctly for 5 instances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B5A6-EC73-404F-B5BF-1E44FC720ABD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6477000" cy="222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5105400"/>
            <a:ext cx="259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220</Words>
  <Application>Microsoft Office PowerPoint</Application>
  <PresentationFormat>Prezentácia na obrazovke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Ión</vt:lpstr>
      <vt:lpstr>Car Accident Severity</vt:lpstr>
      <vt:lpstr>Data Set</vt:lpstr>
      <vt:lpstr>Data Set (cont..)</vt:lpstr>
      <vt:lpstr>Data Visualization</vt:lpstr>
      <vt:lpstr>Data Visualization (cont..)</vt:lpstr>
      <vt:lpstr>Model Selection</vt:lpstr>
      <vt:lpstr>Splitting Data Set for training and testing</vt:lpstr>
      <vt:lpstr>Building the model</vt:lpstr>
      <vt:lpstr>Building the model:</vt:lpstr>
      <vt:lpstr>Model Evaluation</vt:lpstr>
      <vt:lpstr>Model Evaluation</vt:lpstr>
      <vt:lpstr>Model Evaluation</vt:lpstr>
      <vt:lpstr>Conclusion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</dc:title>
  <dc:creator>Prabhu Yellina</dc:creator>
  <cp:lastModifiedBy>Planka Patrik</cp:lastModifiedBy>
  <cp:revision>4</cp:revision>
  <dcterms:created xsi:type="dcterms:W3CDTF">2020-08-17T00:42:04Z</dcterms:created>
  <dcterms:modified xsi:type="dcterms:W3CDTF">2020-08-17T19:22:53Z</dcterms:modified>
</cp:coreProperties>
</file>