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7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MP2 Filter Service 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Y="42188" custLinFactNeighborX="-33568" custLinFactNeighborY="-115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692F46DA-D788-4732-9194-FE9AF8164075}" type="presOf" srcId="{37F4F734-61F0-4C61-841E-B3A5251B3677}" destId="{BD0E32E6-B0FC-403D-954E-27CCAF084819}" srcOrd="0" destOrd="0" presId="urn:microsoft.com/office/officeart/2005/8/layout/hChevron3"/>
    <dgm:cxn modelId="{F80B1498-0CB5-4CAE-BECD-FFD082C8BA5A}" type="presOf" srcId="{0ECBB93A-AD9B-45E0-8E63-EE13EBC7273E}" destId="{10C75951-3C30-41D5-A3F3-514A04D6C216}" srcOrd="0" destOrd="0" presId="urn:microsoft.com/office/officeart/2005/8/layout/hChevron3"/>
    <dgm:cxn modelId="{15998EB5-D059-438A-8B05-047C4B0AE5A1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Independent Filter Service 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X="100098" custScaleY="42188" custLinFactNeighborX="-33568" custLinFactNeighborY="-115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7DE02337-EEBE-4738-9B41-F1345544B880}" type="presOf" srcId="{0ECBB93A-AD9B-45E0-8E63-EE13EBC7273E}" destId="{10C75951-3C30-41D5-A3F3-514A04D6C216}" srcOrd="0" destOrd="0" presId="urn:microsoft.com/office/officeart/2005/8/layout/hChevron3"/>
    <dgm:cxn modelId="{8BBD0EEE-B4F0-4575-A593-F3DD4041C60B}" type="presOf" srcId="{37F4F734-61F0-4C61-841E-B3A5251B3677}" destId="{BD0E32E6-B0FC-403D-954E-27CCAF084819}" srcOrd="0" destOrd="0" presId="urn:microsoft.com/office/officeart/2005/8/layout/hChevron3"/>
    <dgm:cxn modelId="{24B572D9-0685-4CC6-91B0-43985EA7BBB2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Architecture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Y="42188" custLinFactNeighborX="-33568" custLinFactNeighborY="-11586">
        <dgm:presLayoutVars>
          <dgm:bulletEnabled val="1"/>
        </dgm:presLayoutVars>
      </dgm:prSet>
      <dgm:spPr/>
    </dgm:pt>
  </dgm:ptLst>
  <dgm:cxnLst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A7E46AA7-E12E-40F7-B230-5983B10B70E8}" type="presOf" srcId="{37F4F734-61F0-4C61-841E-B3A5251B3677}" destId="{BD0E32E6-B0FC-403D-954E-27CCAF084819}" srcOrd="0" destOrd="0" presId="urn:microsoft.com/office/officeart/2005/8/layout/hChevron3"/>
    <dgm:cxn modelId="{B362C203-F867-4421-B544-7089E3DE6919}" type="presOf" srcId="{0ECBB93A-AD9B-45E0-8E63-EE13EBC7273E}" destId="{10C75951-3C30-41D5-A3F3-514A04D6C216}" srcOrd="0" destOrd="0" presId="urn:microsoft.com/office/officeart/2005/8/layout/hChevron3"/>
    <dgm:cxn modelId="{56F21BBD-D9E4-4CBF-AEB1-3621D7579401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APIS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Y="42188" custLinFactNeighborX="-33568" custLinFactNeighborY="-115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74E2E4-AB2B-4D28-ACA3-8A97A330FDD4}" type="presOf" srcId="{37F4F734-61F0-4C61-841E-B3A5251B3677}" destId="{BD0E32E6-B0FC-403D-954E-27CCAF084819}" srcOrd="0" destOrd="0" presId="urn:microsoft.com/office/officeart/2005/8/layout/hChevron3"/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95B12F7C-1BBD-4001-A9DD-0E5A80278A89}" type="presOf" srcId="{0ECBB93A-AD9B-45E0-8E63-EE13EBC7273E}" destId="{10C75951-3C30-41D5-A3F3-514A04D6C216}" srcOrd="0" destOrd="0" presId="urn:microsoft.com/office/officeart/2005/8/layout/hChevron3"/>
    <dgm:cxn modelId="{86F9BAE1-40A6-4165-B504-F8D9E5165709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Service With Distribution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Y="42188" custLinFactNeighborX="-33568" custLinFactNeighborY="-115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48F9F419-AF67-4293-AA24-60F140D52C6B}" type="presOf" srcId="{37F4F734-61F0-4C61-841E-B3A5251B3677}" destId="{BD0E32E6-B0FC-403D-954E-27CCAF084819}" srcOrd="0" destOrd="0" presId="urn:microsoft.com/office/officeart/2005/8/layout/hChevron3"/>
    <dgm:cxn modelId="{DC0EE78D-8C43-4C54-B186-38EE5FD26D0B}" type="presOf" srcId="{0ECBB93A-AD9B-45E0-8E63-EE13EBC7273E}" destId="{10C75951-3C30-41D5-A3F3-514A04D6C216}" srcOrd="0" destOrd="0" presId="urn:microsoft.com/office/officeart/2005/8/layout/hChevron3"/>
    <dgm:cxn modelId="{9E76D952-C121-4402-B2A3-30677832348C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CBB93A-AD9B-45E0-8E63-EE13EBC727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F4F734-61F0-4C61-841E-B3A5251B3677}">
      <dgm:prSet phldrT="[文本]"/>
      <dgm:spPr/>
      <dgm:t>
        <a:bodyPr/>
        <a:lstStyle/>
        <a:p>
          <a:r>
            <a:rPr lang="en-US" altLang="zh-CN" dirty="0" smtClean="0"/>
            <a:t>Architecture</a:t>
          </a:r>
          <a:endParaRPr lang="zh-CN" altLang="en-US" dirty="0"/>
        </a:p>
      </dgm:t>
    </dgm:pt>
    <dgm:pt modelId="{0F30A99B-61F9-4D8A-A01B-28C10D5A2B1C}" type="par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334DC36C-2724-4D17-A96E-176C6E6BEB65}" type="sibTrans" cxnId="{8805C798-204C-451E-BE3B-EF7D11F9628C}">
      <dgm:prSet/>
      <dgm:spPr/>
      <dgm:t>
        <a:bodyPr/>
        <a:lstStyle/>
        <a:p>
          <a:endParaRPr lang="zh-CN" altLang="en-US"/>
        </a:p>
      </dgm:t>
    </dgm:pt>
    <dgm:pt modelId="{10C75951-3C30-41D5-A3F3-514A04D6C216}" type="pres">
      <dgm:prSet presAssocID="{0ECBB93A-AD9B-45E0-8E63-EE13EBC7273E}" presName="Name0" presStyleCnt="0">
        <dgm:presLayoutVars>
          <dgm:dir/>
          <dgm:resizeHandles val="exact"/>
        </dgm:presLayoutVars>
      </dgm:prSet>
      <dgm:spPr/>
    </dgm:pt>
    <dgm:pt modelId="{BD0E32E6-B0FC-403D-954E-27CCAF084819}" type="pres">
      <dgm:prSet presAssocID="{37F4F734-61F0-4C61-841E-B3A5251B3677}" presName="parTxOnly" presStyleLbl="node1" presStyleIdx="0" presStyleCnt="1" custScaleY="42188" custLinFactNeighborX="-33568" custLinFactNeighborY="-11586">
        <dgm:presLayoutVars>
          <dgm:bulletEnabled val="1"/>
        </dgm:presLayoutVars>
      </dgm:prSet>
      <dgm:spPr/>
    </dgm:pt>
  </dgm:ptLst>
  <dgm:cxnLst>
    <dgm:cxn modelId="{E17D9489-EC56-44A1-AF46-03E39275F159}" type="presOf" srcId="{37F4F734-61F0-4C61-841E-B3A5251B3677}" destId="{BD0E32E6-B0FC-403D-954E-27CCAF084819}" srcOrd="0" destOrd="0" presId="urn:microsoft.com/office/officeart/2005/8/layout/hChevron3"/>
    <dgm:cxn modelId="{8805C798-204C-451E-BE3B-EF7D11F9628C}" srcId="{0ECBB93A-AD9B-45E0-8E63-EE13EBC7273E}" destId="{37F4F734-61F0-4C61-841E-B3A5251B3677}" srcOrd="0" destOrd="0" parTransId="{0F30A99B-61F9-4D8A-A01B-28C10D5A2B1C}" sibTransId="{334DC36C-2724-4D17-A96E-176C6E6BEB65}"/>
    <dgm:cxn modelId="{13862012-0638-4B5F-B8FD-A23B162AB3BE}" type="presOf" srcId="{0ECBB93A-AD9B-45E0-8E63-EE13EBC7273E}" destId="{10C75951-3C30-41D5-A3F3-514A04D6C216}" srcOrd="0" destOrd="0" presId="urn:microsoft.com/office/officeart/2005/8/layout/hChevron3"/>
    <dgm:cxn modelId="{0B49F228-7FAB-4037-832D-7261F3548CF4}" type="presParOf" srcId="{10C75951-3C30-41D5-A3F3-514A04D6C216}" destId="{BD0E32E6-B0FC-403D-954E-27CCAF08481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53504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MP2 Filter Service </a:t>
          </a:r>
          <a:endParaRPr lang="zh-CN" altLang="en-US" sz="4300" kern="1200" dirty="0"/>
        </a:p>
      </dsp:txBody>
      <dsp:txXfrm>
        <a:off x="0" y="0"/>
        <a:ext cx="4745403" cy="83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77550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Independent Filter Service </a:t>
          </a:r>
          <a:endParaRPr lang="zh-CN" altLang="en-US" sz="3300" kern="1200" dirty="0"/>
        </a:p>
      </dsp:txBody>
      <dsp:txXfrm>
        <a:off x="0" y="0"/>
        <a:ext cx="4769449" cy="83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53504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Architecture</a:t>
          </a:r>
          <a:endParaRPr lang="zh-CN" altLang="en-US" sz="4300" kern="1200" dirty="0"/>
        </a:p>
      </dsp:txBody>
      <dsp:txXfrm>
        <a:off x="0" y="0"/>
        <a:ext cx="4745403" cy="83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53504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APIS</a:t>
          </a:r>
          <a:endParaRPr lang="zh-CN" altLang="en-US" sz="4300" kern="1200" dirty="0"/>
        </a:p>
      </dsp:txBody>
      <dsp:txXfrm>
        <a:off x="0" y="0"/>
        <a:ext cx="4745403" cy="83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53504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Service With Distribution</a:t>
          </a:r>
          <a:endParaRPr lang="zh-CN" altLang="en-US" sz="3400" kern="1200" dirty="0"/>
        </a:p>
      </dsp:txBody>
      <dsp:txXfrm>
        <a:off x="0" y="0"/>
        <a:ext cx="4745403" cy="83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32E6-B0FC-403D-954E-27CCAF084819}">
      <dsp:nvSpPr>
        <dsp:cNvPr id="0" name=""/>
        <dsp:cNvSpPr/>
      </dsp:nvSpPr>
      <dsp:spPr>
        <a:xfrm>
          <a:off x="0" y="0"/>
          <a:ext cx="4953504" cy="832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Architecture</a:t>
          </a:r>
          <a:endParaRPr lang="zh-CN" altLang="en-US" sz="4300" kern="1200" dirty="0"/>
        </a:p>
      </dsp:txBody>
      <dsp:txXfrm>
        <a:off x="0" y="0"/>
        <a:ext cx="4745403" cy="83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DABA7-BF96-41A0-B221-0B40FC387748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F045-D090-47F1-80F7-5EBD41CD0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6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is not working well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3F045-D090-47F1-80F7-5EBD41CD05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3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8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3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724A-9E52-4407-8BFF-376C2BBAA7F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7509-4E6A-4B69-8797-AD7DA751D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MP2 Filter Service with Docker</a:t>
            </a:r>
            <a:br>
              <a:rPr lang="en-US" altLang="zh-CN" sz="5400" dirty="0" smtClean="0"/>
            </a:br>
            <a:r>
              <a:rPr lang="en-US" altLang="zh-CN" sz="5400" dirty="0"/>
              <a:t/>
            </a:r>
            <a:br>
              <a:rPr lang="en-US" altLang="zh-CN" sz="5400" dirty="0"/>
            </a:b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9523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7519"/>
            <a:ext cx="10515600" cy="5489444"/>
          </a:xfrm>
        </p:spPr>
        <p:txBody>
          <a:bodyPr/>
          <a:lstStyle/>
          <a:p>
            <a:r>
              <a:rPr lang="en-US" altLang="zh-CN" dirty="0" smtClean="0"/>
              <a:t>Spring Boot </a:t>
            </a:r>
          </a:p>
          <a:p>
            <a:r>
              <a:rPr lang="en-US" altLang="zh-CN" dirty="0" smtClean="0"/>
              <a:t>Spring Cloud</a:t>
            </a:r>
          </a:p>
          <a:p>
            <a:r>
              <a:rPr lang="en-US" altLang="zh-CN" dirty="0" smtClean="0"/>
              <a:t>Docker</a:t>
            </a:r>
          </a:p>
          <a:p>
            <a:r>
              <a:rPr lang="en-US" altLang="zh-CN" dirty="0" smtClean="0"/>
              <a:t>Swagger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3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15819" y="1546918"/>
            <a:ext cx="3821912" cy="382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MP2 Server</a:t>
            </a:r>
          </a:p>
          <a:p>
            <a:pPr algn="ctr"/>
            <a:endParaRPr lang="en-US" altLang="zh-CN" sz="4400" dirty="0"/>
          </a:p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56181" y="4585751"/>
            <a:ext cx="1410264" cy="6306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Filter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11891" y="1680258"/>
            <a:ext cx="2793664" cy="552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MP2 Client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2911891" y="4670760"/>
            <a:ext cx="2793664" cy="46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Bid Wanted</a:t>
            </a:r>
            <a:endParaRPr lang="zh-CN" altLang="en-US" sz="2400" dirty="0" smtClean="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5705555" y="1952553"/>
            <a:ext cx="2022156" cy="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5" idx="1"/>
          </p:cNvCxnSpPr>
          <p:nvPr/>
        </p:nvCxnSpPr>
        <p:spPr>
          <a:xfrm>
            <a:off x="5705555" y="4901079"/>
            <a:ext cx="34506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8106728" y="2083182"/>
            <a:ext cx="1049453" cy="2817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3068107663"/>
              </p:ext>
            </p:extLst>
          </p:nvPr>
        </p:nvGraphicFramePr>
        <p:xfrm>
          <a:off x="215232" y="358721"/>
          <a:ext cx="4958347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矩形 37"/>
          <p:cNvSpPr/>
          <p:nvPr/>
        </p:nvSpPr>
        <p:spPr>
          <a:xfrm>
            <a:off x="9156181" y="3404615"/>
            <a:ext cx="1410264" cy="454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56181" y="2915000"/>
            <a:ext cx="1410264" cy="4466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56181" y="3902154"/>
            <a:ext cx="1410264" cy="4466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80838878"/>
              </p:ext>
            </p:extLst>
          </p:nvPr>
        </p:nvGraphicFramePr>
        <p:xfrm>
          <a:off x="215232" y="358721"/>
          <a:ext cx="4982409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3765" y="1691296"/>
            <a:ext cx="104365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3765" y="2591947"/>
            <a:ext cx="10711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1. Isolation. 			</a:t>
            </a:r>
            <a:r>
              <a:rPr lang="en-US" altLang="zh-CN" sz="2800" dirty="0" smtClean="0"/>
              <a:t>– Flexible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2. RESTful Service.           	– Decoupling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3. Distribution.		</a:t>
            </a:r>
            <a:r>
              <a:rPr lang="en-US" altLang="zh-CN" sz="2800" dirty="0" smtClean="0"/>
              <a:t>– Capacity, stability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408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90411242"/>
              </p:ext>
            </p:extLst>
          </p:nvPr>
        </p:nvGraphicFramePr>
        <p:xfrm>
          <a:off x="215232" y="358721"/>
          <a:ext cx="4958347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1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14242272"/>
              </p:ext>
            </p:extLst>
          </p:nvPr>
        </p:nvGraphicFramePr>
        <p:xfrm>
          <a:off x="215232" y="358721"/>
          <a:ext cx="4958347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6888695"/>
              </p:ext>
            </p:extLst>
          </p:nvPr>
        </p:nvGraphicFramePr>
        <p:xfrm>
          <a:off x="215232" y="358721"/>
          <a:ext cx="4958347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022" y="949600"/>
            <a:ext cx="9261965" cy="54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" y="413071"/>
            <a:ext cx="11812621" cy="61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15232" y="358721"/>
          <a:ext cx="4958347" cy="83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8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</Words>
  <Application>Microsoft Office PowerPoint</Application>
  <PresentationFormat>宽屏</PresentationFormat>
  <Paragraphs>29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     MP2 Filter Service with Docker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MP2 Filter Service with Docker  </dc:title>
  <dc:creator>world twenty</dc:creator>
  <cp:lastModifiedBy>world twenty</cp:lastModifiedBy>
  <cp:revision>11</cp:revision>
  <dcterms:created xsi:type="dcterms:W3CDTF">2018-06-04T11:29:59Z</dcterms:created>
  <dcterms:modified xsi:type="dcterms:W3CDTF">2018-06-04T13:54:07Z</dcterms:modified>
</cp:coreProperties>
</file>