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3" r:id="rId10"/>
    <p:sldId id="267" r:id="rId11"/>
    <p:sldId id="280" r:id="rId12"/>
    <p:sldId id="269" r:id="rId13"/>
    <p:sldId id="270" r:id="rId14"/>
    <p:sldId id="279" r:id="rId15"/>
    <p:sldId id="271" r:id="rId16"/>
    <p:sldId id="282" r:id="rId17"/>
    <p:sldId id="281" r:id="rId18"/>
    <p:sldId id="272" r:id="rId19"/>
    <p:sldId id="278" r:id="rId20"/>
    <p:sldId id="274" r:id="rId21"/>
    <p:sldId id="273" r:id="rId22"/>
  </p:sldIdLst>
  <p:sldSz cx="9144000" cy="6858000" type="screen4x3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twerner93/ONLIB" TargetMode="External"/><Relationship Id="rId2" Type="http://schemas.openxmlformats.org/officeDocument/2006/relationships/hyperlink" Target="https://www.coursesites.com/webapps/portal/frameset.jsp?tab_tab_group_id=null&amp;url=%2Fwebapps%2Fblackboard%2Fexecute%2Flauncher%3Ftype%3DCourse%26id%3D_261651_1%26url%3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280" y="1844824"/>
            <a:ext cx="5865440" cy="3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://torsten-werner.com/ONLIB/ONLIB_dev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50" y="1600200"/>
            <a:ext cx="5476899" cy="4708525"/>
          </a:xfrm>
        </p:spPr>
      </p:pic>
    </p:spTree>
    <p:extLst>
      <p:ext uri="{BB962C8B-B14F-4D97-AF65-F5344CB8AC3E}">
        <p14:creationId xmlns:p14="http://schemas.microsoft.com/office/powerpoint/2010/main" val="1201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/>
              <a:t>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 smtClean="0"/>
              <a:t>DB-Server</a:t>
            </a:r>
            <a:r>
              <a:rPr lang="de-DE" dirty="0"/>
              <a:t>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</a:t>
            </a:r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ADO.NET </a:t>
            </a:r>
            <a:r>
              <a:rPr lang="de-DE" dirty="0" err="1" smtClean="0"/>
              <a:t>Entity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Unterstützung bei Arbeit mit 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19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Metrics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044882"/>
            <a:ext cx="8865580" cy="35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/>
          </a:p>
          <a:p>
            <a:r>
              <a:rPr lang="de-DE" dirty="0" err="1" smtClean="0"/>
              <a:t>Github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3"/>
              </a:rPr>
              <a:t>https://www.github.com/twerner93/ONLIB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131</Words>
  <Application>Microsoft Office PowerPoint</Application>
  <PresentationFormat>Bildschirmpräsentation (4:3)</PresentationFormat>
  <Paragraphs>60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Book Antiqua</vt:lpstr>
      <vt:lpstr>Lucida Sans</vt:lpstr>
      <vt:lpstr>Wingdings</vt:lpstr>
      <vt:lpstr>Wingdings 2</vt:lpstr>
      <vt:lpstr>Wingdings 3</vt:lpstr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Daten bearbeiten</vt:lpstr>
      <vt:lpstr>Project Management</vt:lpstr>
      <vt:lpstr>JIRA</vt:lpstr>
      <vt:lpstr>FP Estimation</vt:lpstr>
      <vt:lpstr>Demo</vt:lpstr>
      <vt:lpstr>Extend of functionality</vt:lpstr>
      <vt:lpstr>Qualität</vt:lpstr>
      <vt:lpstr>Qualität</vt:lpstr>
      <vt:lpstr>Metrics</vt:lpstr>
      <vt:lpstr>DB-Schema</vt:lpstr>
      <vt:lpstr>Klassendiagramm</vt:lpstr>
      <vt:lpstr>Deployment View</vt:lpstr>
      <vt:lpstr>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Torsten Werner</cp:lastModifiedBy>
  <cp:revision>27</cp:revision>
  <dcterms:created xsi:type="dcterms:W3CDTF">2014-06-05T15:21:30Z</dcterms:created>
  <dcterms:modified xsi:type="dcterms:W3CDTF">2014-06-17T06:49:05Z</dcterms:modified>
</cp:coreProperties>
</file>