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42C4576-0579-4737-A08B-B2CCA7C27DDF}" type="datetimeFigureOut">
              <a:rPr lang="de-DE" smtClean="0"/>
              <a:t>14.11.2013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919692E-4E4E-44C5-8494-CA6A6814D10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ASP.Net</a:t>
            </a:r>
            <a:r>
              <a:rPr lang="de-DE" dirty="0" smtClean="0"/>
              <a:t> MVC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 Werner, Wanping Qu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9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Wenig Konfigurationsaufwand</a:t>
            </a: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Visual </a:t>
            </a:r>
            <a:r>
              <a:rPr lang="de-DE">
                <a:sym typeface="Wingdings" panose="05000000000000000000" pitchFamily="2" charset="2"/>
              </a:rPr>
              <a:t>Studio </a:t>
            </a:r>
            <a:r>
              <a:rPr lang="de-DE">
                <a:sym typeface="Wingdings" panose="05000000000000000000" pitchFamily="2" charset="2"/>
              </a:rPr>
              <a:t>ist</a:t>
            </a:r>
            <a:r>
              <a:rPr lang="de-DE">
                <a:sym typeface="Wingdings" panose="05000000000000000000" pitchFamily="2" charset="2"/>
              </a:rPr>
              <a:t> eine </a:t>
            </a:r>
            <a:r>
              <a:rPr lang="de-DE" dirty="0">
                <a:sym typeface="Wingdings" panose="05000000000000000000" pitchFamily="2" charset="2"/>
              </a:rPr>
              <a:t>komplette IDE, die keine Konfiguration erfordert</a:t>
            </a: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Erstellen einer lauffähigen Applikation geht schnell und einfach</a:t>
            </a:r>
            <a:endParaRPr lang="de-DE" dirty="0"/>
          </a:p>
          <a:p>
            <a:r>
              <a:rPr lang="de-DE" dirty="0"/>
              <a:t>Erfahrung in C#, ASP.NET</a:t>
            </a:r>
          </a:p>
          <a:p>
            <a:r>
              <a:rPr lang="de-DE" dirty="0"/>
              <a:t>Relativ einfach </a:t>
            </a:r>
            <a:r>
              <a:rPr lang="de-DE"/>
              <a:t>zu </a:t>
            </a:r>
            <a:r>
              <a:rPr lang="de-DE"/>
              <a:t>lernen</a:t>
            </a:r>
            <a:r>
              <a:rPr lang="de-DE"/>
              <a:t> und </a:t>
            </a:r>
            <a:r>
              <a:rPr lang="de-DE" dirty="0"/>
              <a:t>zu benutzen</a:t>
            </a:r>
          </a:p>
          <a:p>
            <a:r>
              <a:rPr lang="de-DE"/>
              <a:t>Umfangreiche</a:t>
            </a:r>
            <a:r>
              <a:rPr lang="de-DE"/>
              <a:t> Dokumentation</a:t>
            </a:r>
            <a:r>
              <a:rPr lang="de-DE" dirty="0"/>
              <a:t>: http://asp.net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12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Hosting ist „teurer“ </a:t>
            </a:r>
            <a:r>
              <a:rPr lang="de-DE"/>
              <a:t>als </a:t>
            </a:r>
            <a:r>
              <a:rPr lang="de-DE" dirty="0"/>
              <a:t>bei</a:t>
            </a:r>
            <a:r>
              <a:rPr lang="de-DE"/>
              <a:t> z.B. Spring </a:t>
            </a:r>
            <a:r>
              <a:rPr lang="de-DE" dirty="0"/>
              <a:t>MVC</a:t>
            </a:r>
          </a:p>
          <a:p>
            <a:r>
              <a:rPr lang="de-DE" dirty="0"/>
              <a:t>Angewiesen auf Microsoft Frameworks </a:t>
            </a:r>
          </a:p>
          <a:p>
            <a:pPr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aber: es </a:t>
            </a:r>
            <a:r>
              <a:rPr lang="de-DE">
                <a:sym typeface="Wingdings" panose="05000000000000000000" pitchFamily="2" charset="2"/>
              </a:rPr>
              <a:t>gibt </a:t>
            </a:r>
            <a:r>
              <a:rPr lang="de-DE" dirty="0">
                <a:sym typeface="Wingdings" panose="05000000000000000000" pitchFamily="2" charset="2"/>
              </a:rPr>
              <a:t>u.a</a:t>
            </a:r>
            <a:r>
              <a:rPr lang="de-DE">
                <a:sym typeface="Wingdings" panose="05000000000000000000" pitchFamily="2" charset="2"/>
              </a:rPr>
              <a:t>. Spring </a:t>
            </a:r>
            <a:r>
              <a:rPr lang="de-DE" dirty="0">
                <a:sym typeface="Wingdings" panose="05000000000000000000" pitchFamily="2" charset="2"/>
              </a:rPr>
              <a:t>oder </a:t>
            </a:r>
            <a:r>
              <a:rPr lang="de-DE" err="1">
                <a:sym typeface="Wingdings" panose="05000000000000000000" pitchFamily="2" charset="2"/>
              </a:rPr>
              <a:t>Hibernate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>
                <a:sym typeface="Wingdings" panose="05000000000000000000" pitchFamily="2" charset="2"/>
              </a:rPr>
              <a:t>auch</a:t>
            </a:r>
            <a:r>
              <a:rPr lang="de-DE">
                <a:sym typeface="Wingdings" panose="05000000000000000000" pitchFamily="2" charset="2"/>
              </a:rPr>
              <a:t> für </a:t>
            </a:r>
            <a:r>
              <a:rPr lang="de-DE" dirty="0">
                <a:sym typeface="Wingdings" panose="05000000000000000000" pitchFamily="2" charset="2"/>
              </a:rPr>
              <a:t>.NET</a:t>
            </a:r>
          </a:p>
          <a:p>
            <a:pPr marL="6858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6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76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Century Gothic</vt:lpstr>
      <vt:lpstr>Wingdings</vt:lpstr>
      <vt:lpstr>Wingdings 2</vt:lpstr>
      <vt:lpstr>Austin</vt:lpstr>
      <vt:lpstr>ASP.Net MVC</vt:lpstr>
      <vt:lpstr>Vorteile </vt:lpstr>
      <vt:lpstr>Nachteile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Wanping Qu</dc:creator>
  <cp:lastModifiedBy>Torsten</cp:lastModifiedBy>
  <cp:revision>7</cp:revision>
  <dcterms:created xsi:type="dcterms:W3CDTF">2013-11-14T10:38:45Z</dcterms:created>
  <dcterms:modified xsi:type="dcterms:W3CDTF">2013-11-14T16:22:12Z</dcterms:modified>
</cp:coreProperties>
</file>