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99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05.06.2014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24</Words>
  <Application>Microsoft Office PowerPoint</Application>
  <PresentationFormat>Bildschirmpräsentation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Ananke</vt:lpstr>
      <vt:lpstr>Online-Library</vt:lpstr>
      <vt:lpstr>OnLib – Was ist das?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Wanping Qu</cp:lastModifiedBy>
  <cp:revision>4</cp:revision>
  <dcterms:created xsi:type="dcterms:W3CDTF">2014-06-05T15:21:30Z</dcterms:created>
  <dcterms:modified xsi:type="dcterms:W3CDTF">2014-06-05T15:38:30Z</dcterms:modified>
</cp:coreProperties>
</file>