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9" r:id="rId14"/>
    <p:sldId id="271" r:id="rId15"/>
    <p:sldId id="282" r:id="rId16"/>
    <p:sldId id="281" r:id="rId17"/>
    <p:sldId id="272" r:id="rId18"/>
    <p:sldId id="278" r:id="rId19"/>
    <p:sldId id="274" r:id="rId20"/>
    <p:sldId id="270" r:id="rId21"/>
    <p:sldId id="273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/webapps/blackboard/execute/launcher?type%3DCourse%26id%3D_261651_1%26url%3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 smtClean="0"/>
              <a:t>DB-Server</a:t>
            </a:r>
            <a:r>
              <a:rPr lang="de-DE" dirty="0"/>
              <a:t>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</a:t>
            </a:r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ADO.NET </a:t>
            </a:r>
            <a:r>
              <a:rPr lang="de-DE" dirty="0" err="1" smtClean="0"/>
              <a:t>Entity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Unterstützung bei Arbeit mit 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44882"/>
            <a:ext cx="8865580" cy="35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131</Words>
  <Application>Microsoft Office PowerPoint</Application>
  <PresentationFormat>Bildschirmpräsentation (4:3)</PresentationFormat>
  <Paragraphs>60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Extend of functionality</vt:lpstr>
      <vt:lpstr>Qualität</vt:lpstr>
      <vt:lpstr>Qualität</vt:lpstr>
      <vt:lpstr>Metrics</vt:lpstr>
      <vt:lpstr>DB-Schema</vt:lpstr>
      <vt:lpstr>Klassendiagramm</vt:lpstr>
      <vt:lpstr>Deployment View</vt:lpstr>
      <vt:lpstr>Demo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28</cp:revision>
  <dcterms:created xsi:type="dcterms:W3CDTF">2014-06-05T15:21:30Z</dcterms:created>
  <dcterms:modified xsi:type="dcterms:W3CDTF">2014-06-17T07:12:23Z</dcterms:modified>
</cp:coreProperties>
</file>