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5" r:id="rId5"/>
    <p:sldId id="264" r:id="rId6"/>
    <p:sldId id="259" r:id="rId7"/>
    <p:sldId id="260" r:id="rId8"/>
    <p:sldId id="261" r:id="rId9"/>
    <p:sldId id="263" r:id="rId10"/>
    <p:sldId id="267" r:id="rId11"/>
    <p:sldId id="269" r:id="rId12"/>
    <p:sldId id="270" r:id="rId13"/>
    <p:sldId id="271" r:id="rId14"/>
    <p:sldId id="272" r:id="rId15"/>
    <p:sldId id="278" r:id="rId16"/>
    <p:sldId id="274" r:id="rId17"/>
    <p:sldId id="273" r:id="rId18"/>
    <p:sldId id="275" r:id="rId19"/>
  </p:sldIdLst>
  <p:sldSz cx="9144000" cy="6858000" type="screen4x3"/>
  <p:notesSz cx="6858000" cy="9144000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e-DE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Bild durch Klicken auf Symbol hinzufügen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542B042-146A-4BF0-A56A-76E3CE54648B}" type="datetimeFigureOut">
              <a:rPr lang="de-DE" smtClean="0"/>
              <a:t>16.06.2014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F11195-3D92-447C-BC02-E81C861F7F03}" type="slidenum">
              <a:rPr lang="de-DE" smtClean="0"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orsten-werner.com/OnLib/OnLib_De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sites.com/webapps/portal/frameset.jsp?tab_tab_group_id=null&amp;url=/webapps/blackboard/execute/launcher?type=Course&amp;id=_261651_1&amp;url=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Online-Library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Torsten, Wanping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Project Management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53" y="1600200"/>
            <a:ext cx="8210893" cy="4708525"/>
          </a:xfrm>
        </p:spPr>
      </p:pic>
    </p:spTree>
    <p:extLst>
      <p:ext uri="{BB962C8B-B14F-4D97-AF65-F5344CB8AC3E}">
        <p14:creationId xmlns:p14="http://schemas.microsoft.com/office/powerpoint/2010/main" val="220345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FP </a:t>
            </a:r>
            <a:r>
              <a:rPr lang="de-DE" dirty="0" err="1" smtClean="0"/>
              <a:t>Estimation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69" y="1600200"/>
            <a:ext cx="8053862" cy="4708525"/>
          </a:xfrm>
        </p:spPr>
      </p:pic>
    </p:spTree>
    <p:extLst>
      <p:ext uri="{BB962C8B-B14F-4D97-AF65-F5344CB8AC3E}">
        <p14:creationId xmlns:p14="http://schemas.microsoft.com/office/powerpoint/2010/main" val="32624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Link: </a:t>
            </a:r>
            <a:r>
              <a:rPr lang="de-DE" dirty="0">
                <a:hlinkClick r:id="rId2"/>
              </a:rPr>
              <a:t>http</a:t>
            </a:r>
            <a:r>
              <a:rPr lang="de-DE">
                <a:hlinkClick r:id="rId2"/>
              </a:rPr>
              <a:t>://</a:t>
            </a:r>
            <a:r>
              <a:rPr lang="de-DE" smtClean="0">
                <a:hlinkClick r:id="rId2"/>
              </a:rPr>
              <a:t>torsten-werner.com/OnLib/OnLib_Dev</a:t>
            </a:r>
            <a:r>
              <a:rPr lang="de-DE" dirty="0">
                <a:hlinkClick r:id="rId2"/>
              </a:rPr>
              <a:t>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4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Qualität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 err="1"/>
              <a:t>Git</a:t>
            </a:r>
            <a:r>
              <a:rPr lang="de-DE" dirty="0"/>
              <a:t> zur Versionsverwaltung des Codes</a:t>
            </a:r>
          </a:p>
          <a:p>
            <a:pPr lvl="1"/>
            <a:r>
              <a:rPr lang="de-DE" dirty="0"/>
              <a:t>SVN zur Verwaltung von Dokumenten</a:t>
            </a:r>
          </a:p>
          <a:p>
            <a:pPr lvl="1"/>
            <a:r>
              <a:rPr lang="de-DE" dirty="0"/>
              <a:t>Visual Studio</a:t>
            </a:r>
          </a:p>
          <a:p>
            <a:pPr lvl="1"/>
            <a:r>
              <a:rPr lang="de-DE" dirty="0"/>
              <a:t>Microsoft Web </a:t>
            </a:r>
            <a:r>
              <a:rPr lang="de-DE" dirty="0" err="1"/>
              <a:t>Deploy</a:t>
            </a:r>
            <a:endParaRPr lang="de-DE" dirty="0"/>
          </a:p>
          <a:p>
            <a:pPr lvl="1"/>
            <a:r>
              <a:rPr lang="de-DE" dirty="0"/>
              <a:t>ASP.NET MVC</a:t>
            </a:r>
          </a:p>
          <a:p>
            <a:pPr lvl="2"/>
            <a:r>
              <a:rPr lang="de-DE" dirty="0"/>
              <a:t>Codegenerator</a:t>
            </a:r>
          </a:p>
          <a:p>
            <a:pPr lvl="2"/>
            <a:r>
              <a:rPr lang="de-DE" dirty="0" err="1"/>
              <a:t>Scaffolding</a:t>
            </a:r>
            <a:endParaRPr lang="de-DE" dirty="0"/>
          </a:p>
          <a:p>
            <a:pPr lvl="2"/>
            <a:r>
              <a:rPr lang="de-DE" dirty="0"/>
              <a:t>MVC Konzept</a:t>
            </a:r>
          </a:p>
          <a:p>
            <a:pPr lvl="1"/>
            <a:r>
              <a:rPr lang="de-DE" dirty="0"/>
              <a:t>DB-Server: MS-SQL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29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DB-Schema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79" y="1569953"/>
            <a:ext cx="8394842" cy="47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0" y="2215907"/>
            <a:ext cx="8125959" cy="3477110"/>
          </a:xfrm>
        </p:spPr>
      </p:pic>
    </p:spTree>
    <p:extLst>
      <p:ext uri="{BB962C8B-B14F-4D97-AF65-F5344CB8AC3E}">
        <p14:creationId xmlns:p14="http://schemas.microsoft.com/office/powerpoint/2010/main" val="20497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r>
              <a:rPr lang="de-DE" dirty="0" smtClean="0"/>
              <a:t> View</a:t>
            </a:r>
            <a:endParaRPr lang="de-DE" dirty="0"/>
          </a:p>
        </p:txBody>
      </p:sp>
      <p:pic>
        <p:nvPicPr>
          <p:cNvPr id="4" name="Inhaltsplatzhalter 3" descr="Deployment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52939" y="1600200"/>
            <a:ext cx="5038122" cy="4708525"/>
          </a:xfrm>
        </p:spPr>
      </p:pic>
    </p:spTree>
    <p:extLst>
      <p:ext uri="{BB962C8B-B14F-4D97-AF65-F5344CB8AC3E}">
        <p14:creationId xmlns:p14="http://schemas.microsoft.com/office/powerpoint/2010/main" val="83676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Link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Blog:</a:t>
            </a:r>
          </a:p>
          <a:p>
            <a:pPr marL="137160" indent="0">
              <a:buNone/>
            </a:pPr>
            <a:r>
              <a:rPr lang="de-DE" dirty="0">
                <a:hlinkClick r:id="rId2"/>
              </a:rPr>
              <a:t>https://www.coursesites.com/webapps/portal/frameset.jsp?tab_tab_group_id=null&amp;url=%2Fwebapps%2Fblackboard%2Fexecute%2Flauncher%3Ftype%3DCourse%26id%3D_261651_1%26url%3D</a:t>
            </a:r>
            <a:endParaRPr lang="de-DE" dirty="0"/>
          </a:p>
          <a:p>
            <a:pPr marL="13716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17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OnLib</a:t>
            </a:r>
            <a:r>
              <a:rPr lang="de-DE" dirty="0" smtClean="0"/>
              <a:t> – Was ist das?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 Bücher, Filme, </a:t>
            </a:r>
            <a:r>
              <a:rPr lang="de-DE" dirty="0" smtClean="0"/>
              <a:t>Alben ausleihen </a:t>
            </a:r>
            <a:endParaRPr lang="de-DE" dirty="0"/>
          </a:p>
          <a:p>
            <a:r>
              <a:rPr lang="de-DE" dirty="0"/>
              <a:t>Nutzer kann seine Medien online stellen, 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	 </a:t>
            </a:r>
            <a:r>
              <a:rPr lang="de-DE" dirty="0"/>
              <a:t>andere Nutzer, die diese Seite auch </a:t>
            </a:r>
            <a:r>
              <a:rPr lang="de-DE" dirty="0" smtClean="0"/>
              <a:t>	nutzen</a:t>
            </a:r>
            <a:r>
              <a:rPr lang="de-DE" dirty="0"/>
              <a:t>, können diese ausleihen</a:t>
            </a:r>
          </a:p>
          <a:p>
            <a:r>
              <a:rPr lang="de-DE" dirty="0"/>
              <a:t>Ziel ist es, eine einfache Möglichkeit zu erschaffen, Medien zu leihen und </a:t>
            </a:r>
            <a:r>
              <a:rPr lang="de-DE" dirty="0" smtClean="0"/>
              <a:t>zu verleihen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9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Rollenverteilung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Tosten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Back-End, Implementieren, DB-Verwaltung</a:t>
            </a:r>
            <a:endParaRPr lang="de-DE" dirty="0"/>
          </a:p>
          <a:p>
            <a:r>
              <a:rPr lang="de-DE" dirty="0" smtClean="0"/>
              <a:t>Wanping</a:t>
            </a:r>
          </a:p>
          <a:p>
            <a:pPr marL="13716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Front-End, Projektmanagement, Implementieren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8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91369"/>
              </p:ext>
            </p:extLst>
          </p:nvPr>
        </p:nvGraphicFramePr>
        <p:xfrm>
          <a:off x="467544" y="198884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768"/>
                <a:gridCol w="1512168"/>
                <a:gridCol w="1440160"/>
                <a:gridCol w="1450504"/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Bedingt relevant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Wenig relevant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Benutzerfreundlichkeit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Sicherheit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Anschauliches Design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Mobilität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Datenschutz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SRS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304" y="1600200"/>
            <a:ext cx="5593391" cy="4708525"/>
          </a:xfrm>
        </p:spPr>
      </p:pic>
    </p:spTree>
    <p:extLst>
      <p:ext uri="{BB962C8B-B14F-4D97-AF65-F5344CB8AC3E}">
        <p14:creationId xmlns:p14="http://schemas.microsoft.com/office/powerpoint/2010/main" val="31545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Ausleihen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375182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Suchen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5830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eingeben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132402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-Case: Daten bearbeiten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83" y="1600200"/>
            <a:ext cx="3532834" cy="4708525"/>
          </a:xfrm>
        </p:spPr>
      </p:pic>
    </p:spTree>
    <p:extLst>
      <p:ext uri="{BB962C8B-B14F-4D97-AF65-F5344CB8AC3E}">
        <p14:creationId xmlns:p14="http://schemas.microsoft.com/office/powerpoint/2010/main" val="21150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WANPING@8LKKNIUW47HHL5HA" val="508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anke">
  <a:themeElements>
    <a:clrScheme name="Anank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nank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nank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123</Words>
  <Application>Microsoft Office PowerPoint</Application>
  <PresentationFormat>Bildschirmpräsentation (4:3)</PresentationFormat>
  <Paragraphs>54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Book Antiqua</vt:lpstr>
      <vt:lpstr>Lucida Sans</vt:lpstr>
      <vt:lpstr>Wingdings</vt:lpstr>
      <vt:lpstr>Wingdings 2</vt:lpstr>
      <vt:lpstr>Wingdings 3</vt:lpstr>
      <vt:lpstr>Ananke</vt:lpstr>
      <vt:lpstr>Online-Library</vt:lpstr>
      <vt:lpstr>OnLib – Was ist das?</vt:lpstr>
      <vt:lpstr>Rollenverteilung</vt:lpstr>
      <vt:lpstr>SRS</vt:lpstr>
      <vt:lpstr>SRS</vt:lpstr>
      <vt:lpstr>Use-Case: Ausleihen</vt:lpstr>
      <vt:lpstr>Use-Case: Suchen</vt:lpstr>
      <vt:lpstr>Use-Case: Daten eingeben</vt:lpstr>
      <vt:lpstr>Use-Case: Daten bearbeiten</vt:lpstr>
      <vt:lpstr>Project Management</vt:lpstr>
      <vt:lpstr>FP Estimation</vt:lpstr>
      <vt:lpstr>Demo</vt:lpstr>
      <vt:lpstr>Qualität</vt:lpstr>
      <vt:lpstr>DB-Schema</vt:lpstr>
      <vt:lpstr>Klassendiagramm</vt:lpstr>
      <vt:lpstr>Deployment View</vt:lpstr>
      <vt:lpstr>Link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Online-Library</dc:title>
  <dc:creator>Wanping Qu</dc:creator>
  <cp:lastModifiedBy>Torsten Werner</cp:lastModifiedBy>
  <cp:revision>16</cp:revision>
  <dcterms:created xsi:type="dcterms:W3CDTF">2014-06-05T15:21:30Z</dcterms:created>
  <dcterms:modified xsi:type="dcterms:W3CDTF">2014-06-16T06:50:07Z</dcterms:modified>
</cp:coreProperties>
</file>