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5" r:id="rId5"/>
    <p:sldId id="264" r:id="rId6"/>
    <p:sldId id="259" r:id="rId7"/>
    <p:sldId id="260" r:id="rId8"/>
    <p:sldId id="261" r:id="rId9"/>
    <p:sldId id="263" r:id="rId10"/>
    <p:sldId id="267" r:id="rId11"/>
    <p:sldId id="280" r:id="rId12"/>
    <p:sldId id="269" r:id="rId13"/>
    <p:sldId id="270" r:id="rId14"/>
    <p:sldId id="279" r:id="rId15"/>
    <p:sldId id="271" r:id="rId16"/>
    <p:sldId id="281" r:id="rId17"/>
    <p:sldId id="272" r:id="rId18"/>
    <p:sldId id="278" r:id="rId19"/>
    <p:sldId id="274" r:id="rId20"/>
    <p:sldId id="273" r:id="rId21"/>
  </p:sldIdLst>
  <p:sldSz cx="9144000" cy="6858000" type="screen4x3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/ONLIB_de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twerner93/ONLIB" TargetMode="External"/><Relationship Id="rId2" Type="http://schemas.openxmlformats.org/officeDocument/2006/relationships/hyperlink" Target="https://www.coursesites.com/webapps/portal/frameset.jsp?tab_tab_group_id=null&amp;url=%2Fwebapps%2Fblackboard%2Fexecute%2Flauncher%3Ftype%3DCourse%26id%3D_261651_1%26url%3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3" y="1600200"/>
            <a:ext cx="8210893" cy="4708525"/>
          </a:xfrm>
        </p:spPr>
      </p:pic>
    </p:spTree>
    <p:extLst>
      <p:ext uri="{BB962C8B-B14F-4D97-AF65-F5344CB8AC3E}">
        <p14:creationId xmlns:p14="http://schemas.microsoft.com/office/powerpoint/2010/main" val="220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JIRA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280" y="1844824"/>
            <a:ext cx="5865440" cy="37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7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 </a:t>
            </a:r>
            <a:r>
              <a:rPr lang="de-DE" dirty="0" err="1" smtClean="0"/>
              <a:t>Estimation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" y="1600200"/>
            <a:ext cx="8053862" cy="4708525"/>
          </a:xfrm>
        </p:spPr>
      </p:pic>
    </p:spTree>
    <p:extLst>
      <p:ext uri="{BB962C8B-B14F-4D97-AF65-F5344CB8AC3E}">
        <p14:creationId xmlns:p14="http://schemas.microsoft.com/office/powerpoint/2010/main" val="3262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>
                <a:hlinkClick r:id="rId2"/>
              </a:rPr>
              <a:t>http</a:t>
            </a:r>
            <a:r>
              <a:rPr lang="de-DE" dirty="0" smtClean="0">
                <a:hlinkClick r:id="rId2"/>
              </a:rPr>
              <a:t>://torsten-werner.com/ONLIB/ONLIB_dev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50" y="1600200"/>
            <a:ext cx="5476899" cy="4708525"/>
          </a:xfrm>
        </p:spPr>
      </p:pic>
    </p:spTree>
    <p:extLst>
      <p:ext uri="{BB962C8B-B14F-4D97-AF65-F5344CB8AC3E}">
        <p14:creationId xmlns:p14="http://schemas.microsoft.com/office/powerpoint/2010/main" val="12019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/>
              <a:t>zur Versionsverwaltung des Codes</a:t>
            </a:r>
          </a:p>
          <a:p>
            <a:pPr lvl="1"/>
            <a:r>
              <a:rPr lang="de-DE" dirty="0"/>
              <a:t>SVN zur Verwaltung von Dokumenten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Microsoft Web </a:t>
            </a:r>
            <a:r>
              <a:rPr lang="de-DE" dirty="0" err="1"/>
              <a:t>Deploy</a:t>
            </a:r>
            <a:endParaRPr lang="de-DE" dirty="0"/>
          </a:p>
          <a:p>
            <a:pPr lvl="1"/>
            <a:r>
              <a:rPr lang="de-DE" dirty="0"/>
              <a:t>ASP.NET MVC</a:t>
            </a:r>
          </a:p>
          <a:p>
            <a:pPr lvl="2"/>
            <a:r>
              <a:rPr lang="de-DE" dirty="0"/>
              <a:t>Codegenerator</a:t>
            </a:r>
          </a:p>
          <a:p>
            <a:pPr lvl="2"/>
            <a:r>
              <a:rPr lang="de-DE" dirty="0" err="1"/>
              <a:t>Scaffolding</a:t>
            </a:r>
            <a:endParaRPr lang="de-DE" dirty="0"/>
          </a:p>
          <a:p>
            <a:pPr lvl="2"/>
            <a:r>
              <a:rPr lang="de-DE" dirty="0"/>
              <a:t>MVC Konzept</a:t>
            </a:r>
          </a:p>
          <a:p>
            <a:pPr lvl="1"/>
            <a:r>
              <a:rPr lang="de-DE" dirty="0"/>
              <a:t>DB-Server: MS-SQL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Metrics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2044882"/>
            <a:ext cx="8865580" cy="35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1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9" y="1569953"/>
            <a:ext cx="8394842" cy="47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2215907"/>
            <a:ext cx="8125959" cy="3477110"/>
          </a:xfrm>
        </p:spPr>
      </p:pic>
    </p:spTree>
    <p:extLst>
      <p:ext uri="{BB962C8B-B14F-4D97-AF65-F5344CB8AC3E}">
        <p14:creationId xmlns:p14="http://schemas.microsoft.com/office/powerpoint/2010/main" val="20497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2939" y="1600200"/>
            <a:ext cx="5038122" cy="4708525"/>
          </a:xfrm>
        </p:spPr>
      </p:pic>
    </p:spTree>
    <p:extLst>
      <p:ext uri="{BB962C8B-B14F-4D97-AF65-F5344CB8AC3E}">
        <p14:creationId xmlns:p14="http://schemas.microsoft.com/office/powerpoint/2010/main" val="836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://www.coursesites.com/webapps/portal/frameset.jsp?tab_tab_group_id=null&amp;url=%</a:t>
            </a:r>
            <a:r>
              <a:rPr lang="de-DE" dirty="0" smtClean="0">
                <a:hlinkClick r:id="rId2"/>
              </a:rPr>
              <a:t>2Fwebapps%2Fblackboard%2Fexecute%2Flauncher%3Ftype%3DCourse%26id%3D_261651_1%26url%3D</a:t>
            </a:r>
            <a:endParaRPr lang="de-DE" dirty="0"/>
          </a:p>
          <a:p>
            <a:r>
              <a:rPr lang="de-DE" dirty="0" err="1" smtClean="0"/>
              <a:t>Github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3"/>
              </a:rPr>
              <a:t>https://www.github.com/twerner93/ONLIB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1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Tosten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/>
          </a:p>
          <a:p>
            <a:r>
              <a:rPr lang="de-DE" dirty="0" smtClean="0"/>
              <a:t>Wanping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91369"/>
              </p:ext>
            </p:extLst>
          </p:nvPr>
        </p:nvGraphicFramePr>
        <p:xfrm>
          <a:off x="467544" y="198884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512168"/>
                <a:gridCol w="1440160"/>
                <a:gridCol w="145050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04" y="1600200"/>
            <a:ext cx="5593391" cy="4708525"/>
          </a:xfrm>
        </p:spPr>
      </p:pic>
    </p:spTree>
    <p:extLst>
      <p:ext uri="{BB962C8B-B14F-4D97-AF65-F5344CB8AC3E}">
        <p14:creationId xmlns:p14="http://schemas.microsoft.com/office/powerpoint/2010/main" val="3154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Ausleihen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Suchen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eingeben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bearbeiten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115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122</Words>
  <Application>Microsoft Office PowerPoint</Application>
  <PresentationFormat>Bildschirmpräsentation (4:3)</PresentationFormat>
  <Paragraphs>57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Book Antiqua</vt:lpstr>
      <vt:lpstr>Lucida Sans</vt:lpstr>
      <vt:lpstr>Wingdings</vt:lpstr>
      <vt:lpstr>Wingdings 2</vt:lpstr>
      <vt:lpstr>Wingdings 3</vt:lpstr>
      <vt:lpstr>Ananke</vt:lpstr>
      <vt:lpstr>Online-Library</vt:lpstr>
      <vt:lpstr>OnLib – Was ist das?</vt:lpstr>
      <vt:lpstr>Rollenverteilung</vt:lpstr>
      <vt:lpstr>SRS</vt:lpstr>
      <vt:lpstr>SRS</vt:lpstr>
      <vt:lpstr>Use-Case: Ausleihen</vt:lpstr>
      <vt:lpstr>Use-Case: Suchen</vt:lpstr>
      <vt:lpstr>Use-Case: Daten eingeben</vt:lpstr>
      <vt:lpstr>Use-Case: Daten bearbeiten</vt:lpstr>
      <vt:lpstr>Project Management</vt:lpstr>
      <vt:lpstr>JIRA</vt:lpstr>
      <vt:lpstr>FP Estimation</vt:lpstr>
      <vt:lpstr>Demo</vt:lpstr>
      <vt:lpstr>Extend of functionality</vt:lpstr>
      <vt:lpstr>Qualität</vt:lpstr>
      <vt:lpstr>Metrics</vt:lpstr>
      <vt:lpstr>DB-Schema</vt:lpstr>
      <vt:lpstr>Klassendiagramm</vt:lpstr>
      <vt:lpstr>Deployment View</vt:lpstr>
      <vt:lpstr>Link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Torsten Werner</cp:lastModifiedBy>
  <cp:revision>24</cp:revision>
  <dcterms:created xsi:type="dcterms:W3CDTF">2014-06-05T15:21:30Z</dcterms:created>
  <dcterms:modified xsi:type="dcterms:W3CDTF">2014-06-17T06:39:11Z</dcterms:modified>
</cp:coreProperties>
</file>