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69" r:id="rId12"/>
    <p:sldId id="270" r:id="rId13"/>
    <p:sldId id="279" r:id="rId14"/>
    <p:sldId id="271" r:id="rId15"/>
    <p:sldId id="272" r:id="rId16"/>
    <p:sldId id="278" r:id="rId17"/>
    <p:sldId id="274" r:id="rId18"/>
    <p:sldId id="273" r:id="rId19"/>
  </p:sldIdLst>
  <p:sldSz cx="9144000" cy="6858000" type="screen4x3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9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http://localhost:50090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</a:p>
          <a:p>
            <a:pPr marL="137160" indent="0">
              <a:buNone/>
            </a:pPr>
            <a:r>
              <a:rPr lang="de-DE" dirty="0">
                <a:hlinkClick r:id="rId2"/>
              </a:rPr>
              <a:t>https://www.coursesites.com/webapps/portal/frameset.jsp?tab_tab_group_id=null&amp;url=%2Fwebapps%2Fblackboard%2Fexecute%2Flauncher%3Ftype%3DCourse%26id%3D_261651_1%26url%3D</a:t>
            </a:r>
            <a:endParaRPr lang="de-DE" dirty="0"/>
          </a:p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126</Words>
  <Application>Microsoft Office PowerPoint</Application>
  <PresentationFormat>Bildschirmpräsentation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FP Estimation</vt:lpstr>
      <vt:lpstr>Demo</vt:lpstr>
      <vt:lpstr>Extend of functionality</vt:lpstr>
      <vt:lpstr>Qualität</vt:lpstr>
      <vt:lpstr>DB-Schema</vt:lpstr>
      <vt:lpstr>Klassendiagramm</vt:lpstr>
      <vt:lpstr>Deployment View</vt:lpstr>
      <vt:lpstr>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Wanping Qu</cp:lastModifiedBy>
  <cp:revision>18</cp:revision>
  <dcterms:created xsi:type="dcterms:W3CDTF">2014-06-05T15:21:30Z</dcterms:created>
  <dcterms:modified xsi:type="dcterms:W3CDTF">2014-06-16T07:08:57Z</dcterms:modified>
</cp:coreProperties>
</file>