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7" r:id="rId4"/>
    <p:sldId id="258" r:id="rId5"/>
    <p:sldId id="259" r:id="rId6"/>
    <p:sldId id="260" r:id="rId7"/>
    <p:sldId id="262" r:id="rId8"/>
    <p:sldId id="264" r:id="rId9"/>
    <p:sldId id="268" r:id="rId10"/>
    <p:sldId id="266" r:id="rId11"/>
    <p:sldId id="261" r:id="rId12"/>
    <p:sldId id="265" r:id="rId13"/>
  </p:sldIdLst>
  <p:sldSz cx="9144000" cy="6858000" type="screen4x3"/>
  <p:notesSz cx="6858000" cy="9144000"/>
  <p:custDataLst>
    <p:tags r:id="rId14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49DC6-C47B-4FF1-B694-5F5D9172E773}" type="datetimeFigureOut">
              <a:rPr lang="de-DE" smtClean="0"/>
              <a:pPr/>
              <a:t>11.12.2013</a:t>
            </a:fld>
            <a:endParaRPr lang="de-DE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A022B6-A5D6-4E49-AEFD-3E1813543E52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49DC6-C47B-4FF1-B694-5F5D9172E773}" type="datetimeFigureOut">
              <a:rPr lang="de-DE" smtClean="0"/>
              <a:pPr/>
              <a:t>11.12.2013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022B6-A5D6-4E49-AEFD-3E1813543E5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49DC6-C47B-4FF1-B694-5F5D9172E773}" type="datetimeFigureOut">
              <a:rPr lang="de-DE" smtClean="0"/>
              <a:pPr/>
              <a:t>11.12.2013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022B6-A5D6-4E49-AEFD-3E1813543E5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49DC6-C47B-4FF1-B694-5F5D9172E773}" type="datetimeFigureOut">
              <a:rPr lang="de-DE" smtClean="0"/>
              <a:pPr/>
              <a:t>11.12.2013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022B6-A5D6-4E49-AEFD-3E1813543E5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49DC6-C47B-4FF1-B694-5F5D9172E773}" type="datetimeFigureOut">
              <a:rPr lang="de-DE" smtClean="0"/>
              <a:pPr/>
              <a:t>11.12.2013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022B6-A5D6-4E49-AEFD-3E1813543E52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49DC6-C47B-4FF1-B694-5F5D9172E773}" type="datetimeFigureOut">
              <a:rPr lang="de-DE" smtClean="0"/>
              <a:pPr/>
              <a:t>11.12.2013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022B6-A5D6-4E49-AEFD-3E1813543E52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49DC6-C47B-4FF1-B694-5F5D9172E773}" type="datetimeFigureOut">
              <a:rPr lang="de-DE" smtClean="0"/>
              <a:pPr/>
              <a:t>11.12.2013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022B6-A5D6-4E49-AEFD-3E1813543E52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49DC6-C47B-4FF1-B694-5F5D9172E773}" type="datetimeFigureOut">
              <a:rPr lang="de-DE" smtClean="0"/>
              <a:pPr/>
              <a:t>11.12.2013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022B6-A5D6-4E49-AEFD-3E1813543E5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49DC6-C47B-4FF1-B694-5F5D9172E773}" type="datetimeFigureOut">
              <a:rPr lang="de-DE" smtClean="0"/>
              <a:pPr/>
              <a:t>11.12.2013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022B6-A5D6-4E49-AEFD-3E1813543E5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49DC6-C47B-4FF1-B694-5F5D9172E773}" type="datetimeFigureOut">
              <a:rPr lang="de-DE" smtClean="0"/>
              <a:pPr/>
              <a:t>11.12.2013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022B6-A5D6-4E49-AEFD-3E1813543E5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49DC6-C47B-4FF1-B694-5F5D9172E773}" type="datetimeFigureOut">
              <a:rPr lang="de-DE" smtClean="0"/>
              <a:pPr/>
              <a:t>11.12.2013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022B6-A5D6-4E49-AEFD-3E1813543E5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9D749DC6-C47B-4FF1-B694-5F5D9172E773}" type="datetimeFigureOut">
              <a:rPr lang="de-DE" smtClean="0"/>
              <a:pPr/>
              <a:t>11.12.2013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5A022B6-A5D6-4E49-AEFD-3E1813543E52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oursesites.com/webapps/portal/frameset.jsp?tab_tab_group_id=null&amp;url=/webapps/blackboard/execute/launcher?type=Course&amp;id=_261651_1&amp;url=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torsten-werner.com/OnLibDev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2891407"/>
          </a:xfrm>
        </p:spPr>
        <p:txBody>
          <a:bodyPr/>
          <a:lstStyle/>
          <a:p>
            <a:r>
              <a:rPr lang="de-DE" dirty="0" err="1" smtClean="0"/>
              <a:t>OnLib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61048"/>
            <a:ext cx="6400800" cy="2311152"/>
          </a:xfrm>
        </p:spPr>
        <p:txBody>
          <a:bodyPr/>
          <a:lstStyle/>
          <a:p>
            <a:r>
              <a:rPr lang="de-DE" dirty="0" smtClean="0"/>
              <a:t>Torsten Werner, Wanping Qu</a:t>
            </a:r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3833381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Links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Blog: </a:t>
            </a:r>
            <a:r>
              <a:rPr lang="de-DE" dirty="0">
                <a:hlinkClick r:id="rId2"/>
              </a:rPr>
              <a:t>https://www.coursesites.com/webapps/portal/frameset.jsp?tab_tab_group_id=null&amp;url=%</a:t>
            </a:r>
            <a:r>
              <a:rPr lang="de-DE" dirty="0" smtClean="0">
                <a:hlinkClick r:id="rId2"/>
              </a:rPr>
              <a:t>2Fwebapps%2Fblackboard%2Fexecute%2Flauncher%3Ftype%3DCourse%26id%3D_261651_1%26url%3D</a:t>
            </a:r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1560432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Technische Leistungen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Demo: </a:t>
            </a:r>
            <a:r>
              <a:rPr lang="de-DE" dirty="0">
                <a:hlinkClick r:id="rId2"/>
              </a:rPr>
              <a:t>http://torsten-werner.com/OnLibDev/</a:t>
            </a:r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2311595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Fehlt noch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Deployment</a:t>
            </a:r>
            <a:r>
              <a:rPr lang="de-DE" dirty="0" smtClean="0"/>
              <a:t> </a:t>
            </a:r>
            <a:r>
              <a:rPr lang="de-DE" dirty="0" err="1" smtClean="0"/>
              <a:t>Diagram</a:t>
            </a:r>
            <a:r>
              <a:rPr lang="de-DE" dirty="0" smtClean="0"/>
              <a:t> </a:t>
            </a:r>
          </a:p>
          <a:p>
            <a:r>
              <a:rPr lang="de-DE" smtClean="0"/>
              <a:t>Aufbau Framework</a:t>
            </a:r>
            <a:endParaRPr lang="de-DE" dirty="0" smtClean="0"/>
          </a:p>
        </p:txBody>
      </p:sp>
    </p:spTree>
    <p:extLst>
      <p:ext uri="{BB962C8B-B14F-4D97-AF65-F5344CB8AC3E}">
        <p14:creationId xmlns="" xmlns:p14="http://schemas.microsoft.com/office/powerpoint/2010/main" val="3944274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Vision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online </a:t>
            </a:r>
            <a:r>
              <a:rPr lang="de-DE" dirty="0"/>
              <a:t>Bücher, Filme, </a:t>
            </a:r>
            <a:r>
              <a:rPr lang="de-DE" dirty="0" smtClean="0"/>
              <a:t>Alben, </a:t>
            </a:r>
            <a:r>
              <a:rPr lang="de-DE" dirty="0" err="1"/>
              <a:t>eBooks</a:t>
            </a:r>
            <a:r>
              <a:rPr lang="de-DE" dirty="0"/>
              <a:t> </a:t>
            </a:r>
            <a:r>
              <a:rPr lang="de-DE" dirty="0" smtClean="0"/>
              <a:t>ausleihen </a:t>
            </a:r>
          </a:p>
          <a:p>
            <a:r>
              <a:rPr lang="de-DE" dirty="0" smtClean="0"/>
              <a:t>Nutzer kann seine Medien online </a:t>
            </a:r>
            <a:r>
              <a:rPr lang="de-DE" dirty="0"/>
              <a:t>stellen, </a:t>
            </a:r>
            <a:endParaRPr lang="de-DE" dirty="0" smtClean="0"/>
          </a:p>
          <a:p>
            <a:pPr marL="0" indent="0">
              <a:buNone/>
            </a:pPr>
            <a:r>
              <a:rPr lang="de-DE" dirty="0" smtClean="0">
                <a:sym typeface="Wingdings" panose="05000000000000000000" pitchFamily="2" charset="2"/>
              </a:rPr>
              <a:t> </a:t>
            </a:r>
            <a:r>
              <a:rPr lang="de-DE" dirty="0" smtClean="0"/>
              <a:t>andere Nutzer, </a:t>
            </a:r>
            <a:r>
              <a:rPr lang="de-DE" dirty="0"/>
              <a:t>die diese Seite auch </a:t>
            </a:r>
            <a:r>
              <a:rPr lang="de-DE" dirty="0" smtClean="0"/>
              <a:t>nutzen, können diese ausleihen</a:t>
            </a:r>
            <a:endParaRPr lang="de-DE" dirty="0"/>
          </a:p>
          <a:p>
            <a:r>
              <a:rPr lang="de-DE" dirty="0" smtClean="0"/>
              <a:t>Ziel </a:t>
            </a:r>
            <a:r>
              <a:rPr lang="de-DE" dirty="0"/>
              <a:t>ist es, eine einfache Möglichkeit zu erschaffen, Medien zu leihen und verleihen. 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3655997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SRS</a:t>
            </a:r>
            <a:endParaRPr lang="de-DE" dirty="0"/>
          </a:p>
        </p:txBody>
      </p:sp>
      <p:graphicFrame>
        <p:nvGraphicFramePr>
          <p:cNvPr id="5" name="Inhaltsplatzhalt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1021946998"/>
              </p:ext>
            </p:extLst>
          </p:nvPr>
        </p:nvGraphicFramePr>
        <p:xfrm>
          <a:off x="457200" y="1600200"/>
          <a:ext cx="8229600" cy="397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54760"/>
                <a:gridCol w="1512168"/>
                <a:gridCol w="1584176"/>
                <a:gridCol w="1378496"/>
              </a:tblGrid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Relevant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Bedingt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dirty="0" smtClean="0"/>
                        <a:t>relevant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Wenig relevant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Benutzerfreundlichkeit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X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Sicherheit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X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Qualität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X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Anschauliches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dirty="0" smtClean="0"/>
                        <a:t>Design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X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Mobilität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X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Datenschutz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X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1343455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Rollenverteilung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Torsten </a:t>
            </a:r>
          </a:p>
          <a:p>
            <a:pPr marL="0" indent="0">
              <a:buNone/>
            </a:pPr>
            <a:r>
              <a:rPr lang="de-DE" dirty="0" smtClean="0">
                <a:sym typeface="Wingdings" panose="05000000000000000000" pitchFamily="2" charset="2"/>
              </a:rPr>
              <a:t> Back-End, Implementieren, DB-Verwaltung</a:t>
            </a:r>
            <a:endParaRPr lang="de-DE" dirty="0" smtClean="0"/>
          </a:p>
          <a:p>
            <a:r>
              <a:rPr lang="de-DE" dirty="0" smtClean="0"/>
              <a:t>Wanping</a:t>
            </a:r>
          </a:p>
          <a:p>
            <a:pPr marL="0" indent="0">
              <a:buNone/>
            </a:pPr>
            <a:r>
              <a:rPr lang="de-DE" dirty="0" smtClean="0">
                <a:sym typeface="Wingdings" panose="05000000000000000000" pitchFamily="2" charset="2"/>
              </a:rPr>
              <a:t> Front-End, Projektmanagement, Implementieren</a:t>
            </a:r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3643120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Use</a:t>
            </a:r>
            <a:r>
              <a:rPr lang="de-DE" dirty="0" smtClean="0"/>
              <a:t>-Cases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3739" y="1600200"/>
            <a:ext cx="5376521" cy="4525963"/>
          </a:xfrm>
        </p:spPr>
      </p:pic>
    </p:spTree>
    <p:extLst>
      <p:ext uri="{BB962C8B-B14F-4D97-AF65-F5344CB8AC3E}">
        <p14:creationId xmlns="" xmlns:p14="http://schemas.microsoft.com/office/powerpoint/2010/main" val="1629079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Project Management</a:t>
            </a:r>
            <a:endParaRPr lang="de-DE" dirty="0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895" y="1600200"/>
            <a:ext cx="6246209" cy="4525963"/>
          </a:xfrm>
        </p:spPr>
      </p:pic>
    </p:spTree>
    <p:extLst>
      <p:ext uri="{BB962C8B-B14F-4D97-AF65-F5344CB8AC3E}">
        <p14:creationId xmlns="" xmlns:p14="http://schemas.microsoft.com/office/powerpoint/2010/main" val="1131379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Qualität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Configuration</a:t>
            </a:r>
            <a:r>
              <a:rPr lang="de-DE" dirty="0" smtClean="0"/>
              <a:t> Management</a:t>
            </a:r>
          </a:p>
          <a:p>
            <a:pPr lvl="1"/>
            <a:r>
              <a:rPr lang="de-DE" dirty="0" err="1" smtClean="0"/>
              <a:t>Git</a:t>
            </a:r>
            <a:r>
              <a:rPr lang="de-DE" dirty="0" smtClean="0"/>
              <a:t> zur Versionsverwaltung des Codes</a:t>
            </a:r>
          </a:p>
          <a:p>
            <a:pPr lvl="1"/>
            <a:r>
              <a:rPr lang="de-DE" dirty="0" smtClean="0"/>
              <a:t>SVN zur Verwaltung von Dokumenten</a:t>
            </a:r>
          </a:p>
          <a:p>
            <a:pPr lvl="1"/>
            <a:r>
              <a:rPr lang="de-DE" dirty="0" smtClean="0"/>
              <a:t>Visual Studio</a:t>
            </a:r>
          </a:p>
          <a:p>
            <a:pPr lvl="1"/>
            <a:r>
              <a:rPr lang="de-DE" dirty="0" smtClean="0"/>
              <a:t>Microsoft Web </a:t>
            </a:r>
            <a:r>
              <a:rPr lang="de-DE" dirty="0" err="1" smtClean="0"/>
              <a:t>Deploy</a:t>
            </a:r>
            <a:endParaRPr lang="de-DE" dirty="0" smtClean="0"/>
          </a:p>
          <a:p>
            <a:pPr lvl="1"/>
            <a:r>
              <a:rPr lang="de-DE" dirty="0" smtClean="0"/>
              <a:t>ASP.NET MVC</a:t>
            </a:r>
          </a:p>
          <a:p>
            <a:pPr lvl="2"/>
            <a:r>
              <a:rPr lang="de-DE" dirty="0" smtClean="0"/>
              <a:t>Codegenerator</a:t>
            </a:r>
          </a:p>
          <a:p>
            <a:pPr lvl="2"/>
            <a:r>
              <a:rPr lang="de-DE" dirty="0" err="1" smtClean="0"/>
              <a:t>Scaffolding</a:t>
            </a:r>
            <a:endParaRPr lang="de-DE" dirty="0" smtClean="0"/>
          </a:p>
          <a:p>
            <a:pPr lvl="2"/>
            <a:r>
              <a:rPr lang="de-DE" dirty="0" smtClean="0"/>
              <a:t>MVC Konzept</a:t>
            </a:r>
          </a:p>
          <a:p>
            <a:pPr lvl="1"/>
            <a:r>
              <a:rPr lang="de-DE" dirty="0" smtClean="0"/>
              <a:t>DB-Server: MS-SQL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2911736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DB-Architektur</a:t>
            </a:r>
            <a:endParaRPr lang="de-DE" dirty="0"/>
          </a:p>
        </p:txBody>
      </p:sp>
      <p:pic>
        <p:nvPicPr>
          <p:cNvPr id="4" name="Inhaltsplatzhalter 3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882" y="1600200"/>
            <a:ext cx="5400236" cy="45259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="" xmlns:p14="http://schemas.microsoft.com/office/powerpoint/2010/main" val="813013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Deployment</a:t>
            </a:r>
            <a:r>
              <a:rPr lang="de-DE" dirty="0" smtClean="0"/>
              <a:t> View</a:t>
            </a:r>
            <a:endParaRPr lang="de-DE" dirty="0"/>
          </a:p>
        </p:txBody>
      </p:sp>
      <p:pic>
        <p:nvPicPr>
          <p:cNvPr id="4" name="Inhaltsplatzhalter 3" descr="DeploymentView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150609" y="1600200"/>
            <a:ext cx="4842781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WANPING@8LKKNIUW47HHL5HA" val="5083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0</TotalTime>
  <Words>141</Words>
  <Application>Microsoft Office PowerPoint</Application>
  <PresentationFormat>Bildschirmpräsentation (4:3)</PresentationFormat>
  <Paragraphs>50</Paragraphs>
  <Slides>12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3" baseType="lpstr">
      <vt:lpstr>Executive</vt:lpstr>
      <vt:lpstr>OnLib</vt:lpstr>
      <vt:lpstr>Vision</vt:lpstr>
      <vt:lpstr>SRS</vt:lpstr>
      <vt:lpstr>Rollenverteilung</vt:lpstr>
      <vt:lpstr>Use-Cases</vt:lpstr>
      <vt:lpstr>Project Management</vt:lpstr>
      <vt:lpstr>Qualität</vt:lpstr>
      <vt:lpstr>DB-Architektur</vt:lpstr>
      <vt:lpstr>Deployment View</vt:lpstr>
      <vt:lpstr>Links</vt:lpstr>
      <vt:lpstr>Technische Leistungen</vt:lpstr>
      <vt:lpstr>Fehlt noch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OnLib</dc:title>
  <dc:creator>Wanping Qu</dc:creator>
  <cp:lastModifiedBy>Torsten</cp:lastModifiedBy>
  <cp:revision>25</cp:revision>
  <dcterms:created xsi:type="dcterms:W3CDTF">2013-12-09T08:35:30Z</dcterms:created>
  <dcterms:modified xsi:type="dcterms:W3CDTF">2013-12-11T19:03:07Z</dcterms:modified>
</cp:coreProperties>
</file>