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9" r:id="rId14"/>
    <p:sldId id="271" r:id="rId15"/>
    <p:sldId id="282" r:id="rId16"/>
    <p:sldId id="281" r:id="rId17"/>
    <p:sldId id="272" r:id="rId18"/>
    <p:sldId id="278" r:id="rId19"/>
    <p:sldId id="274" r:id="rId20"/>
    <p:sldId id="270" r:id="rId21"/>
    <p:sldId id="273" r:id="rId22"/>
    <p:sldId id="283" r:id="rId23"/>
  </p:sldIdLst>
  <p:sldSz cx="9144000" cy="6858000" type="screen4x3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/webapps/blackboard/execute/launcher?type%3DCourse%26id%3D_261651_1%26url%3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 smtClean="0"/>
              <a:t>DB-Server</a:t>
            </a:r>
            <a:r>
              <a:rPr lang="de-DE" dirty="0"/>
              <a:t>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</a:t>
            </a:r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ADO.NET </a:t>
            </a:r>
            <a:r>
              <a:rPr lang="de-DE" dirty="0" err="1" smtClean="0"/>
              <a:t>Entity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Unterstützung bei Arbeit mit 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44882"/>
            <a:ext cx="8865580" cy="35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99592" y="1844824"/>
            <a:ext cx="7086600" cy="1828800"/>
          </a:xfrm>
        </p:spPr>
        <p:txBody>
          <a:bodyPr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971600" y="3717032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de-DE" sz="2400" dirty="0" smtClean="0"/>
              <a:t>Danke für eure Aufmerksamkeit </a:t>
            </a:r>
            <a:r>
              <a:rPr lang="de-DE" sz="2400" dirty="0" smtClean="0">
                <a:sym typeface="Wingdings" panose="05000000000000000000" pitchFamily="2" charset="2"/>
              </a:rPr>
              <a:t>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347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137</Words>
  <Application>Microsoft Office PowerPoint</Application>
  <PresentationFormat>Bildschirmpräsentation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Extend of functionality</vt:lpstr>
      <vt:lpstr>Qualität</vt:lpstr>
      <vt:lpstr>Qualität</vt:lpstr>
      <vt:lpstr>Metrics</vt:lpstr>
      <vt:lpstr>DB-Schema</vt:lpstr>
      <vt:lpstr>Klassendiagramm</vt:lpstr>
      <vt:lpstr>Deployment View</vt:lpstr>
      <vt:lpstr>Demo</vt:lpstr>
      <vt:lpstr>Link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29</cp:revision>
  <dcterms:created xsi:type="dcterms:W3CDTF">2014-06-05T15:21:30Z</dcterms:created>
  <dcterms:modified xsi:type="dcterms:W3CDTF">2014-06-17T07:17:01Z</dcterms:modified>
</cp:coreProperties>
</file>