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77" r:id="rId13"/>
    <p:sldId id="269" r:id="rId14"/>
    <p:sldId id="270" r:id="rId15"/>
    <p:sldId id="268" r:id="rId16"/>
    <p:sldId id="271" r:id="rId17"/>
    <p:sldId id="276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managmeent</a:t>
            </a:r>
            <a:endParaRPr lang="en-US" dirty="0"/>
          </a:p>
          <a:p>
            <a:r>
              <a:rPr lang="en-US" dirty="0" err="1"/>
              <a:t>MSProject</a:t>
            </a:r>
            <a:endParaRPr lang="en-US" dirty="0"/>
          </a:p>
          <a:p>
            <a:r>
              <a:rPr lang="en-US" dirty="0"/>
              <a:t>Sprint</a:t>
            </a:r>
          </a:p>
          <a:p>
            <a:r>
              <a:rPr lang="en-US" dirty="0"/>
              <a:t>Iterative Process</a:t>
            </a:r>
          </a:p>
          <a:p>
            <a:r>
              <a:rPr lang="en-US" dirty="0"/>
              <a:t>RUP</a:t>
            </a:r>
          </a:p>
          <a:p>
            <a:r>
              <a:rPr lang="en-US" dirty="0"/>
              <a:t>Explains what they are and why use them</a:t>
            </a:r>
          </a:p>
          <a:p>
            <a:r>
              <a:rPr lang="en-US" dirty="0"/>
              <a:t>FP project estimation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torsten-werner.com/OnLib/OnLibDev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IDE and integration with sprints</a:t>
            </a:r>
          </a:p>
          <a:p>
            <a:r>
              <a:rPr lang="en-US" dirty="0"/>
              <a:t>Automated testing (functional / unit) and deployment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Pattern use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8" y="1600200"/>
            <a:ext cx="5618063" cy="47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Information Laden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984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172</Words>
  <Application>Microsoft Office PowerPoint</Application>
  <PresentationFormat>Bildschirmpräsentation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Information Laden</vt:lpstr>
      <vt:lpstr>Use-Case: Daten bearbeiten</vt:lpstr>
      <vt:lpstr>Project Management</vt:lpstr>
      <vt:lpstr>Project</vt:lpstr>
      <vt:lpstr>FP Estimation</vt:lpstr>
      <vt:lpstr>Demo</vt:lpstr>
      <vt:lpstr>Extend of funtionality</vt:lpstr>
      <vt:lpstr>Qualität</vt:lpstr>
      <vt:lpstr>Qualität</vt:lpstr>
      <vt:lpstr>DB-Schema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10</cp:revision>
  <dcterms:created xsi:type="dcterms:W3CDTF">2014-06-05T15:21:30Z</dcterms:created>
  <dcterms:modified xsi:type="dcterms:W3CDTF">2014-06-11T06:20:53Z</dcterms:modified>
</cp:coreProperties>
</file>