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5" r:id="rId5"/>
    <p:sldId id="264" r:id="rId6"/>
    <p:sldId id="259" r:id="rId7"/>
    <p:sldId id="260" r:id="rId8"/>
    <p:sldId id="261" r:id="rId9"/>
    <p:sldId id="262" r:id="rId10"/>
    <p:sldId id="263" r:id="rId11"/>
    <p:sldId id="267" r:id="rId12"/>
    <p:sldId id="277" r:id="rId13"/>
    <p:sldId id="269" r:id="rId14"/>
    <p:sldId id="270" r:id="rId15"/>
    <p:sldId id="268" r:id="rId16"/>
    <p:sldId id="271" r:id="rId17"/>
    <p:sldId id="276" r:id="rId18"/>
    <p:sldId id="272" r:id="rId19"/>
    <p:sldId id="274" r:id="rId20"/>
    <p:sldId id="273" r:id="rId21"/>
    <p:sldId id="275" r:id="rId22"/>
  </p:sldIdLst>
  <p:sldSz cx="9144000" cy="6858000" type="screen4x3"/>
  <p:notesSz cx="6858000" cy="9144000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42B042-146A-4BF0-A56A-76E3CE54648B}" type="datetimeFigureOut">
              <a:rPr lang="de-DE" smtClean="0"/>
              <a:t>11.06.2014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/OnLib_Dev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sites.com/webapps/portal/frameset.jsp?tab_tab_group_id=null&amp;url=/webapps/blackboard/execute/launcher?type=Course&amp;id=_261651_1&amp;url=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Online-Library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Torsten, Wanping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3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bearbeiten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1150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3" y="1600200"/>
            <a:ext cx="8210893" cy="4708525"/>
          </a:xfrm>
        </p:spPr>
      </p:pic>
    </p:spTree>
    <p:extLst>
      <p:ext uri="{BB962C8B-B14F-4D97-AF65-F5344CB8AC3E}">
        <p14:creationId xmlns:p14="http://schemas.microsoft.com/office/powerpoint/2010/main" val="22034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managmeent</a:t>
            </a:r>
            <a:endParaRPr lang="en-US" dirty="0"/>
          </a:p>
          <a:p>
            <a:r>
              <a:rPr lang="en-US" dirty="0" err="1"/>
              <a:t>MSProject</a:t>
            </a:r>
            <a:endParaRPr lang="en-US" dirty="0"/>
          </a:p>
          <a:p>
            <a:r>
              <a:rPr lang="en-US" dirty="0"/>
              <a:t>Sprint</a:t>
            </a:r>
          </a:p>
          <a:p>
            <a:r>
              <a:rPr lang="en-US" dirty="0"/>
              <a:t>Iterative Process</a:t>
            </a:r>
          </a:p>
          <a:p>
            <a:r>
              <a:rPr lang="en-US" dirty="0"/>
              <a:t>RUP</a:t>
            </a:r>
          </a:p>
          <a:p>
            <a:r>
              <a:rPr lang="en-US" dirty="0"/>
              <a:t>Explains what they are and why use them</a:t>
            </a:r>
          </a:p>
          <a:p>
            <a:r>
              <a:rPr lang="en-US" dirty="0"/>
              <a:t>FP project estimation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7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 </a:t>
            </a:r>
            <a:r>
              <a:rPr lang="de-DE" dirty="0" err="1" smtClean="0"/>
              <a:t>Estimation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Link: </a:t>
            </a:r>
            <a:r>
              <a:rPr lang="de-DE" dirty="0">
                <a:hlinkClick r:id="rId2"/>
              </a:rPr>
              <a:t>http</a:t>
            </a:r>
            <a:r>
              <a:rPr lang="de-DE">
                <a:hlinkClick r:id="rId2"/>
              </a:rPr>
              <a:t>://</a:t>
            </a:r>
            <a:r>
              <a:rPr lang="de-DE" smtClean="0">
                <a:hlinkClick r:id="rId2"/>
              </a:rPr>
              <a:t>torsten-werner.com/OnLib/OnLib_Dev</a:t>
            </a:r>
            <a:r>
              <a:rPr lang="de-DE" dirty="0">
                <a:hlinkClick r:id="rId2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4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funtionality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68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zur Versionsverwaltung des Codes</a:t>
            </a:r>
          </a:p>
          <a:p>
            <a:pPr lvl="1"/>
            <a:r>
              <a:rPr lang="de-DE" dirty="0"/>
              <a:t>SVN zur Verwaltung von Dokumenten</a:t>
            </a:r>
          </a:p>
          <a:p>
            <a:pPr lvl="1"/>
            <a:r>
              <a:rPr lang="de-DE" dirty="0"/>
              <a:t>Visual Studio</a:t>
            </a:r>
          </a:p>
          <a:p>
            <a:pPr lvl="1"/>
            <a:r>
              <a:rPr lang="de-DE" dirty="0"/>
              <a:t>Microsoft Web </a:t>
            </a:r>
            <a:r>
              <a:rPr lang="de-DE" dirty="0" err="1"/>
              <a:t>Deploy</a:t>
            </a:r>
            <a:endParaRPr lang="de-DE" dirty="0"/>
          </a:p>
          <a:p>
            <a:pPr lvl="1"/>
            <a:r>
              <a:rPr lang="de-DE" dirty="0"/>
              <a:t>ASP.NET MVC</a:t>
            </a:r>
          </a:p>
          <a:p>
            <a:pPr lvl="2"/>
            <a:r>
              <a:rPr lang="de-DE" dirty="0"/>
              <a:t>Codegenerator</a:t>
            </a:r>
          </a:p>
          <a:p>
            <a:pPr lvl="2"/>
            <a:r>
              <a:rPr lang="de-DE" dirty="0" err="1"/>
              <a:t>Scaffolding</a:t>
            </a:r>
            <a:endParaRPr lang="de-DE" dirty="0"/>
          </a:p>
          <a:p>
            <a:pPr lvl="2"/>
            <a:r>
              <a:rPr lang="de-DE" dirty="0"/>
              <a:t>MVC Konzept</a:t>
            </a:r>
          </a:p>
          <a:p>
            <a:pPr lvl="1"/>
            <a:r>
              <a:rPr lang="de-DE" dirty="0"/>
              <a:t>DB-Server: MS-SQL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Version control</a:t>
            </a:r>
          </a:p>
          <a:p>
            <a:r>
              <a:rPr lang="en-US" dirty="0"/>
              <a:t>IDE and integration with sprints</a:t>
            </a:r>
          </a:p>
          <a:p>
            <a:r>
              <a:rPr lang="en-US" dirty="0"/>
              <a:t>Automated testing (functional / unit) and deployment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Pattern use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1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DB-Schema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68" y="1600200"/>
            <a:ext cx="5618063" cy="470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0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2939" y="1600200"/>
            <a:ext cx="5038122" cy="4708525"/>
          </a:xfrm>
        </p:spPr>
      </p:pic>
    </p:spTree>
    <p:extLst>
      <p:ext uri="{BB962C8B-B14F-4D97-AF65-F5344CB8AC3E}">
        <p14:creationId xmlns:p14="http://schemas.microsoft.com/office/powerpoint/2010/main" val="836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OnLib</a:t>
            </a:r>
            <a:r>
              <a:rPr lang="de-DE" dirty="0" smtClean="0"/>
              <a:t> –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Bücher, Filme, </a:t>
            </a:r>
            <a:r>
              <a:rPr lang="de-DE" dirty="0" smtClean="0"/>
              <a:t>Alben ausleihen </a:t>
            </a:r>
            <a:endParaRPr lang="de-DE" dirty="0"/>
          </a:p>
          <a:p>
            <a:r>
              <a:rPr lang="de-DE" dirty="0"/>
              <a:t>Nutzer kann seine Medien online stellen,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/>
              <a:t>andere Nutzer, die diese Seite auch </a:t>
            </a:r>
            <a:r>
              <a:rPr lang="de-DE" dirty="0" smtClean="0"/>
              <a:t>	nutzen</a:t>
            </a:r>
            <a:r>
              <a:rPr lang="de-DE" dirty="0"/>
              <a:t>, können diese ausleihen</a:t>
            </a:r>
          </a:p>
          <a:p>
            <a:r>
              <a:rPr lang="de-DE" dirty="0"/>
              <a:t>Ziel ist es, eine einfache Möglichkeit zu erschaffen, Medien zu leihen und </a:t>
            </a:r>
            <a:r>
              <a:rPr lang="de-DE" dirty="0" smtClean="0"/>
              <a:t>zu verleihen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</a:t>
            </a:r>
          </a:p>
          <a:p>
            <a:pPr marL="137160" indent="0">
              <a:buNone/>
            </a:pPr>
            <a:r>
              <a:rPr lang="de-DE" dirty="0">
                <a:hlinkClick r:id="rId2"/>
              </a:rPr>
              <a:t>https://www.coursesites.com/webapps/portal/frameset.jsp?tab_tab_group_id=null&amp;url=%2Fwebapps%2Fblackboard%2Fexecute%2Flauncher%3Ftype%3DCourse%26id%3D_261651_1%26url%3D</a:t>
            </a:r>
            <a:endParaRPr lang="de-DE" dirty="0"/>
          </a:p>
          <a:p>
            <a:pPr marL="13716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1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Tosten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/>
          </a:p>
          <a:p>
            <a:r>
              <a:rPr lang="de-DE" dirty="0" smtClean="0"/>
              <a:t>Wanping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91369"/>
              </p:ext>
            </p:extLst>
          </p:nvPr>
        </p:nvGraphicFramePr>
        <p:xfrm>
          <a:off x="467544" y="198884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768"/>
                <a:gridCol w="1512168"/>
                <a:gridCol w="1440160"/>
                <a:gridCol w="145050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 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04" y="1600200"/>
            <a:ext cx="5593391" cy="4708525"/>
          </a:xfrm>
        </p:spPr>
      </p:pic>
    </p:spTree>
    <p:extLst>
      <p:ext uri="{BB962C8B-B14F-4D97-AF65-F5344CB8AC3E}">
        <p14:creationId xmlns:p14="http://schemas.microsoft.com/office/powerpoint/2010/main" val="31545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Ausleihen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3751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Suchen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5830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eingeben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1324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Information Laden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9843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172</Words>
  <Application>Microsoft Office PowerPoint</Application>
  <PresentationFormat>Bildschirmpräsentation (4:3)</PresentationFormat>
  <Paragraphs>71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Book Antiqua</vt:lpstr>
      <vt:lpstr>Lucida Sans</vt:lpstr>
      <vt:lpstr>Wingdings</vt:lpstr>
      <vt:lpstr>Wingdings 2</vt:lpstr>
      <vt:lpstr>Wingdings 3</vt:lpstr>
      <vt:lpstr>Ananke</vt:lpstr>
      <vt:lpstr>Online-Library</vt:lpstr>
      <vt:lpstr>OnLib – Was ist das?</vt:lpstr>
      <vt:lpstr>Rollenverteilung</vt:lpstr>
      <vt:lpstr>SRS</vt:lpstr>
      <vt:lpstr>SRS</vt:lpstr>
      <vt:lpstr>Use-Case: Ausleihen</vt:lpstr>
      <vt:lpstr>Use-Case: Suchen</vt:lpstr>
      <vt:lpstr>Use-Case: Daten eingeben</vt:lpstr>
      <vt:lpstr>Use-Case: Information Laden</vt:lpstr>
      <vt:lpstr>Use-Case: Daten bearbeiten</vt:lpstr>
      <vt:lpstr>Project Management</vt:lpstr>
      <vt:lpstr>Project</vt:lpstr>
      <vt:lpstr>FP Estimation</vt:lpstr>
      <vt:lpstr>Demo</vt:lpstr>
      <vt:lpstr>Extend of funtionality</vt:lpstr>
      <vt:lpstr>Qualität</vt:lpstr>
      <vt:lpstr>Qualität</vt:lpstr>
      <vt:lpstr>DB-Schema</vt:lpstr>
      <vt:lpstr>Deployment View</vt:lpstr>
      <vt:lpstr>Link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Online-Library</dc:title>
  <dc:creator>Wanping Qu</dc:creator>
  <cp:lastModifiedBy>Torsten Werner</cp:lastModifiedBy>
  <cp:revision>11</cp:revision>
  <dcterms:created xsi:type="dcterms:W3CDTF">2014-06-05T15:21:30Z</dcterms:created>
  <dcterms:modified xsi:type="dcterms:W3CDTF">2014-06-11T06:31:01Z</dcterms:modified>
</cp:coreProperties>
</file>