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4" r:id="rId9"/>
    <p:sldId id="268" r:id="rId10"/>
    <p:sldId id="266" r:id="rId11"/>
    <p:sldId id="261" r:id="rId12"/>
    <p:sldId id="265" r:id="rId13"/>
  </p:sldIdLst>
  <p:sldSz cx="9144000" cy="6858000" type="screen4x3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De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91407"/>
          </a:xfrm>
        </p:spPr>
        <p:txBody>
          <a:bodyPr/>
          <a:lstStyle/>
          <a:p>
            <a:r>
              <a:rPr lang="de-DE" dirty="0" err="1" smtClean="0"/>
              <a:t>OnLib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311152"/>
          </a:xfrm>
        </p:spPr>
        <p:txBody>
          <a:bodyPr/>
          <a:lstStyle/>
          <a:p>
            <a:r>
              <a:rPr lang="de-DE" dirty="0" smtClean="0"/>
              <a:t>Torsten Werner, Wanping Qu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333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 </a:t>
            </a:r>
            <a:r>
              <a:rPr lang="de-DE" dirty="0">
                <a:hlinkClick r:id="rId2"/>
              </a:rPr>
              <a:t>https://www.coursesites.com/webapps/portal/frameset.jsp?tab_tab_group_id=null&amp;url=%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60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Demo: </a:t>
            </a:r>
            <a:r>
              <a:rPr lang="de-DE" dirty="0">
                <a:hlinkClick r:id="rId2"/>
              </a:rPr>
              <a:t>http://torsten-werner.com/OnLibDev/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11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Fehlt noch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> </a:t>
            </a:r>
          </a:p>
          <a:p>
            <a:r>
              <a:rPr lang="de-DE" smtClean="0"/>
              <a:t>Aufbau Framework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9442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online </a:t>
            </a:r>
            <a:r>
              <a:rPr lang="de-DE" dirty="0"/>
              <a:t>Bücher, Filme, </a:t>
            </a:r>
            <a:r>
              <a:rPr lang="de-DE" dirty="0" smtClean="0"/>
              <a:t>Alben, </a:t>
            </a:r>
            <a:r>
              <a:rPr lang="de-DE" dirty="0" err="1"/>
              <a:t>eBooks</a:t>
            </a:r>
            <a:r>
              <a:rPr lang="de-DE" dirty="0"/>
              <a:t> </a:t>
            </a:r>
            <a:r>
              <a:rPr lang="de-DE" dirty="0" smtClean="0"/>
              <a:t>ausleihen </a:t>
            </a:r>
          </a:p>
          <a:p>
            <a:r>
              <a:rPr lang="de-DE" dirty="0" smtClean="0"/>
              <a:t>Nutzer kann seine Medien online </a:t>
            </a:r>
            <a:r>
              <a:rPr lang="de-DE" dirty="0"/>
              <a:t>stellen,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andere Nutzer, </a:t>
            </a:r>
            <a:r>
              <a:rPr lang="de-DE" dirty="0"/>
              <a:t>die diese Seite auch </a:t>
            </a:r>
            <a:r>
              <a:rPr lang="de-DE" dirty="0" smtClean="0"/>
              <a:t>nutzen, können diese ausleihen</a:t>
            </a:r>
            <a:endParaRPr lang="de-DE" dirty="0"/>
          </a:p>
          <a:p>
            <a:r>
              <a:rPr lang="de-DE" dirty="0" smtClean="0"/>
              <a:t>Ziel </a:t>
            </a:r>
            <a:r>
              <a:rPr lang="de-DE" dirty="0"/>
              <a:t>ist es, eine einfache Möglichkeit zu erschaffen, Medien zu leihen und verleihen.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55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21946998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60"/>
                <a:gridCol w="1512168"/>
                <a:gridCol w="1584176"/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Bestimmt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Mobilität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34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Torsten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 smtClean="0"/>
          </a:p>
          <a:p>
            <a:r>
              <a:rPr lang="de-DE" dirty="0" smtClean="0"/>
              <a:t>Wanping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431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3739" y="1600200"/>
            <a:ext cx="5376521" cy="4525963"/>
          </a:xfrm>
        </p:spPr>
      </p:pic>
    </p:spTree>
    <p:extLst>
      <p:ext uri="{BB962C8B-B14F-4D97-AF65-F5344CB8AC3E}">
        <p14:creationId xmlns:p14="http://schemas.microsoft.com/office/powerpoint/2010/main" xmlns="" val="16290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8895" y="1600200"/>
            <a:ext cx="6246209" cy="4525963"/>
          </a:xfrm>
        </p:spPr>
      </p:pic>
    </p:spTree>
    <p:extLst>
      <p:ext uri="{BB962C8B-B14F-4D97-AF65-F5344CB8AC3E}">
        <p14:creationId xmlns:p14="http://schemas.microsoft.com/office/powerpoint/2010/main" xmlns="" val="11313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Management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zur Versionsverwaltung des Codes</a:t>
            </a:r>
          </a:p>
          <a:p>
            <a:pPr lvl="1"/>
            <a:r>
              <a:rPr lang="de-DE" dirty="0" smtClean="0"/>
              <a:t>SVN zur Verwaltung von Dokumenten</a:t>
            </a:r>
          </a:p>
          <a:p>
            <a:pPr lvl="1"/>
            <a:r>
              <a:rPr lang="de-DE" dirty="0" smtClean="0"/>
              <a:t>Visual Studio</a:t>
            </a:r>
          </a:p>
          <a:p>
            <a:pPr lvl="1"/>
            <a:r>
              <a:rPr lang="de-DE" dirty="0" smtClean="0"/>
              <a:t>Microsoft Web </a:t>
            </a:r>
            <a:r>
              <a:rPr lang="de-DE" dirty="0" err="1" smtClean="0"/>
              <a:t>Deploy</a:t>
            </a:r>
            <a:endParaRPr lang="de-DE" dirty="0" smtClean="0"/>
          </a:p>
          <a:p>
            <a:pPr lvl="1"/>
            <a:r>
              <a:rPr lang="de-DE" dirty="0" smtClean="0"/>
              <a:t>ASP.NET MVC</a:t>
            </a:r>
          </a:p>
          <a:p>
            <a:pPr lvl="2"/>
            <a:r>
              <a:rPr lang="de-DE" dirty="0" smtClean="0"/>
              <a:t>Codegenerator</a:t>
            </a:r>
          </a:p>
          <a:p>
            <a:pPr lvl="2"/>
            <a:r>
              <a:rPr lang="de-DE" dirty="0" err="1" smtClean="0"/>
              <a:t>Scaffolding</a:t>
            </a:r>
            <a:endParaRPr lang="de-DE" dirty="0" smtClean="0"/>
          </a:p>
          <a:p>
            <a:pPr lvl="2"/>
            <a:r>
              <a:rPr lang="de-DE" dirty="0" smtClean="0"/>
              <a:t>MVC Konzept</a:t>
            </a:r>
          </a:p>
          <a:p>
            <a:pPr lvl="1"/>
            <a:r>
              <a:rPr lang="de-DE" dirty="0" smtClean="0"/>
              <a:t>DB-Server: MS-SQL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117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882" y="1600200"/>
            <a:ext cx="540023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130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50609" y="1600200"/>
            <a:ext cx="484278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141</Words>
  <Application>Microsoft Office PowerPoint</Application>
  <PresentationFormat>Bildschirmpräsentation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Executive</vt:lpstr>
      <vt:lpstr>OnLib</vt:lpstr>
      <vt:lpstr>Vision</vt:lpstr>
      <vt:lpstr>SRS</vt:lpstr>
      <vt:lpstr>Rollenverteilung</vt:lpstr>
      <vt:lpstr>Use-Cases</vt:lpstr>
      <vt:lpstr>Project Management</vt:lpstr>
      <vt:lpstr>Qualität</vt:lpstr>
      <vt:lpstr>DB-Architektur</vt:lpstr>
      <vt:lpstr>Deployment View</vt:lpstr>
      <vt:lpstr>Links</vt:lpstr>
      <vt:lpstr>Technische Leistungen</vt:lpstr>
      <vt:lpstr>Fehlt noch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OnLib</dc:title>
  <dc:creator>Wanping Qu</dc:creator>
  <cp:lastModifiedBy>Torsten</cp:lastModifiedBy>
  <cp:revision>24</cp:revision>
  <dcterms:created xsi:type="dcterms:W3CDTF">2013-12-09T08:35:30Z</dcterms:created>
  <dcterms:modified xsi:type="dcterms:W3CDTF">2013-12-11T17:46:23Z</dcterms:modified>
</cp:coreProperties>
</file>