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8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1635-E37E-4106-BE10-46EFCDDF00C5}" type="datetimeFigureOut">
              <a:rPr lang="ru-RU" smtClean="0"/>
              <a:t>20.10.2022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E2D18-3455-419B-ABC1-13D82ED2BF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4143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1635-E37E-4106-BE10-46EFCDDF00C5}" type="datetimeFigureOut">
              <a:rPr lang="ru-RU" smtClean="0"/>
              <a:t>20.10.2022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E2D18-3455-419B-ABC1-13D82ED2BF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1696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1635-E37E-4106-BE10-46EFCDDF00C5}" type="datetimeFigureOut">
              <a:rPr lang="ru-RU" smtClean="0"/>
              <a:t>20.10.2022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E2D18-3455-419B-ABC1-13D82ED2BF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1946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1635-E37E-4106-BE10-46EFCDDF00C5}" type="datetimeFigureOut">
              <a:rPr lang="ru-RU" smtClean="0"/>
              <a:t>20.10.2022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E2D18-3455-419B-ABC1-13D82ED2BF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11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1635-E37E-4106-BE10-46EFCDDF00C5}" type="datetimeFigureOut">
              <a:rPr lang="ru-RU" smtClean="0"/>
              <a:t>20.10.2022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E2D18-3455-419B-ABC1-13D82ED2BF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3870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1635-E37E-4106-BE10-46EFCDDF00C5}" type="datetimeFigureOut">
              <a:rPr lang="ru-RU" smtClean="0"/>
              <a:t>20.10.2022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E2D18-3455-419B-ABC1-13D82ED2BF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6055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1635-E37E-4106-BE10-46EFCDDF00C5}" type="datetimeFigureOut">
              <a:rPr lang="ru-RU" smtClean="0"/>
              <a:t>20.10.2022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E2D18-3455-419B-ABC1-13D82ED2BF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0619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1635-E37E-4106-BE10-46EFCDDF00C5}" type="datetimeFigureOut">
              <a:rPr lang="ru-RU" smtClean="0"/>
              <a:t>20.10.2022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E2D18-3455-419B-ABC1-13D82ED2BF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6738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1635-E37E-4106-BE10-46EFCDDF00C5}" type="datetimeFigureOut">
              <a:rPr lang="ru-RU" smtClean="0"/>
              <a:t>20.10.2022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E2D18-3455-419B-ABC1-13D82ED2BF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1887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1635-E37E-4106-BE10-46EFCDDF00C5}" type="datetimeFigureOut">
              <a:rPr lang="ru-RU" smtClean="0"/>
              <a:t>20.10.2022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E2D18-3455-419B-ABC1-13D82ED2BF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2302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91635-E37E-4106-BE10-46EFCDDF00C5}" type="datetimeFigureOut">
              <a:rPr lang="ru-RU" smtClean="0"/>
              <a:t>20.10.2022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E2D18-3455-419B-ABC1-13D82ED2BF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2591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91635-E37E-4106-BE10-46EFCDDF00C5}" type="datetimeFigureOut">
              <a:rPr lang="ru-RU" smtClean="0"/>
              <a:t>20.10.2022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E2D18-3455-419B-ABC1-13D82ED2BF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83526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53D7259-607F-48EC-86EC-3AAA0C683B25}"/>
              </a:ext>
            </a:extLst>
          </p:cNvPr>
          <p:cNvSpPr/>
          <p:nvPr/>
        </p:nvSpPr>
        <p:spPr>
          <a:xfrm>
            <a:off x="1371600" y="5257800"/>
            <a:ext cx="958362" cy="958362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F0EB406A-1B9E-454D-9AB0-29D3C57FA9F8}"/>
              </a:ext>
            </a:extLst>
          </p:cNvPr>
          <p:cNvCxnSpPr>
            <a:cxnSpLocks/>
          </p:cNvCxnSpPr>
          <p:nvPr/>
        </p:nvCxnSpPr>
        <p:spPr>
          <a:xfrm flipH="1">
            <a:off x="2409092" y="5750169"/>
            <a:ext cx="12748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F43CD32-0452-40F8-A88B-EF9FBCF65D21}"/>
              </a:ext>
            </a:extLst>
          </p:cNvPr>
          <p:cNvSpPr txBox="1"/>
          <p:nvPr/>
        </p:nvSpPr>
        <p:spPr>
          <a:xfrm>
            <a:off x="4413738" y="5618285"/>
            <a:ext cx="239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&lt;- </a:t>
            </a:r>
            <a:r>
              <a:rPr lang="ru-RU" dirty="0"/>
              <a:t>начать игру</a:t>
            </a:r>
            <a:r>
              <a:rPr lang="en-US" dirty="0"/>
              <a:t>/</a:t>
            </a:r>
            <a:r>
              <a:rPr lang="ru-RU" dirty="0"/>
              <a:t>рестарт</a:t>
            </a:r>
          </a:p>
        </p:txBody>
      </p:sp>
    </p:spTree>
    <p:extLst>
      <p:ext uri="{BB962C8B-B14F-4D97-AF65-F5344CB8AC3E}">
        <p14:creationId xmlns:p14="http://schemas.microsoft.com/office/powerpoint/2010/main" val="3798979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240A885A-3793-4E60-932C-619F52E61E38}"/>
              </a:ext>
            </a:extLst>
          </p:cNvPr>
          <p:cNvCxnSpPr/>
          <p:nvPr/>
        </p:nvCxnSpPr>
        <p:spPr>
          <a:xfrm>
            <a:off x="1872761" y="4536831"/>
            <a:ext cx="597876" cy="1062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 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E333FAD-A862-486D-8DB5-8C21046CE7CF}"/>
              </a:ext>
            </a:extLst>
          </p:cNvPr>
          <p:cNvSpPr/>
          <p:nvPr/>
        </p:nvSpPr>
        <p:spPr>
          <a:xfrm>
            <a:off x="0" y="0"/>
            <a:ext cx="2373923" cy="5899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805AD5C-DBC3-400E-B0DC-D6F09041FE59}"/>
              </a:ext>
            </a:extLst>
          </p:cNvPr>
          <p:cNvSpPr/>
          <p:nvPr/>
        </p:nvSpPr>
        <p:spPr>
          <a:xfrm>
            <a:off x="0" y="5899638"/>
            <a:ext cx="12192000" cy="958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2944D40-BDBA-4EAD-B3FD-5B30E5D0D56E}"/>
              </a:ext>
            </a:extLst>
          </p:cNvPr>
          <p:cNvSpPr/>
          <p:nvPr/>
        </p:nvSpPr>
        <p:spPr>
          <a:xfrm>
            <a:off x="9818077" y="0"/>
            <a:ext cx="2373923" cy="5899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F018F39-B375-4074-9F5C-613911E24E76}"/>
              </a:ext>
            </a:extLst>
          </p:cNvPr>
          <p:cNvSpPr/>
          <p:nvPr/>
        </p:nvSpPr>
        <p:spPr>
          <a:xfrm rot="5400000">
            <a:off x="4238625" y="245454"/>
            <a:ext cx="2170234" cy="5899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8CDA934-F206-4C38-9C25-8D2F3705AF2D}"/>
              </a:ext>
            </a:extLst>
          </p:cNvPr>
          <p:cNvSpPr/>
          <p:nvPr/>
        </p:nvSpPr>
        <p:spPr>
          <a:xfrm rot="5400000">
            <a:off x="4238625" y="1564299"/>
            <a:ext cx="2170234" cy="5899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F24650B-3F4B-4210-B699-06A364449D72}"/>
              </a:ext>
            </a:extLst>
          </p:cNvPr>
          <p:cNvSpPr/>
          <p:nvPr/>
        </p:nvSpPr>
        <p:spPr>
          <a:xfrm rot="5400000">
            <a:off x="4238624" y="-1351815"/>
            <a:ext cx="2170234" cy="5899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BF5CE70-20CD-4A6F-8B83-B73350B6AE61}"/>
              </a:ext>
            </a:extLst>
          </p:cNvPr>
          <p:cNvSpPr/>
          <p:nvPr/>
        </p:nvSpPr>
        <p:spPr>
          <a:xfrm rot="10800000">
            <a:off x="8477249" y="0"/>
            <a:ext cx="2170234" cy="5899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C279FF1-709B-4BC5-9C2D-95B154FB24D3}"/>
              </a:ext>
            </a:extLst>
          </p:cNvPr>
          <p:cNvSpPr/>
          <p:nvPr/>
        </p:nvSpPr>
        <p:spPr>
          <a:xfrm rot="5400000">
            <a:off x="4238625" y="-1351815"/>
            <a:ext cx="2170234" cy="5899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3A420D7-9D35-43A4-A147-D998FA9DB6AC}"/>
              </a:ext>
            </a:extLst>
          </p:cNvPr>
          <p:cNvSpPr/>
          <p:nvPr/>
        </p:nvSpPr>
        <p:spPr>
          <a:xfrm>
            <a:off x="2294792" y="0"/>
            <a:ext cx="501162" cy="5128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7D0F32A-1F83-4C9F-8E23-56086550B39A}"/>
              </a:ext>
            </a:extLst>
          </p:cNvPr>
          <p:cNvSpPr/>
          <p:nvPr/>
        </p:nvSpPr>
        <p:spPr>
          <a:xfrm>
            <a:off x="2470638" y="5599235"/>
            <a:ext cx="237393" cy="27842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4294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Мем: &quot;БУ!!!&quot; - Все шаблоны - Meme-arsenal.com">
            <a:extLst>
              <a:ext uri="{FF2B5EF4-FFF2-40B4-BE49-F238E27FC236}">
                <a16:creationId xmlns:a16="http://schemas.microsoft.com/office/drawing/2014/main" id="{AD659537-A881-44F6-ACE9-E1EBE14A8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0589"/>
            <a:ext cx="12192000" cy="7128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0487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056BF9-861B-4E10-8F94-C221712E4A97}"/>
              </a:ext>
            </a:extLst>
          </p:cNvPr>
          <p:cNvSpPr txBox="1"/>
          <p:nvPr/>
        </p:nvSpPr>
        <p:spPr>
          <a:xfrm>
            <a:off x="2532185" y="580292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 игра</a:t>
            </a: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4B3D64D2-523F-4EEF-B1C1-E838A5040DD5}"/>
              </a:ext>
            </a:extLst>
          </p:cNvPr>
          <p:cNvSpPr/>
          <p:nvPr/>
        </p:nvSpPr>
        <p:spPr>
          <a:xfrm>
            <a:off x="984738" y="5539154"/>
            <a:ext cx="1178170" cy="1160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BDB4F0-3F44-4BAA-A19C-3BD0EB7640EA}"/>
              </a:ext>
            </a:extLst>
          </p:cNvPr>
          <p:cNvSpPr txBox="1"/>
          <p:nvPr/>
        </p:nvSpPr>
        <p:spPr>
          <a:xfrm>
            <a:off x="2655277" y="6101862"/>
            <a:ext cx="1833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&lt;-</a:t>
            </a:r>
            <a:r>
              <a:rPr lang="ru-RU" dirty="0"/>
              <a:t> начать 2 игру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7362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106E442-BD84-4F63-B7D4-845338709DFB}"/>
              </a:ext>
            </a:extLst>
          </p:cNvPr>
          <p:cNvSpPr/>
          <p:nvPr/>
        </p:nvSpPr>
        <p:spPr>
          <a:xfrm>
            <a:off x="562708" y="1204546"/>
            <a:ext cx="1134207" cy="4290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BC29E86-4793-416C-8BFF-EDD591361E7A}"/>
              </a:ext>
            </a:extLst>
          </p:cNvPr>
          <p:cNvSpPr/>
          <p:nvPr/>
        </p:nvSpPr>
        <p:spPr>
          <a:xfrm>
            <a:off x="1696915" y="3991708"/>
            <a:ext cx="5706208" cy="1503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EA0B99F-56F7-4C5B-ABF8-10F97F41C69D}"/>
              </a:ext>
            </a:extLst>
          </p:cNvPr>
          <p:cNvSpPr/>
          <p:nvPr/>
        </p:nvSpPr>
        <p:spPr>
          <a:xfrm>
            <a:off x="2910254" y="4853354"/>
            <a:ext cx="940777" cy="6418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C76DC05-F5A5-4AC8-AFE2-B4436CD9DCD0}"/>
              </a:ext>
            </a:extLst>
          </p:cNvPr>
          <p:cNvSpPr/>
          <p:nvPr/>
        </p:nvSpPr>
        <p:spPr>
          <a:xfrm>
            <a:off x="4220308" y="4220308"/>
            <a:ext cx="844062" cy="7033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94DAE60-4D21-481B-9CCC-37347E095C6D}"/>
              </a:ext>
            </a:extLst>
          </p:cNvPr>
          <p:cNvSpPr/>
          <p:nvPr/>
        </p:nvSpPr>
        <p:spPr>
          <a:xfrm>
            <a:off x="5618285" y="4791808"/>
            <a:ext cx="1019907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449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D617CC-66EE-4F50-B797-28BB36891821}"/>
              </a:ext>
            </a:extLst>
          </p:cNvPr>
          <p:cNvSpPr txBox="1"/>
          <p:nvPr/>
        </p:nvSpPr>
        <p:spPr>
          <a:xfrm>
            <a:off x="3376245" y="2224454"/>
            <a:ext cx="4818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ТЫ ПРОИГРАЛ! </a:t>
            </a:r>
          </a:p>
        </p:txBody>
      </p:sp>
    </p:spTree>
    <p:extLst>
      <p:ext uri="{BB962C8B-B14F-4D97-AF65-F5344CB8AC3E}">
        <p14:creationId xmlns:p14="http://schemas.microsoft.com/office/powerpoint/2010/main" val="1533427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14</Words>
  <Application>Microsoft Office PowerPoint</Application>
  <PresentationFormat>Широкоэкранный</PresentationFormat>
  <Paragraphs>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Тарвердян Сима Арменовна</dc:creator>
  <cp:lastModifiedBy>Тарвердян Сима Арменовна</cp:lastModifiedBy>
  <cp:revision>2</cp:revision>
  <dcterms:created xsi:type="dcterms:W3CDTF">2022-10-20T10:40:37Z</dcterms:created>
  <dcterms:modified xsi:type="dcterms:W3CDTF">2022-10-20T11:00:00Z</dcterms:modified>
</cp:coreProperties>
</file>