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AAD08-94F8-4392-8261-1E19ADE8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456672-F473-4B24-B46B-A42E14EC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3AEEF6-F840-47B3-A655-079BDADC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AB683-BFAA-41FD-9BE4-0F6487F8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41201-2890-460B-AB01-F978259F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1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03622-4972-4522-BE6A-1B0E9F0E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1895E9-1F83-495D-BFAC-984FE637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68D76A-B859-4AAD-94D8-9CEAC865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FC0CD-B837-4CF5-819B-1A54145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139991-8B2A-4524-A9E6-8DDA8E51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4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CE444E-67E4-412A-A78B-EBB573AF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8F0E28-D764-4BEA-B4EC-C8BD2BBC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6A7C3-B9EB-4999-8FAF-F0B20559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1D3DF-D6AD-4F5F-802B-0B81346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A0E2D-24E7-45D1-ADB0-4EABE915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5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57D42-A079-4C22-A290-CB5BE709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687BC-800B-4F33-A75C-541742E0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0BFCBE-7765-4F52-A8D5-67B8418C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66343-8DA0-4970-8675-E8EE32DE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63C20-EACD-479D-A38D-B69D0BD2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07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E519F-B7CB-43BA-A894-A32A8C15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E05CDA-1C80-4639-BF47-D0D84CF1C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A6288E-A33D-4AC6-B101-6C02A23A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CE6D0-C443-46A4-A594-B82DBA1A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7340C-B84E-4FFA-B1A5-8C0DEC09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3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771E3-062F-417D-8A7B-596DC290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5D1C0-5ADB-4C15-B527-8B0AFF7E2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7C03AC-2B93-43A9-B97A-A7A32149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F107A4-3C63-4420-BA13-8DE47418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EEC34-3D97-4EE4-B60A-EDFBE7B1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19464F-39BC-46B8-A6BE-B7BEEDEB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B31DC-F55B-42B8-B1A0-159A6515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2862AB-0057-4F35-A01C-352E994D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32D5AD-920D-46BF-95A8-6E81DD05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DDAB2C-36F9-44DF-BC4E-5B81D34FF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49A34D-51E4-46D2-AC60-E1EA2592B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D17131-D409-4BB3-98D3-60F8BAC6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545D6F-F2A2-4DB9-8EE5-C81B75F4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54C11-AC0F-4187-98C6-826D6BAD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BB3F2-E2CE-4DFD-B121-BD04C31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35ADDA-CFAD-48B8-8C41-1879F1CC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63EA90-E3D5-41C5-892E-E5AF556F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2B6B42-3121-4B8D-8911-7CE588CF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26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299446-2084-49E9-B4BD-1989AA38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1175EA-82EA-4A04-AF04-BCD725DA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6008F3-6450-4870-98B9-8146F7E0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8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D588F-854F-473C-A428-36BCCBE2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87543-AC4C-45A6-9269-2F8D7177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ACDC70-CA8E-431B-8EED-B31CC0611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706EE0-016D-4E60-B3BC-79204606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6C02A0-0A58-4B2B-9729-73D50863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33386A-0915-4F75-978E-7985707E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09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D2452-0F43-4D0D-9575-C88DDCDD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2CEDEC-9684-4D36-AD2E-61D9D506B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57E14E-DEDA-466E-960A-39605F8AF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3028CB-8842-4B9D-BEAF-FCAAB039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313953-AAE9-4BD3-818A-04CD37BF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98F9AA-9D19-45AF-A3C2-D8843083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FA4DB-67C4-4BD9-B19A-DA281B67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B7082-B55A-417C-9243-447ED773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01898-138E-4A13-8F10-069488A8C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59A8-A7B7-4D8B-A200-4F1A8CA96F1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FCF12E-E955-4664-A09F-554FA9F20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DC53E-F0E6-4C90-98C9-A8B02864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BE93-041B-47FE-A230-AD1855CE4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41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7.xml"/><Relationship Id="rId7" Type="http://schemas.openxmlformats.org/officeDocument/2006/relationships/slide" Target="slide1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FEC5E-DB2E-4D12-AAF8-3DD3A6DE2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314F9F-84A7-469D-BE22-24518EDAE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Своя игра — Википедия">
            <a:extLst>
              <a:ext uri="{FF2B5EF4-FFF2-40B4-BE49-F238E27FC236}">
                <a16:creationId xmlns:a16="http://schemas.microsoft.com/office/drawing/2014/main" id="{F5AA451F-DAAA-4A57-AB18-24512EB0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95" y="0"/>
            <a:ext cx="1232898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4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84DA3FA7-F24A-4EF6-A21B-4A862D39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84B09-2630-40EE-9CB4-0C98FBC51EA9}"/>
              </a:ext>
            </a:extLst>
          </p:cNvPr>
          <p:cNvSpPr txBox="1"/>
          <p:nvPr/>
        </p:nvSpPr>
        <p:spPr>
          <a:xfrm>
            <a:off x="3771900" y="2189285"/>
            <a:ext cx="566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Ответ к 1 категории </a:t>
            </a:r>
            <a:r>
              <a:rPr lang="en-US" sz="4000" dirty="0">
                <a:solidFill>
                  <a:schemeClr val="bg1"/>
                </a:solidFill>
              </a:rPr>
              <a:t>/ </a:t>
            </a:r>
            <a:r>
              <a:rPr lang="ru-RU" sz="4000" dirty="0">
                <a:solidFill>
                  <a:schemeClr val="bg1"/>
                </a:solidFill>
              </a:rPr>
              <a:t>800</a:t>
            </a:r>
          </a:p>
        </p:txBody>
      </p:sp>
      <p:sp>
        <p:nvSpPr>
          <p:cNvPr id="4" name="Прямоугольник 3">
            <a:hlinkClick r:id="rId3" action="ppaction://hlinksldjump"/>
            <a:extLst>
              <a:ext uri="{FF2B5EF4-FFF2-40B4-BE49-F238E27FC236}">
                <a16:creationId xmlns:a16="http://schemas.microsoft.com/office/drawing/2014/main" id="{66F18210-1A04-4623-99BD-0DF2CCE58A81}"/>
              </a:ext>
            </a:extLst>
          </p:cNvPr>
          <p:cNvSpPr/>
          <p:nvPr/>
        </p:nvSpPr>
        <p:spPr>
          <a:xfrm>
            <a:off x="8510954" y="5495192"/>
            <a:ext cx="225962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ПЕРЕЙТИ К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285808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D4C54E00-2830-4DEA-AF65-ECD7AC94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C74FB7-6EF9-46A6-AE35-EF7AC567F527}"/>
              </a:ext>
            </a:extLst>
          </p:cNvPr>
          <p:cNvSpPr txBox="1"/>
          <p:nvPr/>
        </p:nvSpPr>
        <p:spPr>
          <a:xfrm>
            <a:off x="3323492" y="2303585"/>
            <a:ext cx="579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Категория 2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ru-RU" sz="3600" dirty="0">
                <a:solidFill>
                  <a:schemeClr val="bg1"/>
                </a:solidFill>
              </a:rPr>
              <a:t>Вопрос на 200 </a:t>
            </a:r>
          </a:p>
        </p:txBody>
      </p:sp>
      <p:sp>
        <p:nvSpPr>
          <p:cNvPr id="4" name="Прямоугольник: скругленные углы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063662-6026-4FE1-A5A4-FFEE41ECFD81}"/>
              </a:ext>
            </a:extLst>
          </p:cNvPr>
          <p:cNvSpPr/>
          <p:nvPr/>
        </p:nvSpPr>
        <p:spPr>
          <a:xfrm>
            <a:off x="4791808" y="5169877"/>
            <a:ext cx="1978270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Узнать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179923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34DCA90F-A983-454C-97E9-786033A73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ACF5D-0C29-4F17-9B3F-604CE5E96579}"/>
              </a:ext>
            </a:extLst>
          </p:cNvPr>
          <p:cNvSpPr txBox="1"/>
          <p:nvPr/>
        </p:nvSpPr>
        <p:spPr>
          <a:xfrm>
            <a:off x="3771900" y="2189285"/>
            <a:ext cx="566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Ответ к 2 категории </a:t>
            </a:r>
            <a:r>
              <a:rPr lang="en-US" sz="4000" dirty="0">
                <a:solidFill>
                  <a:schemeClr val="bg1"/>
                </a:solidFill>
              </a:rPr>
              <a:t>/ </a:t>
            </a:r>
            <a:r>
              <a:rPr lang="ru-RU" sz="40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5" name="Прямоугольник 4">
            <a:hlinkClick r:id="rId3" action="ppaction://hlinksldjump"/>
            <a:extLst>
              <a:ext uri="{FF2B5EF4-FFF2-40B4-BE49-F238E27FC236}">
                <a16:creationId xmlns:a16="http://schemas.microsoft.com/office/drawing/2014/main" id="{C5E51CBE-16BD-48C1-BD34-F1EC38D2C8C7}"/>
              </a:ext>
            </a:extLst>
          </p:cNvPr>
          <p:cNvSpPr/>
          <p:nvPr/>
        </p:nvSpPr>
        <p:spPr>
          <a:xfrm>
            <a:off x="8510954" y="5495192"/>
            <a:ext cx="225962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ПЕРЕЙТИ К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422235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807D37A2-47C0-4B13-9857-31174B11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83E548-0913-44CE-B0AA-65B99D54F70B}"/>
              </a:ext>
            </a:extLst>
          </p:cNvPr>
          <p:cNvSpPr txBox="1"/>
          <p:nvPr/>
        </p:nvSpPr>
        <p:spPr>
          <a:xfrm>
            <a:off x="3323492" y="2303585"/>
            <a:ext cx="579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Категория 2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ru-RU" sz="3600" dirty="0">
                <a:solidFill>
                  <a:schemeClr val="bg1"/>
                </a:solidFill>
              </a:rPr>
              <a:t>Вопрос на 400 </a:t>
            </a:r>
          </a:p>
        </p:txBody>
      </p:sp>
      <p:sp>
        <p:nvSpPr>
          <p:cNvPr id="4" name="Прямоугольник: скругленные углы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6BE81B-5D1B-45D1-909A-DF6058279813}"/>
              </a:ext>
            </a:extLst>
          </p:cNvPr>
          <p:cNvSpPr/>
          <p:nvPr/>
        </p:nvSpPr>
        <p:spPr>
          <a:xfrm>
            <a:off x="4791808" y="5169877"/>
            <a:ext cx="1978270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Узнать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8096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71D6F2D7-44AC-496D-9747-E730C72D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55C6DD-3345-4001-93D6-8FFA333AF994}"/>
              </a:ext>
            </a:extLst>
          </p:cNvPr>
          <p:cNvSpPr txBox="1"/>
          <p:nvPr/>
        </p:nvSpPr>
        <p:spPr>
          <a:xfrm>
            <a:off x="3771900" y="2189285"/>
            <a:ext cx="566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Ответ к 2 категории </a:t>
            </a:r>
            <a:r>
              <a:rPr lang="en-US" sz="4000" dirty="0">
                <a:solidFill>
                  <a:schemeClr val="bg1"/>
                </a:solidFill>
              </a:rPr>
              <a:t>/ </a:t>
            </a:r>
            <a:r>
              <a:rPr lang="ru-RU" sz="40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4" name="Прямоугольник 3">
            <a:hlinkClick r:id="rId3" action="ppaction://hlinksldjump"/>
            <a:extLst>
              <a:ext uri="{FF2B5EF4-FFF2-40B4-BE49-F238E27FC236}">
                <a16:creationId xmlns:a16="http://schemas.microsoft.com/office/drawing/2014/main" id="{93F47EE4-0102-48FA-BF3A-B864B4686EED}"/>
              </a:ext>
            </a:extLst>
          </p:cNvPr>
          <p:cNvSpPr/>
          <p:nvPr/>
        </p:nvSpPr>
        <p:spPr>
          <a:xfrm>
            <a:off x="8510954" y="5495192"/>
            <a:ext cx="225962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ПЕРЕЙТИ К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99810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12C9F46A-A269-4691-A638-BC2E0605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6C3C55-191A-4E3A-A6FD-0969E570F1CA}"/>
              </a:ext>
            </a:extLst>
          </p:cNvPr>
          <p:cNvSpPr txBox="1"/>
          <p:nvPr/>
        </p:nvSpPr>
        <p:spPr>
          <a:xfrm>
            <a:off x="3323492" y="2303585"/>
            <a:ext cx="579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Категория 2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ru-RU" sz="3600" dirty="0">
                <a:solidFill>
                  <a:schemeClr val="bg1"/>
                </a:solidFill>
              </a:rPr>
              <a:t>Вопрос на 600 </a:t>
            </a:r>
          </a:p>
        </p:txBody>
      </p:sp>
      <p:sp>
        <p:nvSpPr>
          <p:cNvPr id="4" name="Прямоугольник: скругленные углы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920097-9A36-4B7F-A927-FB3ECB594F74}"/>
              </a:ext>
            </a:extLst>
          </p:cNvPr>
          <p:cNvSpPr/>
          <p:nvPr/>
        </p:nvSpPr>
        <p:spPr>
          <a:xfrm>
            <a:off x="4791808" y="5169877"/>
            <a:ext cx="1978270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Узнать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169310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7CD22622-5FDA-4259-8BDA-C2B4B032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6E4623-0DFB-482A-9C11-0198BC93A2A2}"/>
              </a:ext>
            </a:extLst>
          </p:cNvPr>
          <p:cNvSpPr txBox="1"/>
          <p:nvPr/>
        </p:nvSpPr>
        <p:spPr>
          <a:xfrm>
            <a:off x="3771900" y="2189285"/>
            <a:ext cx="566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Ответ к 2 категории </a:t>
            </a:r>
            <a:r>
              <a:rPr lang="en-US" sz="4000" dirty="0">
                <a:solidFill>
                  <a:schemeClr val="bg1"/>
                </a:solidFill>
              </a:rPr>
              <a:t>/ </a:t>
            </a:r>
            <a:r>
              <a:rPr lang="ru-RU" sz="4000" dirty="0">
                <a:solidFill>
                  <a:schemeClr val="bg1"/>
                </a:solidFill>
              </a:rPr>
              <a:t>600</a:t>
            </a:r>
          </a:p>
        </p:txBody>
      </p:sp>
      <p:sp>
        <p:nvSpPr>
          <p:cNvPr id="4" name="Прямоугольник 3">
            <a:hlinkClick r:id="rId3" action="ppaction://hlinksldjump"/>
            <a:extLst>
              <a:ext uri="{FF2B5EF4-FFF2-40B4-BE49-F238E27FC236}">
                <a16:creationId xmlns:a16="http://schemas.microsoft.com/office/drawing/2014/main" id="{274D2D03-D34D-4274-BF2A-04F0618D49B5}"/>
              </a:ext>
            </a:extLst>
          </p:cNvPr>
          <p:cNvSpPr/>
          <p:nvPr/>
        </p:nvSpPr>
        <p:spPr>
          <a:xfrm>
            <a:off x="8510954" y="5495192"/>
            <a:ext cx="225962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ПЕРЕЙТИ К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346329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A29E3C3B-A90D-4C0F-ADCB-2C47547C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56AF6-A3FE-4DB0-BAB1-8432A2FACEA0}"/>
              </a:ext>
            </a:extLst>
          </p:cNvPr>
          <p:cNvSpPr txBox="1"/>
          <p:nvPr/>
        </p:nvSpPr>
        <p:spPr>
          <a:xfrm>
            <a:off x="3323492" y="2303585"/>
            <a:ext cx="579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Категория 2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ru-RU" sz="3600" dirty="0">
                <a:solidFill>
                  <a:schemeClr val="bg1"/>
                </a:solidFill>
              </a:rPr>
              <a:t>Вопрос на 800 </a:t>
            </a:r>
          </a:p>
        </p:txBody>
      </p:sp>
      <p:sp>
        <p:nvSpPr>
          <p:cNvPr id="4" name="Прямоугольник: скругленные углы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959942-1655-42D8-B4D0-391FD2282DDC}"/>
              </a:ext>
            </a:extLst>
          </p:cNvPr>
          <p:cNvSpPr/>
          <p:nvPr/>
        </p:nvSpPr>
        <p:spPr>
          <a:xfrm>
            <a:off x="4791808" y="5169877"/>
            <a:ext cx="1978270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Узнать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212803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4CF4917E-05F0-4FF3-A829-74773FD3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B2F17-17E2-409B-97FF-A00200E88697}"/>
              </a:ext>
            </a:extLst>
          </p:cNvPr>
          <p:cNvSpPr txBox="1"/>
          <p:nvPr/>
        </p:nvSpPr>
        <p:spPr>
          <a:xfrm>
            <a:off x="3771900" y="2189285"/>
            <a:ext cx="566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Ответ к 2 категории </a:t>
            </a:r>
            <a:r>
              <a:rPr lang="en-US" sz="4000" dirty="0">
                <a:solidFill>
                  <a:schemeClr val="bg1"/>
                </a:solidFill>
              </a:rPr>
              <a:t>/ </a:t>
            </a:r>
            <a:r>
              <a:rPr lang="ru-RU" sz="4000" dirty="0">
                <a:solidFill>
                  <a:schemeClr val="bg1"/>
                </a:solidFill>
              </a:rPr>
              <a:t>800</a:t>
            </a:r>
          </a:p>
        </p:txBody>
      </p:sp>
      <p:sp>
        <p:nvSpPr>
          <p:cNvPr id="5" name="Прямоугольник 4">
            <a:hlinkClick r:id="rId3" action="ppaction://hlinksldjump"/>
            <a:extLst>
              <a:ext uri="{FF2B5EF4-FFF2-40B4-BE49-F238E27FC236}">
                <a16:creationId xmlns:a16="http://schemas.microsoft.com/office/drawing/2014/main" id="{1775DD03-7B1B-41B9-A515-7B40A4A67A50}"/>
              </a:ext>
            </a:extLst>
          </p:cNvPr>
          <p:cNvSpPr/>
          <p:nvPr/>
        </p:nvSpPr>
        <p:spPr>
          <a:xfrm>
            <a:off x="8510954" y="5495192"/>
            <a:ext cx="225962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ПЕРЕЙТИ К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39063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D5490CEA-F0EE-4F95-8899-72F27CA6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F2D339-CBD4-421E-A035-75440BD8BD4A}"/>
              </a:ext>
            </a:extLst>
          </p:cNvPr>
          <p:cNvSpPr txBox="1"/>
          <p:nvPr/>
        </p:nvSpPr>
        <p:spPr>
          <a:xfrm>
            <a:off x="3323492" y="2303585"/>
            <a:ext cx="579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Категория 3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ru-RU" sz="3600" dirty="0">
                <a:solidFill>
                  <a:schemeClr val="bg1"/>
                </a:solidFill>
              </a:rPr>
              <a:t>Вопрос на 200 </a:t>
            </a:r>
          </a:p>
        </p:txBody>
      </p:sp>
    </p:spTree>
    <p:extLst>
      <p:ext uri="{BB962C8B-B14F-4D97-AF65-F5344CB8AC3E}">
        <p14:creationId xmlns:p14="http://schemas.microsoft.com/office/powerpoint/2010/main" val="342031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CC87AB1-D851-4FC7-999A-65DBE21FE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95617"/>
              </p:ext>
            </p:extLst>
          </p:nvPr>
        </p:nvGraphicFramePr>
        <p:xfrm>
          <a:off x="0" y="0"/>
          <a:ext cx="12192000" cy="679645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317985859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227775838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953496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992972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51042857"/>
                    </a:ext>
                  </a:extLst>
                </a:gridCol>
              </a:tblGrid>
              <a:tr h="1699114">
                <a:tc>
                  <a:txBody>
                    <a:bodyPr/>
                    <a:lstStyle/>
                    <a:p>
                      <a:r>
                        <a:rPr lang="ru-RU" dirty="0"/>
                        <a:t>Категория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linkClick r:id="" action="ppaction://hlinkshowjump?jump=nextslide"/>
                        </a:rPr>
                        <a:t>200</a:t>
                      </a:r>
                      <a:endParaRPr lang="ru-RU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linkClick r:id="rId2" action="ppaction://hlinksldjump"/>
                        </a:rPr>
                        <a:t>400</a:t>
                      </a:r>
                      <a:endParaRPr lang="ru-RU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linkClick r:id="rId3" action="ppaction://hlinksldjump"/>
                        </a:rPr>
                        <a:t>600</a:t>
                      </a:r>
                      <a:endParaRPr lang="ru-RU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linkClick r:id="rId4" action="ppaction://hlinksldjump"/>
                        </a:rPr>
                        <a:t>800</a:t>
                      </a:r>
                      <a:endParaRPr lang="ru-RU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17273846"/>
                  </a:ext>
                </a:extLst>
              </a:tr>
              <a:tr h="1699114">
                <a:tc>
                  <a:txBody>
                    <a:bodyPr/>
                    <a:lstStyle/>
                    <a:p>
                      <a:r>
                        <a:rPr lang="ru-RU" dirty="0"/>
                        <a:t>Категория 2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linkClick r:id="rId5" action="ppaction://hlinksldjump"/>
                        </a:rPr>
                        <a:t>200</a:t>
                      </a:r>
                      <a:endParaRPr lang="ru-RU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linkClick r:id="rId6" action="ppaction://hlinksldjump"/>
                        </a:rPr>
                        <a:t>400</a:t>
                      </a:r>
                      <a:endParaRPr lang="ru-RU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linkClick r:id="rId7" action="ppaction://hlinksldjump"/>
                        </a:rPr>
                        <a:t>600</a:t>
                      </a:r>
                      <a:endParaRPr lang="ru-RU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linkClick r:id="rId8" action="ppaction://hlinksldjump"/>
                        </a:rPr>
                        <a:t>800</a:t>
                      </a:r>
                      <a:endParaRPr lang="ru-RU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8754134"/>
                  </a:ext>
                </a:extLst>
              </a:tr>
              <a:tr h="1699114">
                <a:tc>
                  <a:txBody>
                    <a:bodyPr/>
                    <a:lstStyle/>
                    <a:p>
                      <a:r>
                        <a:rPr lang="ru-RU" dirty="0"/>
                        <a:t>Категория 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600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800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52209834"/>
                  </a:ext>
                </a:extLst>
              </a:tr>
              <a:tr h="1699114">
                <a:tc>
                  <a:txBody>
                    <a:bodyPr/>
                    <a:lstStyle/>
                    <a:p>
                      <a:r>
                        <a:rPr lang="ru-RU" dirty="0"/>
                        <a:t>Категория 4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600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800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30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16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86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3242E471-D2E2-4FE9-BCD6-729CF7DA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500DA4-E907-4554-991E-ACE5AF3AD52A}"/>
              </a:ext>
            </a:extLst>
          </p:cNvPr>
          <p:cNvSpPr txBox="1"/>
          <p:nvPr/>
        </p:nvSpPr>
        <p:spPr>
          <a:xfrm>
            <a:off x="3323492" y="2303585"/>
            <a:ext cx="579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Категория 1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ru-RU" sz="3600" dirty="0">
                <a:solidFill>
                  <a:schemeClr val="bg1"/>
                </a:solidFill>
              </a:rPr>
              <a:t>Вопрос на 200 </a:t>
            </a:r>
          </a:p>
        </p:txBody>
      </p:sp>
      <p:sp>
        <p:nvSpPr>
          <p:cNvPr id="4" name="Прямоугольник: скругленные углы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081454-2207-421C-8807-914CE9E3DEE1}"/>
              </a:ext>
            </a:extLst>
          </p:cNvPr>
          <p:cNvSpPr/>
          <p:nvPr/>
        </p:nvSpPr>
        <p:spPr>
          <a:xfrm>
            <a:off x="4791808" y="5169877"/>
            <a:ext cx="1978270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Узнать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9239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1E1BF752-00E2-4C94-87EA-F8DD1412F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EFC762-EDD5-429D-82D2-639B3FE40641}"/>
              </a:ext>
            </a:extLst>
          </p:cNvPr>
          <p:cNvSpPr txBox="1"/>
          <p:nvPr/>
        </p:nvSpPr>
        <p:spPr>
          <a:xfrm>
            <a:off x="3771900" y="2189285"/>
            <a:ext cx="566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Ответ к 1 категории </a:t>
            </a:r>
            <a:r>
              <a:rPr lang="en-US" sz="4000" dirty="0">
                <a:solidFill>
                  <a:schemeClr val="bg1"/>
                </a:solidFill>
              </a:rPr>
              <a:t>/ 200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hlinkClick r:id="rId3" action="ppaction://hlinksldjump"/>
            <a:extLst>
              <a:ext uri="{FF2B5EF4-FFF2-40B4-BE49-F238E27FC236}">
                <a16:creationId xmlns:a16="http://schemas.microsoft.com/office/drawing/2014/main" id="{B5A9D581-B82E-4D9C-B20A-2EB4E6178249}"/>
              </a:ext>
            </a:extLst>
          </p:cNvPr>
          <p:cNvSpPr/>
          <p:nvPr/>
        </p:nvSpPr>
        <p:spPr>
          <a:xfrm>
            <a:off x="8510954" y="5495192"/>
            <a:ext cx="225962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ПЕРЕЙТИ К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401002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9353B5F6-3D2E-47FB-8108-BA876816B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F19A4-5996-4093-8CD7-4271C1B34BC1}"/>
              </a:ext>
            </a:extLst>
          </p:cNvPr>
          <p:cNvSpPr txBox="1"/>
          <p:nvPr/>
        </p:nvSpPr>
        <p:spPr>
          <a:xfrm>
            <a:off x="3323492" y="2303585"/>
            <a:ext cx="579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Категория 1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ru-RU" sz="3600" dirty="0">
                <a:solidFill>
                  <a:schemeClr val="bg1"/>
                </a:solidFill>
              </a:rPr>
              <a:t>Вопрос на 400 </a:t>
            </a:r>
          </a:p>
        </p:txBody>
      </p:sp>
      <p:sp>
        <p:nvSpPr>
          <p:cNvPr id="4" name="Прямоугольник: скругленные углы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AADB24-A33F-4138-A910-035B3DDF4CF8}"/>
              </a:ext>
            </a:extLst>
          </p:cNvPr>
          <p:cNvSpPr/>
          <p:nvPr/>
        </p:nvSpPr>
        <p:spPr>
          <a:xfrm>
            <a:off x="4791808" y="5169877"/>
            <a:ext cx="1978270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Узнать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239418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08B3B6BF-6CDC-4551-A4B2-A9CFD2F2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B279D5-F477-4C9C-BFA5-FBCD3C4435F6}"/>
              </a:ext>
            </a:extLst>
          </p:cNvPr>
          <p:cNvSpPr txBox="1"/>
          <p:nvPr/>
        </p:nvSpPr>
        <p:spPr>
          <a:xfrm>
            <a:off x="3771900" y="2189285"/>
            <a:ext cx="566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Ответ к 1 категории </a:t>
            </a:r>
            <a:r>
              <a:rPr lang="en-US" sz="4000" dirty="0">
                <a:solidFill>
                  <a:schemeClr val="bg1"/>
                </a:solidFill>
              </a:rPr>
              <a:t>/ </a:t>
            </a:r>
            <a:r>
              <a:rPr lang="ru-RU" sz="40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4" name="Прямоугольник 3">
            <a:hlinkClick r:id="rId3" action="ppaction://hlinksldjump"/>
            <a:extLst>
              <a:ext uri="{FF2B5EF4-FFF2-40B4-BE49-F238E27FC236}">
                <a16:creationId xmlns:a16="http://schemas.microsoft.com/office/drawing/2014/main" id="{27182163-D296-46E4-96E3-B5AEEE89CC3F}"/>
              </a:ext>
            </a:extLst>
          </p:cNvPr>
          <p:cNvSpPr/>
          <p:nvPr/>
        </p:nvSpPr>
        <p:spPr>
          <a:xfrm>
            <a:off x="8510954" y="5495192"/>
            <a:ext cx="225962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ПЕРЕЙТИ К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118308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BE39ADED-6091-47A4-8BB3-CF939EE6E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3BD5D-7E2E-4862-B667-28CDA9C7A63F}"/>
              </a:ext>
            </a:extLst>
          </p:cNvPr>
          <p:cNvSpPr txBox="1"/>
          <p:nvPr/>
        </p:nvSpPr>
        <p:spPr>
          <a:xfrm>
            <a:off x="3323492" y="2303585"/>
            <a:ext cx="579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Категория 1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ru-RU" sz="3600" dirty="0">
                <a:solidFill>
                  <a:schemeClr val="bg1"/>
                </a:solidFill>
              </a:rPr>
              <a:t>Вопрос на 600 </a:t>
            </a:r>
          </a:p>
        </p:txBody>
      </p:sp>
      <p:sp>
        <p:nvSpPr>
          <p:cNvPr id="4" name="Прямоугольник: скругленные углы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AA15553-C2CE-43BA-9148-0EC212115881}"/>
              </a:ext>
            </a:extLst>
          </p:cNvPr>
          <p:cNvSpPr/>
          <p:nvPr/>
        </p:nvSpPr>
        <p:spPr>
          <a:xfrm>
            <a:off x="4791808" y="5169877"/>
            <a:ext cx="1978270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Узнать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273274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A16CD140-018F-4EEB-8E04-7603AA02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1B1A5-3696-44DC-B9ED-BB8C4A53B369}"/>
              </a:ext>
            </a:extLst>
          </p:cNvPr>
          <p:cNvSpPr txBox="1"/>
          <p:nvPr/>
        </p:nvSpPr>
        <p:spPr>
          <a:xfrm>
            <a:off x="3771900" y="2189285"/>
            <a:ext cx="566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Ответ к 1 категории </a:t>
            </a:r>
            <a:r>
              <a:rPr lang="en-US" sz="4000" dirty="0">
                <a:solidFill>
                  <a:schemeClr val="bg1"/>
                </a:solidFill>
              </a:rPr>
              <a:t>/ </a:t>
            </a:r>
            <a:r>
              <a:rPr lang="ru-RU" sz="4000" dirty="0">
                <a:solidFill>
                  <a:schemeClr val="bg1"/>
                </a:solidFill>
              </a:rPr>
              <a:t>600</a:t>
            </a:r>
          </a:p>
        </p:txBody>
      </p:sp>
      <p:sp>
        <p:nvSpPr>
          <p:cNvPr id="5" name="Прямоугольник 4">
            <a:hlinkClick r:id="rId3" action="ppaction://hlinksldjump"/>
            <a:extLst>
              <a:ext uri="{FF2B5EF4-FFF2-40B4-BE49-F238E27FC236}">
                <a16:creationId xmlns:a16="http://schemas.microsoft.com/office/drawing/2014/main" id="{DD4F5894-A7C1-4530-98DE-2BBEB1276CFE}"/>
              </a:ext>
            </a:extLst>
          </p:cNvPr>
          <p:cNvSpPr/>
          <p:nvPr/>
        </p:nvSpPr>
        <p:spPr>
          <a:xfrm>
            <a:off x="8510954" y="5495192"/>
            <a:ext cx="225962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ПЕРЕЙТИ К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194028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иний фон без ничего однотонный - фото и картинки abrakadabra.fun">
            <a:extLst>
              <a:ext uri="{FF2B5EF4-FFF2-40B4-BE49-F238E27FC236}">
                <a16:creationId xmlns:a16="http://schemas.microsoft.com/office/drawing/2014/main" id="{2918C551-F4FA-4440-AC53-F095F5E8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741A11-A7F9-4FC8-B80B-EF384A5B8161}"/>
              </a:ext>
            </a:extLst>
          </p:cNvPr>
          <p:cNvSpPr txBox="1"/>
          <p:nvPr/>
        </p:nvSpPr>
        <p:spPr>
          <a:xfrm>
            <a:off x="3323492" y="2303585"/>
            <a:ext cx="579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Категория 1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ru-RU" sz="3600" dirty="0">
                <a:solidFill>
                  <a:schemeClr val="bg1"/>
                </a:solidFill>
              </a:rPr>
              <a:t>Вопрос на 800 </a:t>
            </a:r>
          </a:p>
        </p:txBody>
      </p:sp>
      <p:sp>
        <p:nvSpPr>
          <p:cNvPr id="5" name="Прямоугольник: скругленные углы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7B9056-C120-4140-ADC6-BBC86F44C2B4}"/>
              </a:ext>
            </a:extLst>
          </p:cNvPr>
          <p:cNvSpPr/>
          <p:nvPr/>
        </p:nvSpPr>
        <p:spPr>
          <a:xfrm>
            <a:off x="4791808" y="5169877"/>
            <a:ext cx="1978270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Узнать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1441843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166</Words>
  <Application>Microsoft Office PowerPoint</Application>
  <PresentationFormat>Широкоэкранный</PresentationFormat>
  <Paragraphs>53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Тарвердян Сима Арменовна</dc:creator>
  <cp:lastModifiedBy>Тарвердян Сима Арменовна</cp:lastModifiedBy>
  <cp:revision>1</cp:revision>
  <dcterms:created xsi:type="dcterms:W3CDTF">2022-10-26T10:04:04Z</dcterms:created>
  <dcterms:modified xsi:type="dcterms:W3CDTF">2022-10-26T10:27:07Z</dcterms:modified>
</cp:coreProperties>
</file>