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3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FAF"/>
    <a:srgbClr val="0E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2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87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0E5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FC66B2-6677-4EFF-A6FC-EE95D4860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2694"/>
            <a:ext cx="5653588" cy="5667829"/>
          </a:xfrm>
          <a:prstGeom prst="rect">
            <a:avLst/>
          </a:prstGeom>
          <a:solidFill>
            <a:srgbClr val="0E5856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5170B-4566-4747-8475-7972F091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3" y="541792"/>
            <a:ext cx="8966335" cy="1649865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7E345BD6-92E9-49B8-9198-3678484AFD8E}"/>
              </a:ext>
            </a:extLst>
          </p:cNvPr>
          <p:cNvSpPr/>
          <p:nvPr userDrawn="1"/>
        </p:nvSpPr>
        <p:spPr>
          <a:xfrm>
            <a:off x="6705600" y="4024544"/>
            <a:ext cx="5756585" cy="3245979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1D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1AAC1-2B0B-4F78-A615-1D22138E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E02713-7F67-4F7F-8DC9-84B0D17E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F8964B-A6B6-42E3-956E-4B5A1D4A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E1631B-578C-4099-AC9B-C1E36032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32B36C-61AF-48B9-BE62-85D83F9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7B2720-F456-44ED-8B11-037B755A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4B77D8-F133-4307-A65C-F42AFA4E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96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5AF2D-C3C4-4275-877B-A69EB62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30F1C-89B0-4946-80DD-013F848D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C403B-5B02-46C0-8421-1512D1EC3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26DCD-589A-4F43-AC10-C9DEBD5C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D32FB-251E-49CE-9042-38AE805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E0E483-DF34-4698-AFBB-1FACF96D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3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D206-6C06-468F-B3EE-35F00BE4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8A2121-3EED-4FD2-A303-A087C8964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C992C9-7731-46F7-B941-CDA12C88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4D2F9-B93E-4D5E-8685-B88B7B6F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97B65-64FA-415A-9A6D-665D2E3A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452AD-8E5F-4E3C-B44E-1477F42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CA105-7396-4042-949F-4BB4F01B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305344-C760-41F6-971B-8343E9BA1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CC7EC-5ADD-4410-8137-BA62F042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486BD-A629-461F-9C38-DD324318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486AE-5A98-4CD4-A556-43D3E4B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A4135F-7957-42B2-9B27-50E3580C6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52B2DF-D02F-41B7-8869-3EB123696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D7EF3-86EF-4B03-8EC2-B6E4D92B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22819-1A7E-44AF-9436-871DE659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839652-8FAF-4705-B4AB-9A8E88D2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3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2" y="365125"/>
            <a:ext cx="6541168" cy="1325563"/>
          </a:xfrm>
        </p:spPr>
        <p:txBody>
          <a:bodyPr/>
          <a:lstStyle>
            <a:lvl1pPr>
              <a:defRPr b="1">
                <a:solidFill>
                  <a:srgbClr val="0E5856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2" y="1825625"/>
            <a:ext cx="6541168" cy="4351338"/>
          </a:xfrm>
        </p:spPr>
        <p:txBody>
          <a:bodyPr/>
          <a:lstStyle>
            <a:lvl1pPr>
              <a:defRPr>
                <a:solidFill>
                  <a:srgbClr val="0E5856"/>
                </a:solidFill>
              </a:defRPr>
            </a:lvl1pPr>
            <a:lvl2pPr>
              <a:defRPr>
                <a:solidFill>
                  <a:srgbClr val="0E5856"/>
                </a:solidFill>
              </a:defRPr>
            </a:lvl2pPr>
            <a:lvl3pPr>
              <a:defRPr>
                <a:solidFill>
                  <a:srgbClr val="0E5856"/>
                </a:solidFill>
              </a:defRPr>
            </a:lvl3pPr>
            <a:lvl4pPr>
              <a:defRPr>
                <a:solidFill>
                  <a:srgbClr val="0E5856"/>
                </a:solidFill>
              </a:defRPr>
            </a:lvl4pPr>
            <a:lvl5pPr>
              <a:defRPr>
                <a:solidFill>
                  <a:srgbClr val="0E5856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0FB4F2D5-5EBB-42C3-8788-7FDE05C59D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0" y="0"/>
            <a:ext cx="4469946" cy="6858000"/>
          </a:xfrm>
          <a:prstGeom prst="rect">
            <a:avLst/>
          </a:prstGeom>
        </p:spPr>
      </p:pic>
      <p:sp>
        <p:nvSpPr>
          <p:cNvPr id="9" name="Овал 10">
            <a:extLst>
              <a:ext uri="{FF2B5EF4-FFF2-40B4-BE49-F238E27FC236}">
                <a16:creationId xmlns:a16="http://schemas.microsoft.com/office/drawing/2014/main" id="{AF6658A2-1EE1-41BD-8478-D9D8818EAEC3}"/>
              </a:ext>
            </a:extLst>
          </p:cNvPr>
          <p:cNvSpPr/>
          <p:nvPr userDrawn="1"/>
        </p:nvSpPr>
        <p:spPr>
          <a:xfrm>
            <a:off x="9345529" y="5179492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B5AD580D-0454-4657-9D42-7EBF5D66C8AD}"/>
              </a:ext>
            </a:extLst>
          </p:cNvPr>
          <p:cNvSpPr/>
          <p:nvPr userDrawn="1"/>
        </p:nvSpPr>
        <p:spPr>
          <a:xfrm rot="10800000">
            <a:off x="9223072" y="-1051185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7114" cy="1325563"/>
          </a:xfrm>
        </p:spPr>
        <p:txBody>
          <a:bodyPr/>
          <a:lstStyle>
            <a:lvl1pPr>
              <a:defRPr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3ABF52-87EF-4AE4-8AC9-0704A9F70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32" y="4586514"/>
            <a:ext cx="2339409" cy="2339409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300C6E73-5953-4204-8DC9-494C3DE107EE}"/>
              </a:ext>
            </a:extLst>
          </p:cNvPr>
          <p:cNvSpPr/>
          <p:nvPr userDrawn="1"/>
        </p:nvSpPr>
        <p:spPr>
          <a:xfrm>
            <a:off x="-1253129" y="6062820"/>
            <a:ext cx="12700382" cy="1399744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47297 w 12700382"/>
              <a:gd name="connsiteY0" fmla="*/ 1007583 h 1401690"/>
              <a:gd name="connsiteX1" fmla="*/ 2180897 w 12700382"/>
              <a:gd name="connsiteY1" fmla="*/ 6099 h 1401690"/>
              <a:gd name="connsiteX2" fmla="*/ 5736897 w 12700382"/>
              <a:gd name="connsiteY2" fmla="*/ 456040 h 1401690"/>
              <a:gd name="connsiteX3" fmla="*/ 9815412 w 12700382"/>
              <a:gd name="connsiteY3" fmla="*/ 427012 h 1401690"/>
              <a:gd name="connsiteX4" fmla="*/ 12674726 w 12700382"/>
              <a:gd name="connsiteY4" fmla="*/ 1312383 h 1401690"/>
              <a:gd name="connsiteX5" fmla="*/ 4416097 w 12700382"/>
              <a:gd name="connsiteY5" fmla="*/ 1022097 h 1401690"/>
              <a:gd name="connsiteX6" fmla="*/ 47297 w 12700382"/>
              <a:gd name="connsiteY6" fmla="*/ 1007583 h 1401690"/>
              <a:gd name="connsiteX0" fmla="*/ 47297 w 12700382"/>
              <a:gd name="connsiteY0" fmla="*/ 1005637 h 1399744"/>
              <a:gd name="connsiteX1" fmla="*/ 2180897 w 12700382"/>
              <a:gd name="connsiteY1" fmla="*/ 4153 h 1399744"/>
              <a:gd name="connsiteX2" fmla="*/ 5736897 w 12700382"/>
              <a:gd name="connsiteY2" fmla="*/ 454094 h 1399744"/>
              <a:gd name="connsiteX3" fmla="*/ 9815412 w 12700382"/>
              <a:gd name="connsiteY3" fmla="*/ 425066 h 1399744"/>
              <a:gd name="connsiteX4" fmla="*/ 12674726 w 12700382"/>
              <a:gd name="connsiteY4" fmla="*/ 1310437 h 1399744"/>
              <a:gd name="connsiteX5" fmla="*/ 4416097 w 12700382"/>
              <a:gd name="connsiteY5" fmla="*/ 1020151 h 1399744"/>
              <a:gd name="connsiteX6" fmla="*/ 47297 w 12700382"/>
              <a:gd name="connsiteY6" fmla="*/ 1005637 h 1399744"/>
              <a:gd name="connsiteX0" fmla="*/ 47297 w 12700382"/>
              <a:gd name="connsiteY0" fmla="*/ 1005637 h 1399744"/>
              <a:gd name="connsiteX1" fmla="*/ 2180897 w 12700382"/>
              <a:gd name="connsiteY1" fmla="*/ 4153 h 1399744"/>
              <a:gd name="connsiteX2" fmla="*/ 5736897 w 12700382"/>
              <a:gd name="connsiteY2" fmla="*/ 454094 h 1399744"/>
              <a:gd name="connsiteX3" fmla="*/ 9815412 w 12700382"/>
              <a:gd name="connsiteY3" fmla="*/ 425066 h 1399744"/>
              <a:gd name="connsiteX4" fmla="*/ 12674726 w 12700382"/>
              <a:gd name="connsiteY4" fmla="*/ 1310437 h 1399744"/>
              <a:gd name="connsiteX5" fmla="*/ 4416097 w 12700382"/>
              <a:gd name="connsiteY5" fmla="*/ 1020151 h 1399744"/>
              <a:gd name="connsiteX6" fmla="*/ 47297 w 12700382"/>
              <a:gd name="connsiteY6" fmla="*/ 1005637 h 13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00382" h="1399744">
                <a:moveTo>
                  <a:pt x="47297" y="1005637"/>
                </a:moveTo>
                <a:cubicBezTo>
                  <a:pt x="-325236" y="836304"/>
                  <a:pt x="1607582" y="67048"/>
                  <a:pt x="2180897" y="4153"/>
                </a:cubicBezTo>
                <a:cubicBezTo>
                  <a:pt x="2754212" y="-58742"/>
                  <a:pt x="4348364" y="616170"/>
                  <a:pt x="5736897" y="454094"/>
                </a:cubicBezTo>
                <a:cubicBezTo>
                  <a:pt x="7125430" y="292018"/>
                  <a:pt x="9271126" y="129943"/>
                  <a:pt x="9815412" y="425066"/>
                </a:cubicBezTo>
                <a:cubicBezTo>
                  <a:pt x="10359698" y="720189"/>
                  <a:pt x="12986783" y="1012894"/>
                  <a:pt x="12674726" y="1310437"/>
                </a:cubicBezTo>
                <a:cubicBezTo>
                  <a:pt x="12362669" y="1607980"/>
                  <a:pt x="6520668" y="1070951"/>
                  <a:pt x="4416097" y="1020151"/>
                </a:cubicBezTo>
                <a:cubicBezTo>
                  <a:pt x="2311526" y="969351"/>
                  <a:pt x="419830" y="1174970"/>
                  <a:pt x="47297" y="1005637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0">
            <a:extLst>
              <a:ext uri="{FF2B5EF4-FFF2-40B4-BE49-F238E27FC236}">
                <a16:creationId xmlns:a16="http://schemas.microsoft.com/office/drawing/2014/main" id="{1D45B324-0C37-4799-91A5-22F772D83970}"/>
              </a:ext>
            </a:extLst>
          </p:cNvPr>
          <p:cNvSpPr/>
          <p:nvPr userDrawn="1"/>
        </p:nvSpPr>
        <p:spPr>
          <a:xfrm rot="10600676">
            <a:off x="-184424" y="-530946"/>
            <a:ext cx="13353297" cy="1766941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9033"/>
              <a:gd name="connsiteY0" fmla="*/ 1230288 h 1624395"/>
              <a:gd name="connsiteX1" fmla="*/ 2525840 w 12689033"/>
              <a:gd name="connsiteY1" fmla="*/ 25604 h 1624395"/>
              <a:gd name="connsiteX2" fmla="*/ 5718983 w 12689033"/>
              <a:gd name="connsiteY2" fmla="*/ 678745 h 1624395"/>
              <a:gd name="connsiteX3" fmla="*/ 10380649 w 12689033"/>
              <a:gd name="connsiteY3" fmla="*/ 872571 h 1624395"/>
              <a:gd name="connsiteX4" fmla="*/ 12656812 w 12689033"/>
              <a:gd name="connsiteY4" fmla="*/ 1535088 h 1624395"/>
              <a:gd name="connsiteX5" fmla="*/ 4398183 w 12689033"/>
              <a:gd name="connsiteY5" fmla="*/ 1244802 h 1624395"/>
              <a:gd name="connsiteX6" fmla="*/ 29383 w 12689033"/>
              <a:gd name="connsiteY6" fmla="*/ 1230288 h 1624395"/>
              <a:gd name="connsiteX0" fmla="*/ 29383 w 12692921"/>
              <a:gd name="connsiteY0" fmla="*/ 1229885 h 1623992"/>
              <a:gd name="connsiteX1" fmla="*/ 2525840 w 12692921"/>
              <a:gd name="connsiteY1" fmla="*/ 25201 h 1623992"/>
              <a:gd name="connsiteX2" fmla="*/ 5718983 w 12692921"/>
              <a:gd name="connsiteY2" fmla="*/ 678342 h 1623992"/>
              <a:gd name="connsiteX3" fmla="*/ 7873215 w 12692921"/>
              <a:gd name="connsiteY3" fmla="*/ 792341 h 1623992"/>
              <a:gd name="connsiteX4" fmla="*/ 10380649 w 12692921"/>
              <a:gd name="connsiteY4" fmla="*/ 872168 h 1623992"/>
              <a:gd name="connsiteX5" fmla="*/ 12656812 w 12692921"/>
              <a:gd name="connsiteY5" fmla="*/ 1534685 h 1623992"/>
              <a:gd name="connsiteX6" fmla="*/ 4398183 w 12692921"/>
              <a:gd name="connsiteY6" fmla="*/ 1244399 h 1623992"/>
              <a:gd name="connsiteX7" fmla="*/ 29383 w 12692921"/>
              <a:gd name="connsiteY7" fmla="*/ 1229885 h 1623992"/>
              <a:gd name="connsiteX0" fmla="*/ 29383 w 12692921"/>
              <a:gd name="connsiteY0" fmla="*/ 1228496 h 1622603"/>
              <a:gd name="connsiteX1" fmla="*/ 2525840 w 12692921"/>
              <a:gd name="connsiteY1" fmla="*/ 23812 h 1622603"/>
              <a:gd name="connsiteX2" fmla="*/ 5718983 w 12692921"/>
              <a:gd name="connsiteY2" fmla="*/ 676953 h 1622603"/>
              <a:gd name="connsiteX3" fmla="*/ 7308760 w 12692921"/>
              <a:gd name="connsiteY3" fmla="*/ 496491 h 1622603"/>
              <a:gd name="connsiteX4" fmla="*/ 10380649 w 12692921"/>
              <a:gd name="connsiteY4" fmla="*/ 870779 h 1622603"/>
              <a:gd name="connsiteX5" fmla="*/ 12656812 w 12692921"/>
              <a:gd name="connsiteY5" fmla="*/ 1533296 h 1622603"/>
              <a:gd name="connsiteX6" fmla="*/ 4398183 w 12692921"/>
              <a:gd name="connsiteY6" fmla="*/ 1243010 h 1622603"/>
              <a:gd name="connsiteX7" fmla="*/ 29383 w 12692921"/>
              <a:gd name="connsiteY7" fmla="*/ 1228496 h 1622603"/>
              <a:gd name="connsiteX0" fmla="*/ 29383 w 12692921"/>
              <a:gd name="connsiteY0" fmla="*/ 1234972 h 1629079"/>
              <a:gd name="connsiteX1" fmla="*/ 2525840 w 12692921"/>
              <a:gd name="connsiteY1" fmla="*/ 30288 h 1629079"/>
              <a:gd name="connsiteX2" fmla="*/ 4813689 w 12692921"/>
              <a:gd name="connsiteY2" fmla="*/ 500032 h 1629079"/>
              <a:gd name="connsiteX3" fmla="*/ 7308760 w 12692921"/>
              <a:gd name="connsiteY3" fmla="*/ 502967 h 1629079"/>
              <a:gd name="connsiteX4" fmla="*/ 10380649 w 12692921"/>
              <a:gd name="connsiteY4" fmla="*/ 877255 h 1629079"/>
              <a:gd name="connsiteX5" fmla="*/ 12656812 w 12692921"/>
              <a:gd name="connsiteY5" fmla="*/ 1539772 h 1629079"/>
              <a:gd name="connsiteX6" fmla="*/ 4398183 w 12692921"/>
              <a:gd name="connsiteY6" fmla="*/ 1249486 h 1629079"/>
              <a:gd name="connsiteX7" fmla="*/ 29383 w 12692921"/>
              <a:gd name="connsiteY7" fmla="*/ 1234972 h 1629079"/>
              <a:gd name="connsiteX0" fmla="*/ 29383 w 12692921"/>
              <a:gd name="connsiteY0" fmla="*/ 1236480 h 1630587"/>
              <a:gd name="connsiteX1" fmla="*/ 2525840 w 12692921"/>
              <a:gd name="connsiteY1" fmla="*/ 31796 h 1630587"/>
              <a:gd name="connsiteX2" fmla="*/ 4813689 w 12692921"/>
              <a:gd name="connsiteY2" fmla="*/ 501540 h 1630587"/>
              <a:gd name="connsiteX3" fmla="*/ 8038493 w 12692921"/>
              <a:gd name="connsiteY3" fmla="*/ 706759 h 1630587"/>
              <a:gd name="connsiteX4" fmla="*/ 10380649 w 12692921"/>
              <a:gd name="connsiteY4" fmla="*/ 878763 h 1630587"/>
              <a:gd name="connsiteX5" fmla="*/ 12656812 w 12692921"/>
              <a:gd name="connsiteY5" fmla="*/ 1541280 h 1630587"/>
              <a:gd name="connsiteX6" fmla="*/ 4398183 w 12692921"/>
              <a:gd name="connsiteY6" fmla="*/ 1250994 h 1630587"/>
              <a:gd name="connsiteX7" fmla="*/ 29383 w 12692921"/>
              <a:gd name="connsiteY7" fmla="*/ 1236480 h 1630587"/>
              <a:gd name="connsiteX0" fmla="*/ 83101 w 12746639"/>
              <a:gd name="connsiteY0" fmla="*/ 742243 h 1136350"/>
              <a:gd name="connsiteX1" fmla="*/ 1715784 w 12746639"/>
              <a:gd name="connsiteY1" fmla="*/ 141663 h 1136350"/>
              <a:gd name="connsiteX2" fmla="*/ 4867407 w 12746639"/>
              <a:gd name="connsiteY2" fmla="*/ 7303 h 1136350"/>
              <a:gd name="connsiteX3" fmla="*/ 8092211 w 12746639"/>
              <a:gd name="connsiteY3" fmla="*/ 212522 h 1136350"/>
              <a:gd name="connsiteX4" fmla="*/ 10434367 w 12746639"/>
              <a:gd name="connsiteY4" fmla="*/ 384526 h 1136350"/>
              <a:gd name="connsiteX5" fmla="*/ 12710530 w 12746639"/>
              <a:gd name="connsiteY5" fmla="*/ 1047043 h 1136350"/>
              <a:gd name="connsiteX6" fmla="*/ 4451901 w 12746639"/>
              <a:gd name="connsiteY6" fmla="*/ 756757 h 1136350"/>
              <a:gd name="connsiteX7" fmla="*/ 83101 w 12746639"/>
              <a:gd name="connsiteY7" fmla="*/ 742243 h 1136350"/>
              <a:gd name="connsiteX0" fmla="*/ 289259 w 12952797"/>
              <a:gd name="connsiteY0" fmla="*/ 1350001 h 1744108"/>
              <a:gd name="connsiteX1" fmla="*/ 757129 w 12952797"/>
              <a:gd name="connsiteY1" fmla="*/ 27566 h 1744108"/>
              <a:gd name="connsiteX2" fmla="*/ 5073565 w 12952797"/>
              <a:gd name="connsiteY2" fmla="*/ 615061 h 1744108"/>
              <a:gd name="connsiteX3" fmla="*/ 8298369 w 12952797"/>
              <a:gd name="connsiteY3" fmla="*/ 820280 h 1744108"/>
              <a:gd name="connsiteX4" fmla="*/ 10640525 w 12952797"/>
              <a:gd name="connsiteY4" fmla="*/ 992284 h 1744108"/>
              <a:gd name="connsiteX5" fmla="*/ 12916688 w 12952797"/>
              <a:gd name="connsiteY5" fmla="*/ 1654801 h 1744108"/>
              <a:gd name="connsiteX6" fmla="*/ 4658059 w 12952797"/>
              <a:gd name="connsiteY6" fmla="*/ 1364515 h 1744108"/>
              <a:gd name="connsiteX7" fmla="*/ 289259 w 12952797"/>
              <a:gd name="connsiteY7" fmla="*/ 1350001 h 1744108"/>
              <a:gd name="connsiteX0" fmla="*/ 289259 w 13352533"/>
              <a:gd name="connsiteY0" fmla="*/ 1350001 h 1765355"/>
              <a:gd name="connsiteX1" fmla="*/ 757129 w 13352533"/>
              <a:gd name="connsiteY1" fmla="*/ 27566 h 1765355"/>
              <a:gd name="connsiteX2" fmla="*/ 5073565 w 13352533"/>
              <a:gd name="connsiteY2" fmla="*/ 615061 h 1765355"/>
              <a:gd name="connsiteX3" fmla="*/ 8298369 w 13352533"/>
              <a:gd name="connsiteY3" fmla="*/ 820280 h 1765355"/>
              <a:gd name="connsiteX4" fmla="*/ 10640525 w 13352533"/>
              <a:gd name="connsiteY4" fmla="*/ 992284 h 1765355"/>
              <a:gd name="connsiteX5" fmla="*/ 13322405 w 13352533"/>
              <a:gd name="connsiteY5" fmla="*/ 1678352 h 1765355"/>
              <a:gd name="connsiteX6" fmla="*/ 4658059 w 13352533"/>
              <a:gd name="connsiteY6" fmla="*/ 1364515 h 1765355"/>
              <a:gd name="connsiteX7" fmla="*/ 289259 w 13352533"/>
              <a:gd name="connsiteY7" fmla="*/ 1350001 h 1765355"/>
              <a:gd name="connsiteX0" fmla="*/ 289259 w 13352533"/>
              <a:gd name="connsiteY0" fmla="*/ 1351587 h 1766941"/>
              <a:gd name="connsiteX1" fmla="*/ 757129 w 13352533"/>
              <a:gd name="connsiteY1" fmla="*/ 29152 h 1766941"/>
              <a:gd name="connsiteX2" fmla="*/ 5073565 w 13352533"/>
              <a:gd name="connsiteY2" fmla="*/ 616647 h 1766941"/>
              <a:gd name="connsiteX3" fmla="*/ 8167311 w 13352533"/>
              <a:gd name="connsiteY3" fmla="*/ 1075955 h 1766941"/>
              <a:gd name="connsiteX4" fmla="*/ 10640525 w 13352533"/>
              <a:gd name="connsiteY4" fmla="*/ 993870 h 1766941"/>
              <a:gd name="connsiteX5" fmla="*/ 13322405 w 13352533"/>
              <a:gd name="connsiteY5" fmla="*/ 1679938 h 1766941"/>
              <a:gd name="connsiteX6" fmla="*/ 4658059 w 13352533"/>
              <a:gd name="connsiteY6" fmla="*/ 1366101 h 1766941"/>
              <a:gd name="connsiteX7" fmla="*/ 289259 w 13352533"/>
              <a:gd name="connsiteY7" fmla="*/ 1351587 h 1766941"/>
              <a:gd name="connsiteX0" fmla="*/ 289259 w 13531127"/>
              <a:gd name="connsiteY0" fmla="*/ 1351587 h 1766941"/>
              <a:gd name="connsiteX1" fmla="*/ 757129 w 13531127"/>
              <a:gd name="connsiteY1" fmla="*/ 29152 h 1766941"/>
              <a:gd name="connsiteX2" fmla="*/ 5073565 w 13531127"/>
              <a:gd name="connsiteY2" fmla="*/ 616647 h 1766941"/>
              <a:gd name="connsiteX3" fmla="*/ 8167311 w 13531127"/>
              <a:gd name="connsiteY3" fmla="*/ 1075955 h 1766941"/>
              <a:gd name="connsiteX4" fmla="*/ 10640525 w 13531127"/>
              <a:gd name="connsiteY4" fmla="*/ 993870 h 1766941"/>
              <a:gd name="connsiteX5" fmla="*/ 13322405 w 13531127"/>
              <a:gd name="connsiteY5" fmla="*/ 1679938 h 1766941"/>
              <a:gd name="connsiteX6" fmla="*/ 4658059 w 13531127"/>
              <a:gd name="connsiteY6" fmla="*/ 1366101 h 1766941"/>
              <a:gd name="connsiteX7" fmla="*/ 289259 w 13531127"/>
              <a:gd name="connsiteY7" fmla="*/ 1351587 h 1766941"/>
              <a:gd name="connsiteX0" fmla="*/ 289259 w 13531127"/>
              <a:gd name="connsiteY0" fmla="*/ 1351587 h 1766941"/>
              <a:gd name="connsiteX1" fmla="*/ 757129 w 13531127"/>
              <a:gd name="connsiteY1" fmla="*/ 29152 h 1766941"/>
              <a:gd name="connsiteX2" fmla="*/ 5073565 w 13531127"/>
              <a:gd name="connsiteY2" fmla="*/ 616647 h 1766941"/>
              <a:gd name="connsiteX3" fmla="*/ 8167311 w 13531127"/>
              <a:gd name="connsiteY3" fmla="*/ 1075955 h 1766941"/>
              <a:gd name="connsiteX4" fmla="*/ 10640525 w 13531127"/>
              <a:gd name="connsiteY4" fmla="*/ 993870 h 1766941"/>
              <a:gd name="connsiteX5" fmla="*/ 13322405 w 13531127"/>
              <a:gd name="connsiteY5" fmla="*/ 1679938 h 1766941"/>
              <a:gd name="connsiteX6" fmla="*/ 4658059 w 13531127"/>
              <a:gd name="connsiteY6" fmla="*/ 1366101 h 1766941"/>
              <a:gd name="connsiteX7" fmla="*/ 289259 w 1353112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5556"/>
              <a:gd name="connsiteY0" fmla="*/ 1351587 h 1766941"/>
              <a:gd name="connsiteX1" fmla="*/ 757129 w 13355556"/>
              <a:gd name="connsiteY1" fmla="*/ 29152 h 1766941"/>
              <a:gd name="connsiteX2" fmla="*/ 5073565 w 13355556"/>
              <a:gd name="connsiteY2" fmla="*/ 616647 h 1766941"/>
              <a:gd name="connsiteX3" fmla="*/ 8167311 w 13355556"/>
              <a:gd name="connsiteY3" fmla="*/ 1075955 h 1766941"/>
              <a:gd name="connsiteX4" fmla="*/ 10640525 w 13355556"/>
              <a:gd name="connsiteY4" fmla="*/ 993870 h 1766941"/>
              <a:gd name="connsiteX5" fmla="*/ 13322405 w 13355556"/>
              <a:gd name="connsiteY5" fmla="*/ 1679938 h 1766941"/>
              <a:gd name="connsiteX6" fmla="*/ 4658059 w 13355556"/>
              <a:gd name="connsiteY6" fmla="*/ 1366101 h 1766941"/>
              <a:gd name="connsiteX7" fmla="*/ 289259 w 13355556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  <a:gd name="connsiteX0" fmla="*/ 289259 w 13353297"/>
              <a:gd name="connsiteY0" fmla="*/ 1351587 h 1766941"/>
              <a:gd name="connsiteX1" fmla="*/ 757129 w 13353297"/>
              <a:gd name="connsiteY1" fmla="*/ 29152 h 1766941"/>
              <a:gd name="connsiteX2" fmla="*/ 5073565 w 13353297"/>
              <a:gd name="connsiteY2" fmla="*/ 616647 h 1766941"/>
              <a:gd name="connsiteX3" fmla="*/ 8167311 w 13353297"/>
              <a:gd name="connsiteY3" fmla="*/ 1075955 h 1766941"/>
              <a:gd name="connsiteX4" fmla="*/ 10640525 w 13353297"/>
              <a:gd name="connsiteY4" fmla="*/ 993870 h 1766941"/>
              <a:gd name="connsiteX5" fmla="*/ 13322405 w 13353297"/>
              <a:gd name="connsiteY5" fmla="*/ 1679938 h 1766941"/>
              <a:gd name="connsiteX6" fmla="*/ 4658059 w 13353297"/>
              <a:gd name="connsiteY6" fmla="*/ 1366101 h 1766941"/>
              <a:gd name="connsiteX7" fmla="*/ 289259 w 13353297"/>
              <a:gd name="connsiteY7" fmla="*/ 1351587 h 176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53297" h="1766941">
                <a:moveTo>
                  <a:pt x="289259" y="1351587"/>
                </a:moveTo>
                <a:cubicBezTo>
                  <a:pt x="-360896" y="1128762"/>
                  <a:pt x="212843" y="193647"/>
                  <a:pt x="757129" y="29152"/>
                </a:cubicBezTo>
                <a:cubicBezTo>
                  <a:pt x="1301415" y="-135343"/>
                  <a:pt x="3838535" y="442180"/>
                  <a:pt x="5073565" y="616647"/>
                </a:cubicBezTo>
                <a:cubicBezTo>
                  <a:pt x="6308595" y="791114"/>
                  <a:pt x="7352976" y="1186869"/>
                  <a:pt x="8167311" y="1075955"/>
                </a:cubicBezTo>
                <a:cubicBezTo>
                  <a:pt x="8991716" y="1048593"/>
                  <a:pt x="9781343" y="893206"/>
                  <a:pt x="10640525" y="993870"/>
                </a:cubicBezTo>
                <a:cubicBezTo>
                  <a:pt x="11499707" y="1094534"/>
                  <a:pt x="13634462" y="1382395"/>
                  <a:pt x="13322405" y="1679938"/>
                </a:cubicBezTo>
                <a:cubicBezTo>
                  <a:pt x="13010348" y="1977481"/>
                  <a:pt x="6830250" y="1420826"/>
                  <a:pt x="4658059" y="1366101"/>
                </a:cubicBezTo>
                <a:cubicBezTo>
                  <a:pt x="2485868" y="1311376"/>
                  <a:pt x="939414" y="1574412"/>
                  <a:pt x="289259" y="1351587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>
            <a:lvl1pPr>
              <a:defRPr b="1">
                <a:solidFill>
                  <a:srgbClr val="0E5856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>
            <a:lvl1pPr>
              <a:defRPr>
                <a:solidFill>
                  <a:srgbClr val="0E5856"/>
                </a:solidFill>
              </a:defRPr>
            </a:lvl1pPr>
            <a:lvl2pPr>
              <a:defRPr>
                <a:solidFill>
                  <a:srgbClr val="0E5856"/>
                </a:solidFill>
              </a:defRPr>
            </a:lvl2pPr>
            <a:lvl3pPr>
              <a:defRPr>
                <a:solidFill>
                  <a:srgbClr val="0E5856"/>
                </a:solidFill>
              </a:defRPr>
            </a:lvl3pPr>
            <a:lvl4pPr>
              <a:defRPr>
                <a:solidFill>
                  <a:srgbClr val="0E5856"/>
                </a:solidFill>
              </a:defRPr>
            </a:lvl4pPr>
            <a:lvl5pPr>
              <a:defRPr>
                <a:solidFill>
                  <a:srgbClr val="0E5856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F171A1-0139-4B50-8376-E5A5B1DB2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43" y="0"/>
            <a:ext cx="5252357" cy="6858000"/>
          </a:xfrm>
          <a:prstGeom prst="rect">
            <a:avLst/>
          </a:prstGeom>
        </p:spPr>
      </p:pic>
      <p:sp>
        <p:nvSpPr>
          <p:cNvPr id="9" name="Овал 10">
            <a:extLst>
              <a:ext uri="{FF2B5EF4-FFF2-40B4-BE49-F238E27FC236}">
                <a16:creationId xmlns:a16="http://schemas.microsoft.com/office/drawing/2014/main" id="{1AE9FA97-ABBB-452C-B3E1-F5D580D52865}"/>
              </a:ext>
            </a:extLst>
          </p:cNvPr>
          <p:cNvSpPr/>
          <p:nvPr userDrawn="1"/>
        </p:nvSpPr>
        <p:spPr>
          <a:xfrm>
            <a:off x="-1235385" y="5098269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0">
            <a:extLst>
              <a:ext uri="{FF2B5EF4-FFF2-40B4-BE49-F238E27FC236}">
                <a16:creationId xmlns:a16="http://schemas.microsoft.com/office/drawing/2014/main" id="{8B183B4C-9457-49D5-9796-2FAA2DEE0652}"/>
              </a:ext>
            </a:extLst>
          </p:cNvPr>
          <p:cNvSpPr/>
          <p:nvPr userDrawn="1"/>
        </p:nvSpPr>
        <p:spPr>
          <a:xfrm rot="10800000">
            <a:off x="-1386870" y="-1583779"/>
            <a:ext cx="4016541" cy="2264816"/>
          </a:xfrm>
          <a:custGeom>
            <a:avLst/>
            <a:gdLst>
              <a:gd name="connsiteX0" fmla="*/ 0 w 6531428"/>
              <a:gd name="connsiteY0" fmla="*/ 986971 h 1973942"/>
              <a:gd name="connsiteX1" fmla="*/ 3265714 w 6531428"/>
              <a:gd name="connsiteY1" fmla="*/ 0 h 1973942"/>
              <a:gd name="connsiteX2" fmla="*/ 6531428 w 6531428"/>
              <a:gd name="connsiteY2" fmla="*/ 986971 h 1973942"/>
              <a:gd name="connsiteX3" fmla="*/ 3265714 w 6531428"/>
              <a:gd name="connsiteY3" fmla="*/ 1973942 h 1973942"/>
              <a:gd name="connsiteX4" fmla="*/ 0 w 6531428"/>
              <a:gd name="connsiteY4" fmla="*/ 986971 h 1973942"/>
              <a:gd name="connsiteX0" fmla="*/ 0 w 6583817"/>
              <a:gd name="connsiteY0" fmla="*/ 1036858 h 2023829"/>
              <a:gd name="connsiteX1" fmla="*/ 3265714 w 6583817"/>
              <a:gd name="connsiteY1" fmla="*/ 49887 h 2023829"/>
              <a:gd name="connsiteX2" fmla="*/ 5138057 w 6583817"/>
              <a:gd name="connsiteY2" fmla="*/ 238572 h 2023829"/>
              <a:gd name="connsiteX3" fmla="*/ 6531428 w 6583817"/>
              <a:gd name="connsiteY3" fmla="*/ 1036858 h 2023829"/>
              <a:gd name="connsiteX4" fmla="*/ 3265714 w 6583817"/>
              <a:gd name="connsiteY4" fmla="*/ 2023829 h 2023829"/>
              <a:gd name="connsiteX5" fmla="*/ 0 w 6583817"/>
              <a:gd name="connsiteY5" fmla="*/ 1036858 h 2023829"/>
              <a:gd name="connsiteX0" fmla="*/ 87004 w 6670821"/>
              <a:gd name="connsiteY0" fmla="*/ 1036858 h 2023829"/>
              <a:gd name="connsiteX1" fmla="*/ 1146547 w 6670821"/>
              <a:gd name="connsiteY1" fmla="*/ 267602 h 2023829"/>
              <a:gd name="connsiteX2" fmla="*/ 3352718 w 6670821"/>
              <a:gd name="connsiteY2" fmla="*/ 49887 h 2023829"/>
              <a:gd name="connsiteX3" fmla="*/ 5225061 w 6670821"/>
              <a:gd name="connsiteY3" fmla="*/ 238572 h 2023829"/>
              <a:gd name="connsiteX4" fmla="*/ 6618432 w 6670821"/>
              <a:gd name="connsiteY4" fmla="*/ 1036858 h 2023829"/>
              <a:gd name="connsiteX5" fmla="*/ 3352718 w 6670821"/>
              <a:gd name="connsiteY5" fmla="*/ 2023829 h 2023829"/>
              <a:gd name="connsiteX6" fmla="*/ 87004 w 6670821"/>
              <a:gd name="connsiteY6" fmla="*/ 1036858 h 2023829"/>
              <a:gd name="connsiteX0" fmla="*/ 87004 w 8875308"/>
              <a:gd name="connsiteY0" fmla="*/ 1015551 h 2002522"/>
              <a:gd name="connsiteX1" fmla="*/ 1146547 w 8875308"/>
              <a:gd name="connsiteY1" fmla="*/ 246295 h 2002522"/>
              <a:gd name="connsiteX2" fmla="*/ 3352718 w 8875308"/>
              <a:gd name="connsiteY2" fmla="*/ 28580 h 2002522"/>
              <a:gd name="connsiteX3" fmla="*/ 8795576 w 8875308"/>
              <a:gd name="connsiteY3" fmla="*/ 797837 h 2002522"/>
              <a:gd name="connsiteX4" fmla="*/ 6618432 w 8875308"/>
              <a:gd name="connsiteY4" fmla="*/ 1015551 h 2002522"/>
              <a:gd name="connsiteX5" fmla="*/ 3352718 w 8875308"/>
              <a:gd name="connsiteY5" fmla="*/ 2002522 h 2002522"/>
              <a:gd name="connsiteX6" fmla="*/ 87004 w 8875308"/>
              <a:gd name="connsiteY6" fmla="*/ 1015551 h 2002522"/>
              <a:gd name="connsiteX0" fmla="*/ 87004 w 10749712"/>
              <a:gd name="connsiteY0" fmla="*/ 1015551 h 2649021"/>
              <a:gd name="connsiteX1" fmla="*/ 1146547 w 10749712"/>
              <a:gd name="connsiteY1" fmla="*/ 246295 h 2649021"/>
              <a:gd name="connsiteX2" fmla="*/ 3352718 w 10749712"/>
              <a:gd name="connsiteY2" fmla="*/ 28580 h 2649021"/>
              <a:gd name="connsiteX3" fmla="*/ 8795576 w 10749712"/>
              <a:gd name="connsiteY3" fmla="*/ 797837 h 2649021"/>
              <a:gd name="connsiteX4" fmla="*/ 10711461 w 10749712"/>
              <a:gd name="connsiteY4" fmla="*/ 2568580 h 2649021"/>
              <a:gd name="connsiteX5" fmla="*/ 3352718 w 10749712"/>
              <a:gd name="connsiteY5" fmla="*/ 2002522 h 2649021"/>
              <a:gd name="connsiteX6" fmla="*/ 87004 w 10749712"/>
              <a:gd name="connsiteY6" fmla="*/ 1015551 h 2649021"/>
              <a:gd name="connsiteX0" fmla="*/ 87004 w 10746300"/>
              <a:gd name="connsiteY0" fmla="*/ 1042421 h 2675891"/>
              <a:gd name="connsiteX1" fmla="*/ 1146547 w 10746300"/>
              <a:gd name="connsiteY1" fmla="*/ 273165 h 2675891"/>
              <a:gd name="connsiteX2" fmla="*/ 3352718 w 10746300"/>
              <a:gd name="connsiteY2" fmla="*/ 55450 h 2675891"/>
              <a:gd name="connsiteX3" fmla="*/ 8606890 w 10746300"/>
              <a:gd name="connsiteY3" fmla="*/ 1216593 h 2675891"/>
              <a:gd name="connsiteX4" fmla="*/ 10711461 w 10746300"/>
              <a:gd name="connsiteY4" fmla="*/ 2595450 h 2675891"/>
              <a:gd name="connsiteX5" fmla="*/ 3352718 w 10746300"/>
              <a:gd name="connsiteY5" fmla="*/ 2029392 h 2675891"/>
              <a:gd name="connsiteX6" fmla="*/ 87004 w 10746300"/>
              <a:gd name="connsiteY6" fmla="*/ 1042421 h 2675891"/>
              <a:gd name="connsiteX0" fmla="*/ 87004 w 11635763"/>
              <a:gd name="connsiteY0" fmla="*/ 1042421 h 2430077"/>
              <a:gd name="connsiteX1" fmla="*/ 1146547 w 11635763"/>
              <a:gd name="connsiteY1" fmla="*/ 273165 h 2430077"/>
              <a:gd name="connsiteX2" fmla="*/ 3352718 w 11635763"/>
              <a:gd name="connsiteY2" fmla="*/ 55450 h 2430077"/>
              <a:gd name="connsiteX3" fmla="*/ 8606890 w 11635763"/>
              <a:gd name="connsiteY3" fmla="*/ 1216593 h 2430077"/>
              <a:gd name="connsiteX4" fmla="*/ 11611347 w 11635763"/>
              <a:gd name="connsiteY4" fmla="*/ 2319678 h 2430077"/>
              <a:gd name="connsiteX5" fmla="*/ 3352718 w 11635763"/>
              <a:gd name="connsiteY5" fmla="*/ 2029392 h 2430077"/>
              <a:gd name="connsiteX6" fmla="*/ 87004 w 11635763"/>
              <a:gd name="connsiteY6" fmla="*/ 1042421 h 2430077"/>
              <a:gd name="connsiteX0" fmla="*/ 52390 w 11601149"/>
              <a:gd name="connsiteY0" fmla="*/ 991845 h 2379501"/>
              <a:gd name="connsiteX1" fmla="*/ 1445761 w 11601149"/>
              <a:gd name="connsiteY1" fmla="*/ 759618 h 2379501"/>
              <a:gd name="connsiteX2" fmla="*/ 3318104 w 11601149"/>
              <a:gd name="connsiteY2" fmla="*/ 4874 h 2379501"/>
              <a:gd name="connsiteX3" fmla="*/ 8572276 w 11601149"/>
              <a:gd name="connsiteY3" fmla="*/ 1166017 h 2379501"/>
              <a:gd name="connsiteX4" fmla="*/ 11576733 w 11601149"/>
              <a:gd name="connsiteY4" fmla="*/ 2269102 h 2379501"/>
              <a:gd name="connsiteX5" fmla="*/ 3318104 w 11601149"/>
              <a:gd name="connsiteY5" fmla="*/ 1978816 h 2379501"/>
              <a:gd name="connsiteX6" fmla="*/ 52390 w 11601149"/>
              <a:gd name="connsiteY6" fmla="*/ 991845 h 2379501"/>
              <a:gd name="connsiteX0" fmla="*/ 29383 w 12681228"/>
              <a:gd name="connsiteY0" fmla="*/ 1964302 h 2358409"/>
              <a:gd name="connsiteX1" fmla="*/ 2525840 w 12681228"/>
              <a:gd name="connsiteY1" fmla="*/ 759618 h 2358409"/>
              <a:gd name="connsiteX2" fmla="*/ 4398183 w 12681228"/>
              <a:gd name="connsiteY2" fmla="*/ 4874 h 2358409"/>
              <a:gd name="connsiteX3" fmla="*/ 9652355 w 12681228"/>
              <a:gd name="connsiteY3" fmla="*/ 1166017 h 2358409"/>
              <a:gd name="connsiteX4" fmla="*/ 12656812 w 12681228"/>
              <a:gd name="connsiteY4" fmla="*/ 2269102 h 2358409"/>
              <a:gd name="connsiteX5" fmla="*/ 4398183 w 12681228"/>
              <a:gd name="connsiteY5" fmla="*/ 1978816 h 2358409"/>
              <a:gd name="connsiteX6" fmla="*/ 29383 w 12681228"/>
              <a:gd name="connsiteY6" fmla="*/ 1964302 h 2358409"/>
              <a:gd name="connsiteX0" fmla="*/ 29383 w 12681228"/>
              <a:gd name="connsiteY0" fmla="*/ 1228203 h 1622310"/>
              <a:gd name="connsiteX1" fmla="*/ 2525840 w 12681228"/>
              <a:gd name="connsiteY1" fmla="*/ 23519 h 1622310"/>
              <a:gd name="connsiteX2" fmla="*/ 5718983 w 12681228"/>
              <a:gd name="connsiteY2" fmla="*/ 676660 h 1622310"/>
              <a:gd name="connsiteX3" fmla="*/ 9652355 w 12681228"/>
              <a:gd name="connsiteY3" fmla="*/ 429918 h 1622310"/>
              <a:gd name="connsiteX4" fmla="*/ 12656812 w 12681228"/>
              <a:gd name="connsiteY4" fmla="*/ 1533003 h 1622310"/>
              <a:gd name="connsiteX5" fmla="*/ 4398183 w 12681228"/>
              <a:gd name="connsiteY5" fmla="*/ 1242717 h 1622310"/>
              <a:gd name="connsiteX6" fmla="*/ 29383 w 12681228"/>
              <a:gd name="connsiteY6" fmla="*/ 1228203 h 1622310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29383 w 12682468"/>
              <a:gd name="connsiteY0" fmla="*/ 1229191 h 1623298"/>
              <a:gd name="connsiteX1" fmla="*/ 2525840 w 12682468"/>
              <a:gd name="connsiteY1" fmla="*/ 24507 h 1623298"/>
              <a:gd name="connsiteX2" fmla="*/ 5718983 w 12682468"/>
              <a:gd name="connsiteY2" fmla="*/ 677648 h 1623298"/>
              <a:gd name="connsiteX3" fmla="*/ 9797498 w 12682468"/>
              <a:gd name="connsiteY3" fmla="*/ 648620 h 1623298"/>
              <a:gd name="connsiteX4" fmla="*/ 12656812 w 12682468"/>
              <a:gd name="connsiteY4" fmla="*/ 1533991 h 1623298"/>
              <a:gd name="connsiteX5" fmla="*/ 4398183 w 12682468"/>
              <a:gd name="connsiteY5" fmla="*/ 1243705 h 1623298"/>
              <a:gd name="connsiteX6" fmla="*/ 29383 w 12682468"/>
              <a:gd name="connsiteY6" fmla="*/ 1229191 h 1623298"/>
              <a:gd name="connsiteX0" fmla="*/ 46705 w 12699790"/>
              <a:gd name="connsiteY0" fmla="*/ 1032301 h 1426408"/>
              <a:gd name="connsiteX1" fmla="*/ 2180305 w 12699790"/>
              <a:gd name="connsiteY1" fmla="*/ 30817 h 1426408"/>
              <a:gd name="connsiteX2" fmla="*/ 5736305 w 12699790"/>
              <a:gd name="connsiteY2" fmla="*/ 480758 h 1426408"/>
              <a:gd name="connsiteX3" fmla="*/ 9814820 w 12699790"/>
              <a:gd name="connsiteY3" fmla="*/ 451730 h 1426408"/>
              <a:gd name="connsiteX4" fmla="*/ 12674134 w 12699790"/>
              <a:gd name="connsiteY4" fmla="*/ 1337101 h 1426408"/>
              <a:gd name="connsiteX5" fmla="*/ 4415505 w 12699790"/>
              <a:gd name="connsiteY5" fmla="*/ 1046815 h 1426408"/>
              <a:gd name="connsiteX6" fmla="*/ 46705 w 12699790"/>
              <a:gd name="connsiteY6" fmla="*/ 1032301 h 1426408"/>
              <a:gd name="connsiteX0" fmla="*/ 387846 w 13104827"/>
              <a:gd name="connsiteY0" fmla="*/ 1032301 h 2413473"/>
              <a:gd name="connsiteX1" fmla="*/ 2521446 w 13104827"/>
              <a:gd name="connsiteY1" fmla="*/ 30817 h 2413473"/>
              <a:gd name="connsiteX2" fmla="*/ 6077446 w 13104827"/>
              <a:gd name="connsiteY2" fmla="*/ 480758 h 2413473"/>
              <a:gd name="connsiteX3" fmla="*/ 10155961 w 13104827"/>
              <a:gd name="connsiteY3" fmla="*/ 451730 h 2413473"/>
              <a:gd name="connsiteX4" fmla="*/ 13015275 w 13104827"/>
              <a:gd name="connsiteY4" fmla="*/ 1337101 h 2413473"/>
              <a:gd name="connsiteX5" fmla="*/ 11215503 w 13104827"/>
              <a:gd name="connsiteY5" fmla="*/ 2411157 h 2413473"/>
              <a:gd name="connsiteX6" fmla="*/ 387846 w 13104827"/>
              <a:gd name="connsiteY6" fmla="*/ 1032301 h 2413473"/>
              <a:gd name="connsiteX0" fmla="*/ 463794 w 13180775"/>
              <a:gd name="connsiteY0" fmla="*/ 1003397 h 2384569"/>
              <a:gd name="connsiteX1" fmla="*/ 2597394 w 13180775"/>
              <a:gd name="connsiteY1" fmla="*/ 1913 h 2384569"/>
              <a:gd name="connsiteX2" fmla="*/ 8199908 w 13180775"/>
              <a:gd name="connsiteY2" fmla="*/ 742139 h 2384569"/>
              <a:gd name="connsiteX3" fmla="*/ 10231909 w 13180775"/>
              <a:gd name="connsiteY3" fmla="*/ 422826 h 2384569"/>
              <a:gd name="connsiteX4" fmla="*/ 13091223 w 13180775"/>
              <a:gd name="connsiteY4" fmla="*/ 1308197 h 2384569"/>
              <a:gd name="connsiteX5" fmla="*/ 11291451 w 13180775"/>
              <a:gd name="connsiteY5" fmla="*/ 2382253 h 2384569"/>
              <a:gd name="connsiteX6" fmla="*/ 463794 w 13180775"/>
              <a:gd name="connsiteY6" fmla="*/ 1003397 h 2384569"/>
              <a:gd name="connsiteX0" fmla="*/ 41439 w 12758420"/>
              <a:gd name="connsiteY0" fmla="*/ 612625 h 1993797"/>
              <a:gd name="connsiteX1" fmla="*/ 7167953 w 12758420"/>
              <a:gd name="connsiteY1" fmla="*/ 1817313 h 1993797"/>
              <a:gd name="connsiteX2" fmla="*/ 7777553 w 12758420"/>
              <a:gd name="connsiteY2" fmla="*/ 351367 h 1993797"/>
              <a:gd name="connsiteX3" fmla="*/ 9809554 w 12758420"/>
              <a:gd name="connsiteY3" fmla="*/ 32054 h 1993797"/>
              <a:gd name="connsiteX4" fmla="*/ 12668868 w 12758420"/>
              <a:gd name="connsiteY4" fmla="*/ 917425 h 1993797"/>
              <a:gd name="connsiteX5" fmla="*/ 10869096 w 12758420"/>
              <a:gd name="connsiteY5" fmla="*/ 1991481 h 1993797"/>
              <a:gd name="connsiteX6" fmla="*/ 41439 w 12758420"/>
              <a:gd name="connsiteY6" fmla="*/ 612625 h 1993797"/>
              <a:gd name="connsiteX0" fmla="*/ 1824082 w 5569992"/>
              <a:gd name="connsiteY0" fmla="*/ 2267253 h 2272975"/>
              <a:gd name="connsiteX1" fmla="*/ 53339 w 5569992"/>
              <a:gd name="connsiteY1" fmla="*/ 1817313 h 2272975"/>
              <a:gd name="connsiteX2" fmla="*/ 662939 w 5569992"/>
              <a:gd name="connsiteY2" fmla="*/ 351367 h 2272975"/>
              <a:gd name="connsiteX3" fmla="*/ 2694940 w 5569992"/>
              <a:gd name="connsiteY3" fmla="*/ 32054 h 2272975"/>
              <a:gd name="connsiteX4" fmla="*/ 5554254 w 5569992"/>
              <a:gd name="connsiteY4" fmla="*/ 917425 h 2272975"/>
              <a:gd name="connsiteX5" fmla="*/ 3754482 w 5569992"/>
              <a:gd name="connsiteY5" fmla="*/ 1991481 h 2272975"/>
              <a:gd name="connsiteX6" fmla="*/ 1824082 w 5569992"/>
              <a:gd name="connsiteY6" fmla="*/ 2267253 h 2272975"/>
              <a:gd name="connsiteX0" fmla="*/ 1824082 w 3945162"/>
              <a:gd name="connsiteY0" fmla="*/ 2262360 h 2268664"/>
              <a:gd name="connsiteX1" fmla="*/ 53339 w 3945162"/>
              <a:gd name="connsiteY1" fmla="*/ 1812420 h 2268664"/>
              <a:gd name="connsiteX2" fmla="*/ 662939 w 3945162"/>
              <a:gd name="connsiteY2" fmla="*/ 346474 h 2268664"/>
              <a:gd name="connsiteX3" fmla="*/ 2694940 w 3945162"/>
              <a:gd name="connsiteY3" fmla="*/ 27161 h 2268664"/>
              <a:gd name="connsiteX4" fmla="*/ 3754483 w 3945162"/>
              <a:gd name="connsiteY4" fmla="*/ 839961 h 2268664"/>
              <a:gd name="connsiteX5" fmla="*/ 3754482 w 3945162"/>
              <a:gd name="connsiteY5" fmla="*/ 1986588 h 2268664"/>
              <a:gd name="connsiteX6" fmla="*/ 1824082 w 3945162"/>
              <a:gd name="connsiteY6" fmla="*/ 2262360 h 2268664"/>
              <a:gd name="connsiteX0" fmla="*/ 1824082 w 4016541"/>
              <a:gd name="connsiteY0" fmla="*/ 2262360 h 2264816"/>
              <a:gd name="connsiteX1" fmla="*/ 53339 w 4016541"/>
              <a:gd name="connsiteY1" fmla="*/ 1812420 h 2264816"/>
              <a:gd name="connsiteX2" fmla="*/ 662939 w 4016541"/>
              <a:gd name="connsiteY2" fmla="*/ 346474 h 2264816"/>
              <a:gd name="connsiteX3" fmla="*/ 2694940 w 4016541"/>
              <a:gd name="connsiteY3" fmla="*/ 27161 h 2264816"/>
              <a:gd name="connsiteX4" fmla="*/ 3754483 w 4016541"/>
              <a:gd name="connsiteY4" fmla="*/ 839961 h 2264816"/>
              <a:gd name="connsiteX5" fmla="*/ 3856082 w 4016541"/>
              <a:gd name="connsiteY5" fmla="*/ 1667274 h 2264816"/>
              <a:gd name="connsiteX6" fmla="*/ 1824082 w 4016541"/>
              <a:gd name="connsiteY6" fmla="*/ 2262360 h 226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6541" h="2264816">
                <a:moveTo>
                  <a:pt x="1824082" y="2262360"/>
                </a:moveTo>
                <a:cubicBezTo>
                  <a:pt x="1190292" y="2286551"/>
                  <a:pt x="246863" y="2131734"/>
                  <a:pt x="53339" y="1812420"/>
                </a:cubicBezTo>
                <a:cubicBezTo>
                  <a:pt x="-140185" y="1493106"/>
                  <a:pt x="222672" y="644017"/>
                  <a:pt x="662939" y="346474"/>
                </a:cubicBezTo>
                <a:cubicBezTo>
                  <a:pt x="1103206" y="48931"/>
                  <a:pt x="2179683" y="-55087"/>
                  <a:pt x="2694940" y="27161"/>
                </a:cubicBezTo>
                <a:cubicBezTo>
                  <a:pt x="3210197" y="109409"/>
                  <a:pt x="3560959" y="566609"/>
                  <a:pt x="3754483" y="839961"/>
                </a:cubicBezTo>
                <a:cubicBezTo>
                  <a:pt x="3948007" y="1113313"/>
                  <a:pt x="4177815" y="1430208"/>
                  <a:pt x="3856082" y="1667274"/>
                </a:cubicBezTo>
                <a:cubicBezTo>
                  <a:pt x="3534349" y="1904340"/>
                  <a:pt x="2457873" y="2238169"/>
                  <a:pt x="1824082" y="2262360"/>
                </a:cubicBezTo>
                <a:close/>
              </a:path>
            </a:pathLst>
          </a:custGeom>
          <a:solidFill>
            <a:srgbClr val="0E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3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F255-DF12-430B-88B2-EB7DC4DD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3B9C72-075F-417D-A0BE-8114AA79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75761-FC2C-4DCF-ADDF-CF377C24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C84EA-B301-46A7-9DFC-77BFA61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B9E56F-C5FA-4C73-AC68-4DE70DDD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3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7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8277F-592B-45E5-90DB-1C68EB6D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5A7BF-E6B9-47C5-A497-55A70551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BDF78-0842-445A-92C7-B8DFB88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DE3EA-A18A-4AAA-8475-D315053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FE13E-5CA5-4333-9C69-28DB28FE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B66FE-6DA9-40D1-A0D2-7CF777EC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92414-43FC-4EE2-9223-509BB655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C575C-A4B6-41BF-89E6-47C3151B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B5737-FD04-4406-95AF-DC74BB5A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EBEB8-FAF2-48C1-9C8A-CBCAB7B7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083D4-27D8-41F8-B32B-79334B37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6930-CD20-4C2F-A84C-5B131D0B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69BC74-A6A9-4F3E-A1C8-8CC29F9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0EBE5-F7FB-4DB5-9B21-85CF16CF2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D359F3D-A604-41B2-8391-D069935F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AE855-9896-4189-BAC7-93BA6B77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2B2ED1-5410-4B05-99BD-F444BD4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7650F7-64BC-4A82-A8E4-7EBEBACE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09C829-B1DD-47A9-B765-DC8C9A06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92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1BF6-D173-479E-AB12-D910C55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A84FC-8D03-43DB-90F0-5167DE52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A891CB-C8D0-48EC-B811-947D03142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0992F-8A02-4D85-9650-26F6D4676BE5}" type="datetimeFigureOut">
              <a:rPr lang="ru-RU" smtClean="0"/>
              <a:t>17.03.2022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61EDE-97C5-4C83-AB67-6AB970A2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58892-41DE-43A2-B81B-F5F28EE7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8757-1F12-4F95-B457-64450A7EF92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id="{7441A85C-09F1-4129-ACAA-D798CB8E986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5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0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5401C-12A2-4EEF-9616-F5C8BC946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410" y="336834"/>
            <a:ext cx="8966335" cy="1649865"/>
          </a:xfrm>
          <a:effectLst>
            <a:outerShdw blurRad="203200" dist="50800" dir="7740000" algn="tr" rotWithShape="0">
              <a:schemeClr val="bg1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ru-RU" sz="9600" dirty="0"/>
              <a:t>Насыщенный</a:t>
            </a:r>
            <a:r>
              <a:rPr lang="en-US" sz="9600" dirty="0"/>
              <a:t> </a:t>
            </a:r>
            <a:r>
              <a:rPr lang="ru-RU" sz="9600" dirty="0"/>
              <a:t>пар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F976A2-0D20-4B89-9671-E7184D79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26" y="4317477"/>
            <a:ext cx="2540523" cy="25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0C4189-EA14-4ED4-B344-4376A326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Испарение и конденсация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C3EA5-F86C-420D-97A4-5B744726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Испарение – это процесс превращения жидкости в пар, происходящий на свободной поверхности жидкости.</a:t>
            </a:r>
          </a:p>
          <a:p>
            <a:r>
              <a:rPr lang="ru-RU" dirty="0"/>
              <a:t>Конденсация – это превращение пара в жидкость, то есть процесс, противоположный испарению.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38BCE5-047C-4D1A-8035-90D42935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70" y="3620547"/>
            <a:ext cx="4308130" cy="26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5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8CB96-0DD8-4A2A-8FFC-9C125BFE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157" y="2691951"/>
            <a:ext cx="4723614" cy="1325563"/>
          </a:xfrm>
        </p:spPr>
        <p:txBody>
          <a:bodyPr>
            <a:noAutofit/>
          </a:bodyPr>
          <a:lstStyle/>
          <a:p>
            <a:r>
              <a:rPr lang="ru-RU" sz="2800" b="0" dirty="0"/>
              <a:t>Если уровень жидкости со временем не изменяется, это означает, что процессы испарения и конденсации идут с  одинаковой интенсивностью. В этом случае говорят, что жидкость и пар находятся в динамическом равновесии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3A7593-7110-45DB-9548-A72118449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66" y="1525376"/>
            <a:ext cx="1609524" cy="294285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D70080-CCCA-4F76-BD03-72220A9B0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7" y="1420614"/>
            <a:ext cx="1838095" cy="304761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009A877-4C31-490A-90B5-6D816F7B6EF0}"/>
              </a:ext>
            </a:extLst>
          </p:cNvPr>
          <p:cNvSpPr txBox="1">
            <a:spLocks/>
          </p:cNvSpPr>
          <p:nvPr/>
        </p:nvSpPr>
        <p:spPr>
          <a:xfrm>
            <a:off x="767443" y="272428"/>
            <a:ext cx="106571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Динамическое равновесие </a:t>
            </a:r>
          </a:p>
        </p:txBody>
      </p:sp>
    </p:spTree>
    <p:extLst>
      <p:ext uri="{BB962C8B-B14F-4D97-AF65-F5344CB8AC3E}">
        <p14:creationId xmlns:p14="http://schemas.microsoft.com/office/powerpoint/2010/main" val="13307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1DB8178-D02C-4FC4-9B1A-10839E6C0575}"/>
              </a:ext>
            </a:extLst>
          </p:cNvPr>
          <p:cNvGrpSpPr/>
          <p:nvPr/>
        </p:nvGrpSpPr>
        <p:grpSpPr>
          <a:xfrm>
            <a:off x="2358876" y="1500262"/>
            <a:ext cx="7265891" cy="4434836"/>
            <a:chOff x="1629136" y="1422177"/>
            <a:chExt cx="7265891" cy="443483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208AD06-4BB1-420C-B0D1-83E76C2EF3FF}"/>
                </a:ext>
              </a:extLst>
            </p:cNvPr>
            <p:cNvGrpSpPr/>
            <p:nvPr/>
          </p:nvGrpSpPr>
          <p:grpSpPr>
            <a:xfrm>
              <a:off x="6126005" y="1422177"/>
              <a:ext cx="2340000" cy="764962"/>
              <a:chOff x="3891000" y="1633108"/>
              <a:chExt cx="2340000" cy="881572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10F1DCEC-176D-4E5D-8B9E-DB49A82B7225}"/>
                  </a:ext>
                </a:extLst>
              </p:cNvPr>
              <p:cNvSpPr/>
              <p:nvPr/>
            </p:nvSpPr>
            <p:spPr>
              <a:xfrm>
                <a:off x="3891000" y="1633108"/>
                <a:ext cx="2340000" cy="881572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/>
                  <a:t>При неизменной температуре плотность насыщенного пара не зависит от его объема</a:t>
                </a:r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D56643F3-40D2-4B38-BA39-A6423873DFBB}"/>
                  </a:ext>
                </a:extLst>
              </p:cNvPr>
              <p:cNvSpPr/>
              <p:nvPr/>
            </p:nvSpPr>
            <p:spPr>
              <a:xfrm>
                <a:off x="4330845" y="1667842"/>
                <a:ext cx="1845000" cy="3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ru-RU" sz="1400" dirty="0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77CAEFD3-0428-4A36-947D-4767D5700C0E}"/>
                </a:ext>
              </a:extLst>
            </p:cNvPr>
            <p:cNvGrpSpPr/>
            <p:nvPr/>
          </p:nvGrpSpPr>
          <p:grpSpPr>
            <a:xfrm>
              <a:off x="6082417" y="4940555"/>
              <a:ext cx="2812610" cy="916458"/>
              <a:chOff x="3838862" y="5248652"/>
              <a:chExt cx="2812610" cy="1056161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98D3AE4B-6551-462F-93AB-9F200DBFCAFB}"/>
                  </a:ext>
                </a:extLst>
              </p:cNvPr>
              <p:cNvSpPr/>
              <p:nvPr/>
            </p:nvSpPr>
            <p:spPr>
              <a:xfrm>
                <a:off x="3882450" y="5325858"/>
                <a:ext cx="2769022" cy="97895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60DE9EA6-2DF9-43E2-9BD8-45DF37488BDA}"/>
                  </a:ext>
                </a:extLst>
              </p:cNvPr>
              <p:cNvSpPr/>
              <p:nvPr/>
            </p:nvSpPr>
            <p:spPr>
              <a:xfrm>
                <a:off x="3838862" y="5248652"/>
                <a:ext cx="2812610" cy="851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solidFill>
                      <a:schemeClr val="bg1"/>
                    </a:solidFill>
                  </a:rPr>
                  <a:t>Давление насыщенного пара растет с температурой быстрее, чем по линейному закону</a:t>
                </a:r>
                <a:endParaRPr lang="ru-RU" sz="1400" dirty="0"/>
              </a:p>
            </p:txBody>
          </p:sp>
        </p:grp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8B96E62-A0C3-4E51-9040-092129B2E2D3}"/>
                </a:ext>
              </a:extLst>
            </p:cNvPr>
            <p:cNvSpPr/>
            <p:nvPr/>
          </p:nvSpPr>
          <p:spPr>
            <a:xfrm>
              <a:off x="1629136" y="2388087"/>
              <a:ext cx="2586449" cy="25864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0C3752A7-3E00-4446-A33A-C0B59BDA7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6912" y="2791543"/>
              <a:ext cx="216000" cy="216000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E8381D38-DB85-416F-8997-277318E64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 flipH="1">
              <a:off x="2516912" y="4308553"/>
              <a:ext cx="216000" cy="21600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1C3E7639-B756-4D2B-A3B3-129561FA1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 flipH="1">
              <a:off x="3146258" y="2791543"/>
              <a:ext cx="216000" cy="21600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A3965DC6-55EE-4923-B5AA-2FC3FFE37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 flipH="1">
              <a:off x="3146258" y="4330724"/>
              <a:ext cx="216000" cy="216000"/>
            </a:xfrm>
            <a:prstGeom prst="rect">
              <a:avLst/>
            </a:prstGeom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43CC787-C34D-4912-B464-D5A386B9F090}"/>
                </a:ext>
              </a:extLst>
            </p:cNvPr>
            <p:cNvSpPr/>
            <p:nvPr/>
          </p:nvSpPr>
          <p:spPr>
            <a:xfrm>
              <a:off x="2092932" y="3022233"/>
              <a:ext cx="8636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</a:t>
              </a:r>
              <a:endParaRPr lang="ru-RU" sz="10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16773CA-C641-408A-9FEF-695151383090}"/>
                </a:ext>
              </a:extLst>
            </p:cNvPr>
            <p:cNvSpPr/>
            <p:nvPr/>
          </p:nvSpPr>
          <p:spPr>
            <a:xfrm>
              <a:off x="2929784" y="3032874"/>
              <a:ext cx="8636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</a:t>
              </a:r>
              <a:endParaRPr lang="ru-RU" sz="10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11166A4-E93D-4E34-B116-31D5FC659F3E}"/>
                </a:ext>
              </a:extLst>
            </p:cNvPr>
            <p:cNvSpPr/>
            <p:nvPr/>
          </p:nvSpPr>
          <p:spPr>
            <a:xfrm>
              <a:off x="2066106" y="4098778"/>
              <a:ext cx="8636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</a:t>
              </a:r>
              <a:endParaRPr lang="ru-RU" sz="1000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B9F5BED-F3BC-4409-A861-5EC58C45D804}"/>
                </a:ext>
              </a:extLst>
            </p:cNvPr>
            <p:cNvSpPr/>
            <p:nvPr/>
          </p:nvSpPr>
          <p:spPr>
            <a:xfrm>
              <a:off x="3012175" y="4087201"/>
              <a:ext cx="8636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Lorem ipsum </a:t>
              </a:r>
              <a:endParaRPr lang="ru-RU" sz="1000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EDBB89AA-59BD-458F-A0B9-9A0BA6074F26}"/>
                </a:ext>
              </a:extLst>
            </p:cNvPr>
            <p:cNvSpPr/>
            <p:nvPr/>
          </p:nvSpPr>
          <p:spPr>
            <a:xfrm>
              <a:off x="2880911" y="2360895"/>
              <a:ext cx="60290" cy="60290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C8AB7D5-19C9-455F-B07F-5CC0B3ABF523}"/>
                </a:ext>
              </a:extLst>
            </p:cNvPr>
            <p:cNvSpPr/>
            <p:nvPr/>
          </p:nvSpPr>
          <p:spPr>
            <a:xfrm>
              <a:off x="2893666" y="4939986"/>
              <a:ext cx="60290" cy="60290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5709AE2-F621-4436-B9E0-CBB86BE38315}"/>
                </a:ext>
              </a:extLst>
            </p:cNvPr>
            <p:cNvSpPr/>
            <p:nvPr/>
          </p:nvSpPr>
          <p:spPr>
            <a:xfrm>
              <a:off x="4046703" y="4245848"/>
              <a:ext cx="60290" cy="60290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7DF4273D-E712-4DB3-9764-933DB6C3BD1C}"/>
                </a:ext>
              </a:extLst>
            </p:cNvPr>
            <p:cNvSpPr/>
            <p:nvPr/>
          </p:nvSpPr>
          <p:spPr>
            <a:xfrm>
              <a:off x="4052345" y="3068946"/>
              <a:ext cx="60290" cy="60290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2AFB6A37-36BE-47B9-B6AB-9E098638ADFE}"/>
                </a:ext>
              </a:extLst>
            </p:cNvPr>
            <p:cNvCxnSpPr>
              <a:cxnSpLocks/>
            </p:cNvCxnSpPr>
            <p:nvPr/>
          </p:nvCxnSpPr>
          <p:spPr>
            <a:xfrm>
              <a:off x="4106993" y="4275993"/>
              <a:ext cx="2191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2425FD2D-73A6-4E55-8ABF-057DEF710B3D}"/>
                </a:ext>
              </a:extLst>
            </p:cNvPr>
            <p:cNvCxnSpPr>
              <a:cxnSpLocks/>
            </p:cNvCxnSpPr>
            <p:nvPr/>
          </p:nvCxnSpPr>
          <p:spPr>
            <a:xfrm>
              <a:off x="4106993" y="3089640"/>
              <a:ext cx="2191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D6D5425C-A02F-4535-8C36-43A4F19C1960}"/>
                </a:ext>
              </a:extLst>
            </p:cNvPr>
            <p:cNvGrpSpPr/>
            <p:nvPr/>
          </p:nvGrpSpPr>
          <p:grpSpPr>
            <a:xfrm>
              <a:off x="6140616" y="2735951"/>
              <a:ext cx="2498971" cy="738664"/>
              <a:chOff x="3890999" y="2932707"/>
              <a:chExt cx="2498971" cy="85126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7606589C-79EF-42CE-A9AD-2750DE55CB60}"/>
                  </a:ext>
                </a:extLst>
              </p:cNvPr>
              <p:cNvSpPr/>
              <p:nvPr/>
            </p:nvSpPr>
            <p:spPr>
              <a:xfrm>
                <a:off x="3890999" y="2932707"/>
                <a:ext cx="2498971" cy="82399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594834E9-20B6-4EEC-A422-31AB3E123012}"/>
                  </a:ext>
                </a:extLst>
              </p:cNvPr>
              <p:cNvSpPr/>
              <p:nvPr/>
            </p:nvSpPr>
            <p:spPr>
              <a:xfrm>
                <a:off x="3963458" y="2932707"/>
                <a:ext cx="2197776" cy="851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solidFill>
                      <a:schemeClr val="bg1"/>
                    </a:solidFill>
                  </a:rPr>
                  <a:t>Давление насыщенного пара не зависит от его объема</a:t>
                </a:r>
                <a:endParaRPr lang="ru-RU" sz="1400" dirty="0"/>
              </a:p>
            </p:txBody>
          </p: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848596FE-3063-4F6C-A59A-BA7573B0A237}"/>
                </a:ext>
              </a:extLst>
            </p:cNvPr>
            <p:cNvGrpSpPr/>
            <p:nvPr/>
          </p:nvGrpSpPr>
          <p:grpSpPr>
            <a:xfrm>
              <a:off x="6137571" y="3860927"/>
              <a:ext cx="2682041" cy="810588"/>
              <a:chOff x="3902566" y="4143504"/>
              <a:chExt cx="2682041" cy="934153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33CA602-585E-406A-98BB-51FA5C2DDD8D}"/>
                  </a:ext>
                </a:extLst>
              </p:cNvPr>
              <p:cNvSpPr/>
              <p:nvPr/>
            </p:nvSpPr>
            <p:spPr>
              <a:xfrm>
                <a:off x="3902566" y="4143504"/>
                <a:ext cx="2682041" cy="93415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7C807F18-4F24-4941-A0D3-68F6EDDD191E}"/>
                  </a:ext>
                </a:extLst>
              </p:cNvPr>
              <p:cNvSpPr/>
              <p:nvPr/>
            </p:nvSpPr>
            <p:spPr>
              <a:xfrm>
                <a:off x="3902567" y="4170776"/>
                <a:ext cx="2682040" cy="886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100" dirty="0">
                    <a:solidFill>
                      <a:schemeClr val="bg1"/>
                    </a:solidFill>
                  </a:rPr>
                  <a:t>При неизменном объеме плотность насыщенного пара растет с повышением температуры и уменьшается с понижением температуры </a:t>
                </a:r>
                <a:endParaRPr lang="ru-RU" sz="1100" dirty="0"/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FC8F7DBD-2230-4693-902F-966595728AAD}"/>
                </a:ext>
              </a:extLst>
            </p:cNvPr>
            <p:cNvGrpSpPr/>
            <p:nvPr/>
          </p:nvGrpSpPr>
          <p:grpSpPr>
            <a:xfrm>
              <a:off x="2909888" y="1804658"/>
              <a:ext cx="3216117" cy="1094273"/>
              <a:chOff x="2909888" y="1804658"/>
              <a:chExt cx="3216117" cy="1094273"/>
            </a:xfrm>
          </p:grpSpPr>
          <p:sp>
            <p:nvSpPr>
              <p:cNvPr id="33" name="Дуга 32">
                <a:extLst>
                  <a:ext uri="{FF2B5EF4-FFF2-40B4-BE49-F238E27FC236}">
                    <a16:creationId xmlns:a16="http://schemas.microsoft.com/office/drawing/2014/main" id="{5F9D5E8F-B18D-4852-81E5-03BF38EA6B59}"/>
                  </a:ext>
                </a:extLst>
              </p:cNvPr>
              <p:cNvSpPr/>
              <p:nvPr/>
            </p:nvSpPr>
            <p:spPr>
              <a:xfrm flipH="1">
                <a:off x="2909888" y="1829639"/>
                <a:ext cx="1378154" cy="1069292"/>
              </a:xfrm>
              <a:prstGeom prst="arc">
                <a:avLst>
                  <a:gd name="adj1" fmla="val 16292150"/>
                  <a:gd name="adj2" fmla="val 2158877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43BCE17A-4EEB-4F25-BCBB-F3644F668F60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 flipV="1">
                <a:off x="3576000" y="1804658"/>
                <a:ext cx="2550005" cy="249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31A679F-2775-48DD-9F59-E3B89C5B791F}"/>
                </a:ext>
              </a:extLst>
            </p:cNvPr>
            <p:cNvGrpSpPr/>
            <p:nvPr/>
          </p:nvGrpSpPr>
          <p:grpSpPr>
            <a:xfrm>
              <a:off x="2921455" y="4425852"/>
              <a:ext cx="3216117" cy="1101618"/>
              <a:chOff x="2921455" y="4425852"/>
              <a:chExt cx="3216117" cy="1101618"/>
            </a:xfrm>
          </p:grpSpPr>
          <p:sp>
            <p:nvSpPr>
              <p:cNvPr id="31" name="Дуга 30">
                <a:extLst>
                  <a:ext uri="{FF2B5EF4-FFF2-40B4-BE49-F238E27FC236}">
                    <a16:creationId xmlns:a16="http://schemas.microsoft.com/office/drawing/2014/main" id="{70FF8907-319C-47CF-A114-8D3D2743179E}"/>
                  </a:ext>
                </a:extLst>
              </p:cNvPr>
              <p:cNvSpPr/>
              <p:nvPr/>
            </p:nvSpPr>
            <p:spPr>
              <a:xfrm flipH="1" flipV="1">
                <a:off x="2921455" y="4425852"/>
                <a:ext cx="1378154" cy="1101618"/>
              </a:xfrm>
              <a:prstGeom prst="arc">
                <a:avLst>
                  <a:gd name="adj1" fmla="val 16292150"/>
                  <a:gd name="adj2" fmla="val 2158877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FCEEDF1-031C-48F2-AEEF-B98FDDC277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87567" y="5527469"/>
                <a:ext cx="25500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Заголовок 1">
            <a:extLst>
              <a:ext uri="{FF2B5EF4-FFF2-40B4-BE49-F238E27FC236}">
                <a16:creationId xmlns:a16="http://schemas.microsoft.com/office/drawing/2014/main" id="{B675CE05-64B4-4595-B23F-7FD8A348AB8A}"/>
              </a:ext>
            </a:extLst>
          </p:cNvPr>
          <p:cNvSpPr txBox="1">
            <a:spLocks/>
          </p:cNvSpPr>
          <p:nvPr/>
        </p:nvSpPr>
        <p:spPr>
          <a:xfrm>
            <a:off x="2292467" y="3013413"/>
            <a:ext cx="2585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Свойства насыщенного пара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B8C36C54-1A99-4FEE-B4F5-81C7C1B892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2" y="865809"/>
            <a:ext cx="2130603" cy="664593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61864A9D-1D12-4CF6-817F-EF30B17F64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53" y="922902"/>
            <a:ext cx="2572887" cy="257288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8DB72186-869F-4DE9-96D5-CBCC65A119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617" y="3074760"/>
            <a:ext cx="2416583" cy="24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9F28181-CAC9-4755-AE9D-08F13E4BB81A}"/>
              </a:ext>
            </a:extLst>
          </p:cNvPr>
          <p:cNvSpPr/>
          <p:nvPr/>
        </p:nvSpPr>
        <p:spPr>
          <a:xfrm>
            <a:off x="2017487" y="1103086"/>
            <a:ext cx="8157028" cy="5007428"/>
          </a:xfrm>
          <a:prstGeom prst="round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68B983CA-DBC8-4CCA-AEE1-64070325D8A0}"/>
              </a:ext>
            </a:extLst>
          </p:cNvPr>
          <p:cNvSpPr txBox="1">
            <a:spLocks/>
          </p:cNvSpPr>
          <p:nvPr/>
        </p:nvSpPr>
        <p:spPr>
          <a:xfrm>
            <a:off x="3334871" y="3031666"/>
            <a:ext cx="5522258" cy="1150267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rgbClr val="0E5856"/>
                </a:solidFill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9294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Насыщенный пар</vt:lpstr>
      <vt:lpstr> Испарение и конденсация </vt:lpstr>
      <vt:lpstr>Если уровень жидкости со временем не изменяется, это означает, что процессы испарения и конденсации идут с  одинаковой интенсивностью. В этом случае говорят, что жидкость и пар находятся в динамическом равновесии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Тарвердян Сима Арменовна</cp:lastModifiedBy>
  <cp:revision>13</cp:revision>
  <dcterms:created xsi:type="dcterms:W3CDTF">2021-05-07T13:17:58Z</dcterms:created>
  <dcterms:modified xsi:type="dcterms:W3CDTF">2022-03-17T19:02:54Z</dcterms:modified>
</cp:coreProperties>
</file>