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506" r:id="rId2"/>
    <p:sldId id="615" r:id="rId3"/>
    <p:sldId id="616" r:id="rId4"/>
    <p:sldId id="620" r:id="rId5"/>
    <p:sldId id="617" r:id="rId6"/>
    <p:sldId id="624" r:id="rId7"/>
    <p:sldId id="618" r:id="rId8"/>
    <p:sldId id="833" r:id="rId9"/>
    <p:sldId id="847" r:id="rId10"/>
    <p:sldId id="642" r:id="rId11"/>
    <p:sldId id="619" r:id="rId12"/>
    <p:sldId id="796" r:id="rId13"/>
    <p:sldId id="725" r:id="rId14"/>
    <p:sldId id="639" r:id="rId15"/>
    <p:sldId id="838" r:id="rId16"/>
    <p:sldId id="746" r:id="rId17"/>
    <p:sldId id="747" r:id="rId18"/>
    <p:sldId id="776" r:id="rId19"/>
    <p:sldId id="804" r:id="rId20"/>
    <p:sldId id="852" r:id="rId21"/>
    <p:sldId id="808" r:id="rId22"/>
    <p:sldId id="810" r:id="rId23"/>
    <p:sldId id="811" r:id="rId24"/>
    <p:sldId id="806" r:id="rId25"/>
    <p:sldId id="815" r:id="rId26"/>
    <p:sldId id="816" r:id="rId27"/>
    <p:sldId id="817" r:id="rId28"/>
    <p:sldId id="797" r:id="rId29"/>
  </p:sldIdLst>
  <p:sldSz cx="9906000" cy="6858000" type="A4"/>
  <p:notesSz cx="6735763" cy="9866313"/>
  <p:defaultTex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p:defaultTextStyle>
  <p:extLst>
    <p:ext uri="{521415D9-36F7-43E2-AB2F-B90AF26B5E84}">
      <p14:sectionLst xmlns:p14="http://schemas.microsoft.com/office/powerpoint/2010/main">
        <p14:section name="기본 구역" id="{58EF2140-D2FC-49E2-8954-3AE4A8E474A7}">
          <p14:sldIdLst>
            <p14:sldId id="506"/>
            <p14:sldId id="615"/>
            <p14:sldId id="616"/>
            <p14:sldId id="620"/>
            <p14:sldId id="617"/>
            <p14:sldId id="624"/>
            <p14:sldId id="618"/>
            <p14:sldId id="833"/>
            <p14:sldId id="847"/>
            <p14:sldId id="642"/>
            <p14:sldId id="619"/>
            <p14:sldId id="796"/>
            <p14:sldId id="725"/>
            <p14:sldId id="639"/>
            <p14:sldId id="838"/>
            <p14:sldId id="746"/>
            <p14:sldId id="747"/>
          </p14:sldIdLst>
        </p14:section>
        <p14:section name="00.Main" id="{F016EFED-AC09-4DA0-B043-D0B9F3A6B30A}">
          <p14:sldIdLst>
            <p14:sldId id="776"/>
          </p14:sldIdLst>
        </p14:section>
        <p14:section name="04.회사소개 관리" id="{2D16712C-42E4-42AD-9A03-9961AAE8AB09}">
          <p14:sldIdLst>
            <p14:sldId id="804"/>
            <p14:sldId id="852"/>
            <p14:sldId id="808"/>
            <p14:sldId id="810"/>
            <p14:sldId id="811"/>
          </p14:sldIdLst>
        </p14:section>
        <p14:section name="06.생산방안 관리" id="{366A2490-A40A-4884-B371-3D8E813CF8D5}">
          <p14:sldIdLst>
            <p14:sldId id="806"/>
            <p14:sldId id="815"/>
            <p14:sldId id="816"/>
            <p14:sldId id="817"/>
          </p14:sldIdLst>
        </p14:section>
        <p14:section name="10.Error" id="{21BE60D0-4C81-4886-9C15-36018ED7F3CD}">
          <p14:sldIdLst>
            <p14:sldId id="797"/>
          </p14:sldIdLst>
        </p14:section>
      </p14:sectionLst>
    </p:ext>
    <p:ext uri="{EFAFB233-063F-42B5-8137-9DF3F51BA10A}">
      <p15:sldGuideLst xmlns:p15="http://schemas.microsoft.com/office/powerpoint/2012/main">
        <p15:guide id="5" pos="6159" userDrawn="1">
          <p15:clr>
            <a:srgbClr val="A4A3A4"/>
          </p15:clr>
        </p15:guide>
        <p15:guide id="12" pos="1079" userDrawn="1">
          <p15:clr>
            <a:srgbClr val="A4A3A4"/>
          </p15:clr>
        </p15:guide>
        <p15:guide id="18" pos="4390" userDrawn="1">
          <p15:clr>
            <a:srgbClr val="A4A3A4"/>
          </p15:clr>
        </p15:guide>
        <p15:guide id="19" orient="horz" pos="1706" userDrawn="1">
          <p15:clr>
            <a:srgbClr val="A4A3A4"/>
          </p15:clr>
        </p15:guide>
        <p15:guide id="20" orient="horz" pos="1026" userDrawn="1">
          <p15:clr>
            <a:srgbClr val="A4A3A4"/>
          </p15:clr>
        </p15:guide>
        <p15:guide id="21" pos="5978" userDrawn="1">
          <p15:clr>
            <a:srgbClr val="A4A3A4"/>
          </p15:clr>
        </p15:guide>
        <p15:guide id="22" pos="4762"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kyeongmi" initials="lk" lastIdx="2" clrIdx="0">
    <p:extLst>
      <p:ext uri="{19B8F6BF-5375-455C-9EA6-DF929625EA0E}">
        <p15:presenceInfo xmlns:p15="http://schemas.microsoft.com/office/powerpoint/2012/main" userId="9ee2a93c74efd609" providerId="Windows Live"/>
      </p:ext>
    </p:extLst>
  </p:cmAuthor>
  <p:cmAuthor id="2" name="XG MSM010" initials="XM" lastIdx="1" clrIdx="1">
    <p:extLst>
      <p:ext uri="{19B8F6BF-5375-455C-9EA6-DF929625EA0E}">
        <p15:presenceInfo xmlns:p15="http://schemas.microsoft.com/office/powerpoint/2012/main" userId="XG MSM01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D9D9D9"/>
    <a:srgbClr val="FFE699"/>
    <a:srgbClr val="007E39"/>
    <a:srgbClr val="F2F2F2"/>
    <a:srgbClr val="FFFFFF"/>
    <a:srgbClr val="C00000"/>
    <a:srgbClr val="F6A300"/>
    <a:srgbClr val="FFCC00"/>
    <a:srgbClr val="83E5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6353" autoAdjust="0"/>
  </p:normalViewPr>
  <p:slideViewPr>
    <p:cSldViewPr>
      <p:cViewPr varScale="1">
        <p:scale>
          <a:sx n="114" d="100"/>
          <a:sy n="114" d="100"/>
        </p:scale>
        <p:origin x="1380" y="96"/>
      </p:cViewPr>
      <p:guideLst>
        <p:guide pos="6159"/>
        <p:guide pos="1079"/>
        <p:guide pos="4390"/>
        <p:guide orient="horz" pos="1706"/>
        <p:guide orient="horz" pos="1026"/>
        <p:guide pos="5978"/>
        <p:guide pos="4762"/>
      </p:guideLst>
    </p:cSldViewPr>
  </p:slideViewPr>
  <p:outlineViewPr>
    <p:cViewPr>
      <p:scale>
        <a:sx n="27" d="100"/>
        <a:sy n="27"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976" y="102"/>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19565" cy="493316"/>
          </a:xfrm>
          <a:prstGeom prst="rect">
            <a:avLst/>
          </a:prstGeom>
          <a:noFill/>
          <a:ln w="9525">
            <a:noFill/>
            <a:miter lim="800000"/>
            <a:headEnd/>
            <a:tailEnd/>
          </a:ln>
          <a:effectLst/>
        </p:spPr>
        <p:txBody>
          <a:bodyPr vert="horz" wrap="square" lIns="91056" tIns="45528" rIns="91056" bIns="45528" numCol="1" anchor="t" anchorCtr="0" compatLnSpc="1">
            <a:prstTxWarp prst="textNoShape">
              <a:avLst/>
            </a:prstTxWarp>
          </a:bodyPr>
          <a:lstStyle>
            <a:lvl1pPr algn="l">
              <a:defRPr sz="1200" b="0">
                <a:latin typeface="굴림" pitchFamily="50" charset="-127"/>
                <a:ea typeface="굴림" pitchFamily="50" charset="-127"/>
              </a:defRPr>
            </a:lvl1pPr>
          </a:lstStyle>
          <a:p>
            <a:pPr>
              <a:defRPr/>
            </a:pPr>
            <a:endParaRPr lang="en-US" altLang="ko-KR" dirty="0">
              <a:latin typeface="돋움" panose="020B0600000101010101" pitchFamily="50" charset="-127"/>
              <a:ea typeface="돋움" panose="020B0600000101010101" pitchFamily="50" charset="-127"/>
            </a:endParaRPr>
          </a:p>
        </p:txBody>
      </p:sp>
      <p:sp>
        <p:nvSpPr>
          <p:cNvPr id="4099" name="Rectangle 3"/>
          <p:cNvSpPr>
            <a:spLocks noGrp="1" noChangeArrowheads="1"/>
          </p:cNvSpPr>
          <p:nvPr>
            <p:ph type="dt" sz="quarter" idx="1"/>
          </p:nvPr>
        </p:nvSpPr>
        <p:spPr bwMode="auto">
          <a:xfrm>
            <a:off x="3816198" y="1"/>
            <a:ext cx="2919565" cy="493316"/>
          </a:xfrm>
          <a:prstGeom prst="rect">
            <a:avLst/>
          </a:prstGeom>
          <a:noFill/>
          <a:ln w="9525">
            <a:noFill/>
            <a:miter lim="800000"/>
            <a:headEnd/>
            <a:tailEnd/>
          </a:ln>
          <a:effectLst/>
        </p:spPr>
        <p:txBody>
          <a:bodyPr vert="horz" wrap="square" lIns="91056" tIns="45528" rIns="91056" bIns="45528" numCol="1" anchor="t" anchorCtr="0" compatLnSpc="1">
            <a:prstTxWarp prst="textNoShape">
              <a:avLst/>
            </a:prstTxWarp>
          </a:bodyPr>
          <a:lstStyle>
            <a:lvl1pPr algn="r">
              <a:defRPr sz="1200" b="0">
                <a:latin typeface="굴림" pitchFamily="50" charset="-127"/>
                <a:ea typeface="굴림" pitchFamily="50" charset="-127"/>
              </a:defRPr>
            </a:lvl1pPr>
          </a:lstStyle>
          <a:p>
            <a:pPr>
              <a:defRPr/>
            </a:pPr>
            <a:endParaRPr lang="en-US" altLang="ko-KR" dirty="0">
              <a:latin typeface="돋움" panose="020B0600000101010101" pitchFamily="50" charset="-127"/>
              <a:ea typeface="돋움" panose="020B0600000101010101" pitchFamily="50" charset="-127"/>
            </a:endParaRPr>
          </a:p>
        </p:txBody>
      </p:sp>
      <p:sp>
        <p:nvSpPr>
          <p:cNvPr id="4100" name="Rectangle 4"/>
          <p:cNvSpPr>
            <a:spLocks noGrp="1" noChangeArrowheads="1"/>
          </p:cNvSpPr>
          <p:nvPr>
            <p:ph type="ftr" sz="quarter" idx="2"/>
          </p:nvPr>
        </p:nvSpPr>
        <p:spPr bwMode="auto">
          <a:xfrm>
            <a:off x="0" y="9372998"/>
            <a:ext cx="2919565" cy="493315"/>
          </a:xfrm>
          <a:prstGeom prst="rect">
            <a:avLst/>
          </a:prstGeom>
          <a:noFill/>
          <a:ln w="9525">
            <a:noFill/>
            <a:miter lim="800000"/>
            <a:headEnd/>
            <a:tailEnd/>
          </a:ln>
          <a:effectLst/>
        </p:spPr>
        <p:txBody>
          <a:bodyPr vert="horz" wrap="square" lIns="91056" tIns="45528" rIns="91056" bIns="45528" numCol="1" anchor="b" anchorCtr="0" compatLnSpc="1">
            <a:prstTxWarp prst="textNoShape">
              <a:avLst/>
            </a:prstTxWarp>
          </a:bodyPr>
          <a:lstStyle>
            <a:lvl1pPr algn="l">
              <a:defRPr sz="1200" b="0">
                <a:latin typeface="굴림" pitchFamily="50" charset="-127"/>
                <a:ea typeface="굴림" pitchFamily="50" charset="-127"/>
              </a:defRPr>
            </a:lvl1pPr>
          </a:lstStyle>
          <a:p>
            <a:pPr>
              <a:defRPr/>
            </a:pPr>
            <a:endParaRPr lang="en-US" altLang="ko-KR" dirty="0">
              <a:latin typeface="돋움" panose="020B0600000101010101" pitchFamily="50" charset="-127"/>
              <a:ea typeface="돋움" panose="020B0600000101010101" pitchFamily="50" charset="-127"/>
            </a:endParaRPr>
          </a:p>
        </p:txBody>
      </p:sp>
      <p:sp>
        <p:nvSpPr>
          <p:cNvPr id="4101" name="Rectangle 5"/>
          <p:cNvSpPr>
            <a:spLocks noGrp="1" noChangeArrowheads="1"/>
          </p:cNvSpPr>
          <p:nvPr>
            <p:ph type="sldNum" sz="quarter" idx="3"/>
          </p:nvPr>
        </p:nvSpPr>
        <p:spPr bwMode="auto">
          <a:xfrm>
            <a:off x="3816198" y="9372998"/>
            <a:ext cx="2919565" cy="493315"/>
          </a:xfrm>
          <a:prstGeom prst="rect">
            <a:avLst/>
          </a:prstGeom>
          <a:noFill/>
          <a:ln w="9525">
            <a:noFill/>
            <a:miter lim="800000"/>
            <a:headEnd/>
            <a:tailEnd/>
          </a:ln>
          <a:effectLst/>
        </p:spPr>
        <p:txBody>
          <a:bodyPr vert="horz" wrap="square" lIns="91056" tIns="45528" rIns="91056" bIns="45528" numCol="1" anchor="b" anchorCtr="0" compatLnSpc="1">
            <a:prstTxWarp prst="textNoShape">
              <a:avLst/>
            </a:prstTxWarp>
          </a:bodyPr>
          <a:lstStyle>
            <a:lvl1pPr algn="r">
              <a:defRPr sz="1200" b="0">
                <a:latin typeface="굴림" panose="020B0600000101010101" pitchFamily="50" charset="-127"/>
                <a:ea typeface="굴림" panose="020B0600000101010101" pitchFamily="50" charset="-127"/>
              </a:defRPr>
            </a:lvl1pPr>
          </a:lstStyle>
          <a:p>
            <a:fld id="{E26BCDF6-8237-4804-8ABA-0273BC84E45B}" type="slidenum">
              <a:rPr lang="en-US" altLang="ko-KR">
                <a:latin typeface="돋움" panose="020B0600000101010101" pitchFamily="50" charset="-127"/>
                <a:ea typeface="돋움" panose="020B0600000101010101" pitchFamily="50" charset="-127"/>
              </a:rPr>
              <a:pPr/>
              <a:t>‹#›</a:t>
            </a:fld>
            <a:endParaRPr lang="en-US" altLang="ko-KR" dirty="0">
              <a:latin typeface="돋움" panose="020B0600000101010101" pitchFamily="50" charset="-127"/>
              <a:ea typeface="돋움" panose="020B0600000101010101" pitchFamily="50" charset="-127"/>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19565" cy="493316"/>
          </a:xfrm>
          <a:prstGeom prst="rect">
            <a:avLst/>
          </a:prstGeom>
        </p:spPr>
        <p:txBody>
          <a:bodyPr vert="horz" lIns="91056" tIns="45528" rIns="91056" bIns="45528" rtlCol="0"/>
          <a:lstStyle>
            <a:lvl1pPr algn="l">
              <a:defRPr sz="1200"/>
            </a:lvl1pPr>
          </a:lstStyle>
          <a:p>
            <a:pPr>
              <a:defRPr/>
            </a:pPr>
            <a:endParaRPr lang="ko-KR" altLang="en-US"/>
          </a:p>
        </p:txBody>
      </p:sp>
      <p:sp>
        <p:nvSpPr>
          <p:cNvPr id="3" name="날짜 개체 틀 2"/>
          <p:cNvSpPr>
            <a:spLocks noGrp="1"/>
          </p:cNvSpPr>
          <p:nvPr>
            <p:ph type="dt" idx="1"/>
          </p:nvPr>
        </p:nvSpPr>
        <p:spPr>
          <a:xfrm>
            <a:off x="3814626" y="1"/>
            <a:ext cx="2919565" cy="493316"/>
          </a:xfrm>
          <a:prstGeom prst="rect">
            <a:avLst/>
          </a:prstGeom>
        </p:spPr>
        <p:txBody>
          <a:bodyPr vert="horz" lIns="91056" tIns="45528" rIns="91056" bIns="45528" rtlCol="0"/>
          <a:lstStyle>
            <a:lvl1pPr algn="r">
              <a:defRPr sz="1200"/>
            </a:lvl1pPr>
          </a:lstStyle>
          <a:p>
            <a:pPr>
              <a:defRPr/>
            </a:pPr>
            <a:fld id="{64208D4A-F7B9-452C-9796-37F14E9557CE}" type="datetimeFigureOut">
              <a:rPr lang="ko-KR" altLang="en-US"/>
              <a:pPr>
                <a:defRPr/>
              </a:pPr>
              <a:t>2023-02-28</a:t>
            </a:fld>
            <a:endParaRPr lang="ko-KR" altLang="en-US" dirty="0"/>
          </a:p>
        </p:txBody>
      </p:sp>
      <p:sp>
        <p:nvSpPr>
          <p:cNvPr id="4" name="슬라이드 이미지 개체 틀 3"/>
          <p:cNvSpPr>
            <a:spLocks noGrp="1" noRot="1" noChangeAspect="1"/>
          </p:cNvSpPr>
          <p:nvPr>
            <p:ph type="sldImg" idx="2"/>
          </p:nvPr>
        </p:nvSpPr>
        <p:spPr>
          <a:xfrm>
            <a:off x="696913" y="741363"/>
            <a:ext cx="5341937" cy="3698875"/>
          </a:xfrm>
          <a:prstGeom prst="rect">
            <a:avLst/>
          </a:prstGeom>
          <a:noFill/>
          <a:ln w="12700">
            <a:solidFill>
              <a:prstClr val="black"/>
            </a:solidFill>
          </a:ln>
        </p:spPr>
        <p:txBody>
          <a:bodyPr vert="horz" lIns="91056" tIns="45528" rIns="91056" bIns="45528" rtlCol="0" anchor="ctr"/>
          <a:lstStyle/>
          <a:p>
            <a:pPr lvl="0"/>
            <a:endParaRPr lang="ko-KR" altLang="en-US" noProof="0" dirty="0"/>
          </a:p>
        </p:txBody>
      </p:sp>
      <p:sp>
        <p:nvSpPr>
          <p:cNvPr id="5" name="슬라이드 노트 개체 틀 4"/>
          <p:cNvSpPr>
            <a:spLocks noGrp="1"/>
          </p:cNvSpPr>
          <p:nvPr>
            <p:ph type="body" sz="quarter" idx="3"/>
          </p:nvPr>
        </p:nvSpPr>
        <p:spPr>
          <a:xfrm>
            <a:off x="673262" y="4687292"/>
            <a:ext cx="5389240" cy="4439840"/>
          </a:xfrm>
          <a:prstGeom prst="rect">
            <a:avLst/>
          </a:prstGeom>
        </p:spPr>
        <p:txBody>
          <a:bodyPr vert="horz" lIns="91056" tIns="45528" rIns="91056" bIns="45528" rtlCol="0">
            <a:normAutofit/>
          </a:body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6" name="바닥글 개체 틀 5"/>
          <p:cNvSpPr>
            <a:spLocks noGrp="1"/>
          </p:cNvSpPr>
          <p:nvPr>
            <p:ph type="ftr" sz="quarter" idx="4"/>
          </p:nvPr>
        </p:nvSpPr>
        <p:spPr>
          <a:xfrm>
            <a:off x="0" y="9371412"/>
            <a:ext cx="2919565" cy="493316"/>
          </a:xfrm>
          <a:prstGeom prst="rect">
            <a:avLst/>
          </a:prstGeom>
        </p:spPr>
        <p:txBody>
          <a:bodyPr vert="horz" lIns="91056" tIns="45528" rIns="91056" bIns="45528" rtlCol="0" anchor="b"/>
          <a:lstStyle>
            <a:lvl1pPr algn="l">
              <a:defRPr sz="1200"/>
            </a:lvl1pPr>
          </a:lstStyle>
          <a:p>
            <a:pPr>
              <a:defRPr/>
            </a:pPr>
            <a:endParaRPr lang="ko-KR" altLang="en-US"/>
          </a:p>
        </p:txBody>
      </p:sp>
      <p:sp>
        <p:nvSpPr>
          <p:cNvPr id="7" name="슬라이드 번호 개체 틀 6"/>
          <p:cNvSpPr>
            <a:spLocks noGrp="1"/>
          </p:cNvSpPr>
          <p:nvPr>
            <p:ph type="sldNum" sz="quarter" idx="5"/>
          </p:nvPr>
        </p:nvSpPr>
        <p:spPr>
          <a:xfrm>
            <a:off x="3814626" y="9371412"/>
            <a:ext cx="2919565" cy="493316"/>
          </a:xfrm>
          <a:prstGeom prst="rect">
            <a:avLst/>
          </a:prstGeom>
        </p:spPr>
        <p:txBody>
          <a:bodyPr vert="horz" wrap="square" lIns="91056" tIns="45528" rIns="91056" bIns="45528" numCol="1" anchor="b" anchorCtr="0" compatLnSpc="1">
            <a:prstTxWarp prst="textNoShape">
              <a:avLst/>
            </a:prstTxWarp>
          </a:bodyPr>
          <a:lstStyle>
            <a:lvl1pPr algn="r">
              <a:defRPr sz="1200"/>
            </a:lvl1pPr>
          </a:lstStyle>
          <a:p>
            <a:fld id="{71DCD9AD-BC30-4B05-B9F5-6E20437BFC17}" type="slidenum">
              <a:rPr lang="ko-KR" altLang="en-US"/>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돋움" panose="020B0600000101010101" pitchFamily="50" charset="-127"/>
        <a:ea typeface="돋움" panose="020B0600000101010101" pitchFamily="50" charset="-127"/>
        <a:cs typeface="+mn-cs"/>
      </a:defRPr>
    </a:lvl1pPr>
    <a:lvl2pPr marL="455613" algn="l" rtl="0" eaLnBrk="0" fontAlgn="base" latinLnBrk="1" hangingPunct="0">
      <a:spcBef>
        <a:spcPct val="30000"/>
      </a:spcBef>
      <a:spcAft>
        <a:spcPct val="0"/>
      </a:spcAft>
      <a:defRPr sz="1200" kern="1200">
        <a:solidFill>
          <a:schemeClr val="tx1"/>
        </a:solidFill>
        <a:latin typeface="돋움" panose="020B0600000101010101" pitchFamily="50" charset="-127"/>
        <a:ea typeface="돋움" panose="020B0600000101010101" pitchFamily="50" charset="-127"/>
        <a:cs typeface="+mn-cs"/>
      </a:defRPr>
    </a:lvl2pPr>
    <a:lvl3pPr marL="912813" algn="l" rtl="0" eaLnBrk="0" fontAlgn="base" latinLnBrk="1" hangingPunct="0">
      <a:spcBef>
        <a:spcPct val="30000"/>
      </a:spcBef>
      <a:spcAft>
        <a:spcPct val="0"/>
      </a:spcAft>
      <a:defRPr sz="1200" kern="1200">
        <a:solidFill>
          <a:schemeClr val="tx1"/>
        </a:solidFill>
        <a:latin typeface="돋움" panose="020B0600000101010101" pitchFamily="50" charset="-127"/>
        <a:ea typeface="돋움" panose="020B0600000101010101" pitchFamily="50" charset="-127"/>
        <a:cs typeface="+mn-cs"/>
      </a:defRPr>
    </a:lvl3pPr>
    <a:lvl4pPr marL="1370013" algn="l" rtl="0" eaLnBrk="0" fontAlgn="base" latinLnBrk="1" hangingPunct="0">
      <a:spcBef>
        <a:spcPct val="30000"/>
      </a:spcBef>
      <a:spcAft>
        <a:spcPct val="0"/>
      </a:spcAft>
      <a:defRPr sz="1200" kern="1200">
        <a:solidFill>
          <a:schemeClr val="tx1"/>
        </a:solidFill>
        <a:latin typeface="돋움" panose="020B0600000101010101" pitchFamily="50" charset="-127"/>
        <a:ea typeface="돋움" panose="020B0600000101010101" pitchFamily="50" charset="-127"/>
        <a:cs typeface="+mn-cs"/>
      </a:defRPr>
    </a:lvl4pPr>
    <a:lvl5pPr marL="1827213" algn="l" rtl="0" eaLnBrk="0" fontAlgn="base" latinLnBrk="1" hangingPunct="0">
      <a:spcBef>
        <a:spcPct val="30000"/>
      </a:spcBef>
      <a:spcAft>
        <a:spcPct val="0"/>
      </a:spcAft>
      <a:defRPr sz="1200" kern="1200">
        <a:solidFill>
          <a:schemeClr val="tx1"/>
        </a:solidFill>
        <a:latin typeface="돋움" panose="020B0600000101010101" pitchFamily="50" charset="-127"/>
        <a:ea typeface="돋움" panose="020B0600000101010101" pitchFamily="50" charset="-127"/>
        <a:cs typeface="+mn-cs"/>
      </a:defRPr>
    </a:lvl5pPr>
    <a:lvl6pPr marL="2285827" algn="l" defTabSz="914331" rtl="0" eaLnBrk="1" latinLnBrk="1" hangingPunct="1">
      <a:defRPr sz="1200" kern="1200">
        <a:solidFill>
          <a:schemeClr val="tx1"/>
        </a:solidFill>
        <a:latin typeface="+mn-lt"/>
        <a:ea typeface="+mn-ea"/>
        <a:cs typeface="+mn-cs"/>
      </a:defRPr>
    </a:lvl6pPr>
    <a:lvl7pPr marL="2742993" algn="l" defTabSz="914331" rtl="0" eaLnBrk="1" latinLnBrk="1" hangingPunct="1">
      <a:defRPr sz="1200" kern="1200">
        <a:solidFill>
          <a:schemeClr val="tx1"/>
        </a:solidFill>
        <a:latin typeface="+mn-lt"/>
        <a:ea typeface="+mn-ea"/>
        <a:cs typeface="+mn-cs"/>
      </a:defRPr>
    </a:lvl7pPr>
    <a:lvl8pPr marL="3200158" algn="l" defTabSz="914331" rtl="0" eaLnBrk="1" latinLnBrk="1" hangingPunct="1">
      <a:defRPr sz="1200" kern="1200">
        <a:solidFill>
          <a:schemeClr val="tx1"/>
        </a:solidFill>
        <a:latin typeface="+mn-lt"/>
        <a:ea typeface="+mn-ea"/>
        <a:cs typeface="+mn-cs"/>
      </a:defRPr>
    </a:lvl8pPr>
    <a:lvl9pPr marL="3657324" algn="l" defTabSz="914331"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표지">
    <p:spTree>
      <p:nvGrpSpPr>
        <p:cNvPr id="1" name=""/>
        <p:cNvGrpSpPr/>
        <p:nvPr/>
      </p:nvGrpSpPr>
      <p:grpSpPr>
        <a:xfrm>
          <a:off x="0" y="0"/>
          <a:ext cx="0" cy="0"/>
          <a:chOff x="0" y="0"/>
          <a:chExt cx="0" cy="0"/>
        </a:xfrm>
      </p:grpSpPr>
      <p:sp>
        <p:nvSpPr>
          <p:cNvPr id="5" name="Rectangle 14"/>
          <p:cNvSpPr>
            <a:spLocks noChangeArrowheads="1"/>
          </p:cNvSpPr>
          <p:nvPr userDrawn="1"/>
        </p:nvSpPr>
        <p:spPr bwMode="auto">
          <a:xfrm>
            <a:off x="8198984" y="6553204"/>
            <a:ext cx="1292210" cy="18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119" tIns="38022" rIns="73119" bIns="38022">
            <a:spAutoFit/>
          </a:bodyPr>
          <a:lstStyle>
            <a:lvl1pPr defTabSz="1431925" eaLnBrk="0" hangingPunct="0">
              <a:defRPr kumimoji="1" sz="900" b="1">
                <a:solidFill>
                  <a:schemeClr val="tx1"/>
                </a:solidFill>
                <a:latin typeface="돋움" pitchFamily="50" charset="-127"/>
                <a:ea typeface="돋움" pitchFamily="50" charset="-127"/>
              </a:defRPr>
            </a:lvl1pPr>
            <a:lvl2pPr marL="742950" indent="-285750" defTabSz="1431925" eaLnBrk="0" hangingPunct="0">
              <a:defRPr kumimoji="1" sz="900" b="1">
                <a:solidFill>
                  <a:schemeClr val="tx1"/>
                </a:solidFill>
                <a:latin typeface="돋움" pitchFamily="50" charset="-127"/>
                <a:ea typeface="돋움" pitchFamily="50" charset="-127"/>
              </a:defRPr>
            </a:lvl2pPr>
            <a:lvl3pPr marL="1143000" indent="-228600" defTabSz="1431925" eaLnBrk="0" hangingPunct="0">
              <a:defRPr kumimoji="1" sz="900" b="1">
                <a:solidFill>
                  <a:schemeClr val="tx1"/>
                </a:solidFill>
                <a:latin typeface="돋움" pitchFamily="50" charset="-127"/>
                <a:ea typeface="돋움" pitchFamily="50" charset="-127"/>
              </a:defRPr>
            </a:lvl3pPr>
            <a:lvl4pPr marL="1600200" indent="-228600" defTabSz="1431925" eaLnBrk="0" hangingPunct="0">
              <a:defRPr kumimoji="1" sz="900" b="1">
                <a:solidFill>
                  <a:schemeClr val="tx1"/>
                </a:solidFill>
                <a:latin typeface="돋움" pitchFamily="50" charset="-127"/>
                <a:ea typeface="돋움" pitchFamily="50" charset="-127"/>
              </a:defRPr>
            </a:lvl4pPr>
            <a:lvl5pPr marL="2057400" indent="-228600" defTabSz="1431925" eaLnBrk="0" hangingPunct="0">
              <a:defRPr kumimoji="1" sz="900" b="1">
                <a:solidFill>
                  <a:schemeClr val="tx1"/>
                </a:solidFill>
                <a:latin typeface="돋움" pitchFamily="50" charset="-127"/>
                <a:ea typeface="돋움" pitchFamily="50" charset="-127"/>
              </a:defRPr>
            </a:lvl5pPr>
            <a:lvl6pPr marL="2514600" indent="-228600" defTabSz="1431925"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defTabSz="1431925"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defTabSz="1431925"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defTabSz="1431925"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defRPr/>
            </a:pPr>
            <a:r>
              <a:rPr lang="en-US" altLang="ko-KR" sz="731" b="0">
                <a:solidFill>
                  <a:schemeClr val="bg2"/>
                </a:solidFill>
                <a:latin typeface="+mn-ea"/>
                <a:ea typeface="+mn-ea"/>
                <a:cs typeface="Arial" charset="0"/>
              </a:rPr>
              <a:t>COPYRIGHT </a:t>
            </a:r>
            <a:r>
              <a:rPr lang="en-US" altLang="ko-KR" sz="731">
                <a:solidFill>
                  <a:schemeClr val="bg2"/>
                </a:solidFill>
                <a:latin typeface="+mn-ea"/>
                <a:ea typeface="+mn-ea"/>
                <a:cs typeface="Arial" charset="0"/>
              </a:rPr>
              <a:t>XEOGEN</a:t>
            </a:r>
            <a:r>
              <a:rPr lang="en-US" altLang="ko-KR" sz="731" b="0">
                <a:solidFill>
                  <a:schemeClr val="bg2"/>
                </a:solidFill>
                <a:latin typeface="+mn-ea"/>
                <a:ea typeface="+mn-ea"/>
                <a:cs typeface="Arial" charset="0"/>
              </a:rPr>
              <a:t>, INC.</a:t>
            </a:r>
          </a:p>
        </p:txBody>
      </p:sp>
      <p:sp>
        <p:nvSpPr>
          <p:cNvPr id="6" name="Line 7"/>
          <p:cNvSpPr>
            <a:spLocks noChangeShapeType="1"/>
          </p:cNvSpPr>
          <p:nvPr userDrawn="1"/>
        </p:nvSpPr>
        <p:spPr bwMode="auto">
          <a:xfrm>
            <a:off x="6828064" y="4149729"/>
            <a:ext cx="0" cy="1008063"/>
          </a:xfrm>
          <a:prstGeom prst="line">
            <a:avLst/>
          </a:prstGeom>
          <a:noFill/>
          <a:ln w="15875">
            <a:solidFill>
              <a:schemeClr val="bg1">
                <a:lumMod val="50000"/>
              </a:schemeClr>
            </a:solidFill>
            <a:round/>
            <a:headEnd/>
            <a:tailEnd/>
          </a:ln>
          <a:effectLst/>
        </p:spPr>
        <p:txBody>
          <a:bodyPr lIns="74289" tIns="37145" rIns="74289" bIns="37145"/>
          <a:lstStyle/>
          <a:p>
            <a:pPr algn="ctr">
              <a:defRPr/>
            </a:pPr>
            <a:endParaRPr lang="ko-KR" altLang="en-US" sz="731" dirty="0">
              <a:latin typeface="+mn-ea"/>
              <a:ea typeface="+mn-ea"/>
              <a:cs typeface="Arial" pitchFamily="34" charset="0"/>
            </a:endParaRPr>
          </a:p>
        </p:txBody>
      </p:sp>
      <p:sp>
        <p:nvSpPr>
          <p:cNvPr id="7" name="Rectangle 8"/>
          <p:cNvSpPr>
            <a:spLocks noChangeArrowheads="1"/>
          </p:cNvSpPr>
          <p:nvPr userDrawn="1"/>
        </p:nvSpPr>
        <p:spPr bwMode="auto">
          <a:xfrm>
            <a:off x="666298" y="476251"/>
            <a:ext cx="7442767" cy="10080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4289" tIns="37145" rIns="74289" bIns="37145" anchor="ct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algn="r" eaLnBrk="1" hangingPunct="1">
              <a:defRPr/>
            </a:pPr>
            <a:r>
              <a:rPr lang="ko-KR" altLang="en-US" sz="1788" dirty="0" err="1">
                <a:solidFill>
                  <a:schemeClr val="bg1"/>
                </a:solidFill>
                <a:latin typeface="+mn-ea"/>
                <a:ea typeface="+mn-ea"/>
                <a:cs typeface="Arial" charset="0"/>
              </a:rPr>
              <a:t>실리콘웍스</a:t>
            </a:r>
            <a:r>
              <a:rPr lang="ko-KR" altLang="en-US" sz="1788" dirty="0">
                <a:solidFill>
                  <a:schemeClr val="bg1"/>
                </a:solidFill>
                <a:latin typeface="+mn-ea"/>
                <a:ea typeface="+mn-ea"/>
                <a:cs typeface="Arial" charset="0"/>
              </a:rPr>
              <a:t> 홈페이지 </a:t>
            </a:r>
            <a:r>
              <a:rPr lang="ko-KR" altLang="en-US" sz="1788" dirty="0" err="1">
                <a:solidFill>
                  <a:schemeClr val="bg1"/>
                </a:solidFill>
                <a:latin typeface="+mn-ea"/>
                <a:ea typeface="+mn-ea"/>
                <a:cs typeface="Arial" charset="0"/>
              </a:rPr>
              <a:t>리뉴얼</a:t>
            </a:r>
            <a:r>
              <a:rPr lang="ko-KR" altLang="en-US" sz="1788" dirty="0">
                <a:solidFill>
                  <a:schemeClr val="bg1"/>
                </a:solidFill>
                <a:latin typeface="+mn-ea"/>
                <a:ea typeface="+mn-ea"/>
                <a:cs typeface="Arial" charset="0"/>
              </a:rPr>
              <a:t> 구축 </a:t>
            </a:r>
          </a:p>
        </p:txBody>
      </p:sp>
      <p:sp>
        <p:nvSpPr>
          <p:cNvPr id="8" name="Rectangle 9"/>
          <p:cNvSpPr>
            <a:spLocks noChangeArrowheads="1"/>
          </p:cNvSpPr>
          <p:nvPr userDrawn="1"/>
        </p:nvSpPr>
        <p:spPr bwMode="auto">
          <a:xfrm>
            <a:off x="8169502" y="476251"/>
            <a:ext cx="1102632" cy="1008063"/>
          </a:xfrm>
          <a:prstGeom prst="rect">
            <a:avLst/>
          </a:prstGeom>
          <a:solidFill>
            <a:schemeClr val="bg1">
              <a:lumMod val="65000"/>
            </a:schemeClr>
          </a:solidFill>
          <a:ln w="9525">
            <a:noFill/>
            <a:miter lim="800000"/>
            <a:headEnd/>
            <a:tailEnd/>
          </a:ln>
          <a:effectLst/>
        </p:spPr>
        <p:txBody>
          <a:bodyPr wrap="none" lIns="74289" tIns="37145" rIns="74289" bIns="37145" anchor="ctr"/>
          <a:lstStyle/>
          <a:p>
            <a:pPr algn="ctr">
              <a:defRPr/>
            </a:pPr>
            <a:endParaRPr lang="ko-KR" altLang="en-US" sz="731" dirty="0">
              <a:latin typeface="+mn-ea"/>
              <a:ea typeface="+mn-ea"/>
              <a:cs typeface="Arial" pitchFamily="34" charset="0"/>
            </a:endParaRPr>
          </a:p>
        </p:txBody>
      </p:sp>
      <p:sp>
        <p:nvSpPr>
          <p:cNvPr id="9" name="Text Box 12"/>
          <p:cNvSpPr txBox="1">
            <a:spLocks noChangeArrowheads="1"/>
          </p:cNvSpPr>
          <p:nvPr userDrawn="1"/>
        </p:nvSpPr>
        <p:spPr bwMode="auto">
          <a:xfrm>
            <a:off x="6943045" y="4500567"/>
            <a:ext cx="1597541" cy="375226"/>
          </a:xfrm>
          <a:prstGeom prst="rect">
            <a:avLst/>
          </a:prstGeom>
          <a:noFill/>
          <a:ln w="9525">
            <a:noFill/>
            <a:miter lim="800000"/>
            <a:headEnd/>
            <a:tailEnd/>
          </a:ln>
          <a:effectLst/>
        </p:spPr>
        <p:txBody>
          <a:bodyPr wrap="none" lIns="74289" tIns="37145" rIns="74289" bIns="37145">
            <a:spAutoFit/>
          </a:bodyPr>
          <a:lstStyle>
            <a:defPPr>
              <a:defRPr lang="ko-KR"/>
            </a:defPPr>
            <a:lvl1pPr algn="ctr" rtl="0" fontAlgn="base" latinLnBrk="1">
              <a:spcBef>
                <a:spcPct val="0"/>
              </a:spcBef>
              <a:spcAft>
                <a:spcPct val="0"/>
              </a:spcAft>
              <a:defRPr kumimoji="1" sz="900" b="1" kern="1200">
                <a:solidFill>
                  <a:schemeClr val="tx1"/>
                </a:solidFill>
                <a:latin typeface="돋움" pitchFamily="50" charset="-127"/>
                <a:ea typeface="돋움" pitchFamily="50" charset="-127"/>
                <a:cs typeface="+mn-cs"/>
              </a:defRPr>
            </a:lvl1pPr>
            <a:lvl2pPr marL="457200" algn="ctr" rtl="0" fontAlgn="base" latinLnBrk="1">
              <a:spcBef>
                <a:spcPct val="0"/>
              </a:spcBef>
              <a:spcAft>
                <a:spcPct val="0"/>
              </a:spcAft>
              <a:defRPr kumimoji="1" sz="900" b="1" kern="1200">
                <a:solidFill>
                  <a:schemeClr val="tx1"/>
                </a:solidFill>
                <a:latin typeface="돋움" pitchFamily="50" charset="-127"/>
                <a:ea typeface="돋움" pitchFamily="50" charset="-127"/>
                <a:cs typeface="+mn-cs"/>
              </a:defRPr>
            </a:lvl2pPr>
            <a:lvl3pPr marL="914400" algn="ctr" rtl="0" fontAlgn="base" latinLnBrk="1">
              <a:spcBef>
                <a:spcPct val="0"/>
              </a:spcBef>
              <a:spcAft>
                <a:spcPct val="0"/>
              </a:spcAft>
              <a:defRPr kumimoji="1" sz="900" b="1" kern="1200">
                <a:solidFill>
                  <a:schemeClr val="tx1"/>
                </a:solidFill>
                <a:latin typeface="돋움" pitchFamily="50" charset="-127"/>
                <a:ea typeface="돋움" pitchFamily="50" charset="-127"/>
                <a:cs typeface="+mn-cs"/>
              </a:defRPr>
            </a:lvl3pPr>
            <a:lvl4pPr marL="1371600" algn="ctr" rtl="0" fontAlgn="base" latinLnBrk="1">
              <a:spcBef>
                <a:spcPct val="0"/>
              </a:spcBef>
              <a:spcAft>
                <a:spcPct val="0"/>
              </a:spcAft>
              <a:defRPr kumimoji="1" sz="900" b="1" kern="1200">
                <a:solidFill>
                  <a:schemeClr val="tx1"/>
                </a:solidFill>
                <a:latin typeface="돋움" pitchFamily="50" charset="-127"/>
                <a:ea typeface="돋움" pitchFamily="50" charset="-127"/>
                <a:cs typeface="+mn-cs"/>
              </a:defRPr>
            </a:lvl4pPr>
            <a:lvl5pPr marL="1828800" algn="ctr" rtl="0" fontAlgn="base" latinLnBrk="1">
              <a:spcBef>
                <a:spcPct val="0"/>
              </a:spcBef>
              <a:spcAft>
                <a:spcPct val="0"/>
              </a:spcAft>
              <a:defRPr kumimoji="1" sz="900" b="1" kern="1200">
                <a:solidFill>
                  <a:schemeClr val="tx1"/>
                </a:solidFill>
                <a:latin typeface="돋움" pitchFamily="50" charset="-127"/>
                <a:ea typeface="돋움" pitchFamily="50" charset="-127"/>
                <a:cs typeface="+mn-cs"/>
              </a:defRPr>
            </a:lvl5pPr>
            <a:lvl6pPr marL="2286000" algn="l" defTabSz="914400" rtl="0" eaLnBrk="1" latinLnBrk="1" hangingPunct="1">
              <a:defRPr kumimoji="1" sz="900" b="1" kern="1200">
                <a:solidFill>
                  <a:schemeClr val="tx1"/>
                </a:solidFill>
                <a:latin typeface="돋움" pitchFamily="50" charset="-127"/>
                <a:ea typeface="돋움" pitchFamily="50" charset="-127"/>
                <a:cs typeface="+mn-cs"/>
              </a:defRPr>
            </a:lvl6pPr>
            <a:lvl7pPr marL="2743200" algn="l" defTabSz="914400" rtl="0" eaLnBrk="1" latinLnBrk="1" hangingPunct="1">
              <a:defRPr kumimoji="1" sz="900" b="1" kern="1200">
                <a:solidFill>
                  <a:schemeClr val="tx1"/>
                </a:solidFill>
                <a:latin typeface="돋움" pitchFamily="50" charset="-127"/>
                <a:ea typeface="돋움" pitchFamily="50" charset="-127"/>
                <a:cs typeface="+mn-cs"/>
              </a:defRPr>
            </a:lvl7pPr>
            <a:lvl8pPr marL="3200400" algn="l" defTabSz="914400" rtl="0" eaLnBrk="1" latinLnBrk="1" hangingPunct="1">
              <a:defRPr kumimoji="1" sz="900" b="1" kern="1200">
                <a:solidFill>
                  <a:schemeClr val="tx1"/>
                </a:solidFill>
                <a:latin typeface="돋움" pitchFamily="50" charset="-127"/>
                <a:ea typeface="돋움" pitchFamily="50" charset="-127"/>
                <a:cs typeface="+mn-cs"/>
              </a:defRPr>
            </a:lvl8pPr>
            <a:lvl9pPr marL="3657600" algn="l" defTabSz="914400" rtl="0" eaLnBrk="1" latinLnBrk="1" hangingPunct="1">
              <a:defRPr kumimoji="1" sz="900" b="1" kern="1200">
                <a:solidFill>
                  <a:schemeClr val="tx1"/>
                </a:solidFill>
                <a:latin typeface="돋움" pitchFamily="50" charset="-127"/>
                <a:ea typeface="돋움" pitchFamily="50" charset="-127"/>
                <a:cs typeface="+mn-cs"/>
              </a:defRPr>
            </a:lvl9pPr>
          </a:lstStyle>
          <a:p>
            <a:pPr algn="l">
              <a:lnSpc>
                <a:spcPct val="120000"/>
              </a:lnSpc>
              <a:defRPr/>
            </a:pPr>
            <a:r>
              <a:rPr lang="en-US" altLang="ko-KR" sz="813" dirty="0">
                <a:latin typeface="+mn-ea"/>
                <a:ea typeface="+mn-ea"/>
                <a:cs typeface="Arial" pitchFamily="34" charset="0"/>
              </a:rPr>
              <a:t>Writer	:     </a:t>
            </a:r>
            <a:r>
              <a:rPr lang="ko-KR" altLang="en-US" sz="813" dirty="0">
                <a:latin typeface="+mn-ea"/>
                <a:ea typeface="+mn-ea"/>
                <a:cs typeface="Arial" pitchFamily="34" charset="0"/>
              </a:rPr>
              <a:t>제오젠</a:t>
            </a:r>
            <a:endParaRPr lang="en-US" altLang="ko-KR" sz="813" dirty="0">
              <a:latin typeface="+mn-ea"/>
              <a:ea typeface="+mn-ea"/>
              <a:cs typeface="Arial" pitchFamily="34" charset="0"/>
            </a:endParaRPr>
          </a:p>
          <a:p>
            <a:pPr algn="l">
              <a:lnSpc>
                <a:spcPct val="120000"/>
              </a:lnSpc>
              <a:defRPr/>
            </a:pPr>
            <a:r>
              <a:rPr lang="en-US" altLang="ko-KR" sz="813" dirty="0">
                <a:latin typeface="+mn-ea"/>
                <a:ea typeface="+mn-ea"/>
                <a:cs typeface="Arial" pitchFamily="34" charset="0"/>
              </a:rPr>
              <a:t>Version	:  </a:t>
            </a:r>
          </a:p>
        </p:txBody>
      </p:sp>
      <p:sp>
        <p:nvSpPr>
          <p:cNvPr id="2" name="제목 1"/>
          <p:cNvSpPr>
            <a:spLocks noGrp="1"/>
          </p:cNvSpPr>
          <p:nvPr>
            <p:ph type="title"/>
          </p:nvPr>
        </p:nvSpPr>
        <p:spPr>
          <a:xfrm>
            <a:off x="1110485" y="4143384"/>
            <a:ext cx="5567235" cy="1071571"/>
          </a:xfrm>
          <a:prstGeom prst="rect">
            <a:avLst/>
          </a:prstGeom>
        </p:spPr>
        <p:txBody>
          <a:bodyPr lIns="91433" tIns="45717" rIns="91433" bIns="45717" anchor="ctr"/>
          <a:lstStyle>
            <a:lvl1pPr algn="r">
              <a:defRPr sz="1788" b="1" baseline="0">
                <a:solidFill>
                  <a:schemeClr val="tx1"/>
                </a:solidFill>
                <a:latin typeface="+mn-ea"/>
                <a:ea typeface="+mn-ea"/>
                <a:cs typeface="Arial" pitchFamily="34" charset="0"/>
              </a:defRPr>
            </a:lvl1pPr>
          </a:lstStyle>
          <a:p>
            <a:endParaRPr lang="ko-KR" altLang="en-US" dirty="0"/>
          </a:p>
        </p:txBody>
      </p:sp>
      <p:sp>
        <p:nvSpPr>
          <p:cNvPr id="4" name="텍스트 개체 틀 3"/>
          <p:cNvSpPr>
            <a:spLocks noGrp="1"/>
          </p:cNvSpPr>
          <p:nvPr>
            <p:ph type="body" sz="half" idx="2"/>
          </p:nvPr>
        </p:nvSpPr>
        <p:spPr>
          <a:xfrm>
            <a:off x="7978809" y="4714889"/>
            <a:ext cx="1504767" cy="357191"/>
          </a:xfrm>
          <a:prstGeom prst="rect">
            <a:avLst/>
          </a:prstGeom>
        </p:spPr>
        <p:txBody>
          <a:bodyPr lIns="91433" tIns="45717" rIns="91433" bIns="45717">
            <a:normAutofit/>
          </a:bodyPr>
          <a:lstStyle>
            <a:lvl1pPr marL="0" indent="0">
              <a:buNone/>
              <a:defRPr sz="813" b="1" baseline="0">
                <a:latin typeface="+mn-ea"/>
                <a:ea typeface="+mn-ea"/>
                <a:cs typeface="Arial" pitchFamily="34" charset="0"/>
              </a:defRPr>
            </a:lvl1pPr>
            <a:lvl2pPr marL="371447" indent="0">
              <a:buNone/>
              <a:defRPr sz="975"/>
            </a:lvl2pPr>
            <a:lvl3pPr marL="742894" indent="0">
              <a:buNone/>
              <a:defRPr sz="813"/>
            </a:lvl3pPr>
            <a:lvl4pPr marL="1114341" indent="0">
              <a:buNone/>
              <a:defRPr sz="731"/>
            </a:lvl4pPr>
            <a:lvl5pPr marL="1485788" indent="0">
              <a:buNone/>
              <a:defRPr sz="731"/>
            </a:lvl5pPr>
            <a:lvl6pPr marL="1857234" indent="0">
              <a:buNone/>
              <a:defRPr sz="731"/>
            </a:lvl6pPr>
            <a:lvl7pPr marL="2228682" indent="0">
              <a:buNone/>
              <a:defRPr sz="731"/>
            </a:lvl7pPr>
            <a:lvl8pPr marL="2600128" indent="0">
              <a:buNone/>
              <a:defRPr sz="731"/>
            </a:lvl8pPr>
            <a:lvl9pPr marL="2971576" indent="0">
              <a:buNone/>
              <a:defRPr sz="731"/>
            </a:lvl9pPr>
          </a:lstStyle>
          <a:p>
            <a:pPr lvl="0"/>
            <a:endParaRPr lang="ko-KR" altLang="en-US" dirty="0"/>
          </a:p>
        </p:txBody>
      </p:sp>
    </p:spTree>
    <p:extLst>
      <p:ext uri="{BB962C8B-B14F-4D97-AF65-F5344CB8AC3E}">
        <p14:creationId xmlns:p14="http://schemas.microsoft.com/office/powerpoint/2010/main" val="255299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알럿 메시지 정의">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3357048518"/>
              </p:ext>
            </p:extLst>
          </p:nvPr>
        </p:nvGraphicFramePr>
        <p:xfrm>
          <a:off x="78130" y="84138"/>
          <a:ext cx="9755641" cy="6640512"/>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ko-KR" altLang="en-US" sz="1000" b="1" baseline="0">
                          <a:solidFill>
                            <a:schemeClr val="bg1"/>
                          </a:solidFill>
                          <a:latin typeface="+mn-ea"/>
                          <a:ea typeface="+mn-ea"/>
                          <a:cs typeface="Arial" pitchFamily="34" charset="0"/>
                        </a:rPr>
                        <a:t>    </a:t>
                      </a:r>
                      <a:r>
                        <a:rPr lang="en-US" altLang="ko-KR" sz="1000" b="1" baseline="0">
                          <a:solidFill>
                            <a:schemeClr val="bg1"/>
                          </a:solidFill>
                          <a:latin typeface="+mn-ea"/>
                          <a:ea typeface="+mn-ea"/>
                          <a:cs typeface="Arial" pitchFamily="34" charset="0"/>
                        </a:rPr>
                        <a:t>Page </a:t>
                      </a:r>
                      <a:r>
                        <a:rPr lang="en-US" altLang="ko-KR" sz="1000" b="1" baseline="0" dirty="0">
                          <a:solidFill>
                            <a:schemeClr val="bg1"/>
                          </a:solidFill>
                          <a:latin typeface="+mn-ea"/>
                          <a:ea typeface="+mn-ea"/>
                          <a:cs typeface="Arial" pitchFamily="34" charset="0"/>
                        </a:rPr>
                        <a:t>ID  : </a:t>
                      </a:r>
                      <a:r>
                        <a:rPr lang="ko-KR" altLang="en-US" sz="1000" b="1" baseline="0" dirty="0">
                          <a:solidFill>
                            <a:schemeClr val="bg1"/>
                          </a:solidFill>
                          <a:latin typeface="+mn-ea"/>
                          <a:ea typeface="+mn-ea"/>
                          <a:cs typeface="Arial" pitchFamily="34" charset="0"/>
                        </a:rPr>
                        <a:t>알럿 메시지 정의</a:t>
                      </a: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396656">
                <a:tc>
                  <a:txBody>
                    <a:bodyPr/>
                    <a:lstStyle/>
                    <a:p>
                      <a:pPr algn="ctr" latinLnBrk="1"/>
                      <a:endParaRPr lang="ko-KR" altLang="en-US" sz="900" dirty="0">
                        <a:latin typeface="+mn-ea"/>
                        <a:ea typeface="+mn-ea"/>
                        <a:cs typeface="Arial" pitchFamily="34" charset="0"/>
                      </a:endParaRPr>
                    </a:p>
                  </a:txBody>
                  <a:tcPr marL="84910" marR="84910" marT="45723" marB="4572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공통 정의">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538883145"/>
              </p:ext>
            </p:extLst>
          </p:nvPr>
        </p:nvGraphicFramePr>
        <p:xfrm>
          <a:off x="78130" y="84138"/>
          <a:ext cx="9755641" cy="6640512"/>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ko-KR" altLang="en-US" sz="1000" b="1" baseline="0">
                          <a:solidFill>
                            <a:schemeClr val="bg1"/>
                          </a:solidFill>
                          <a:latin typeface="+mn-ea"/>
                          <a:ea typeface="+mn-ea"/>
                          <a:cs typeface="Arial" pitchFamily="34" charset="0"/>
                        </a:rPr>
                        <a:t>    </a:t>
                      </a:r>
                      <a:r>
                        <a:rPr lang="en-US" altLang="ko-KR" sz="1000" b="1" baseline="0">
                          <a:solidFill>
                            <a:schemeClr val="bg1"/>
                          </a:solidFill>
                          <a:latin typeface="+mn-ea"/>
                          <a:ea typeface="+mn-ea"/>
                          <a:cs typeface="Arial" pitchFamily="34" charset="0"/>
                        </a:rPr>
                        <a:t>Page </a:t>
                      </a:r>
                      <a:r>
                        <a:rPr lang="en-US" altLang="ko-KR" sz="1000" b="1" baseline="0" dirty="0">
                          <a:solidFill>
                            <a:schemeClr val="bg1"/>
                          </a:solidFill>
                          <a:latin typeface="+mn-ea"/>
                          <a:ea typeface="+mn-ea"/>
                          <a:cs typeface="Arial" pitchFamily="34" charset="0"/>
                        </a:rPr>
                        <a:t>ID  : </a:t>
                      </a:r>
                      <a:r>
                        <a:rPr lang="ko-KR" altLang="en-US" sz="1000" b="1" baseline="0" dirty="0">
                          <a:solidFill>
                            <a:schemeClr val="bg1"/>
                          </a:solidFill>
                          <a:latin typeface="+mn-ea"/>
                          <a:ea typeface="+mn-ea"/>
                          <a:cs typeface="Arial" pitchFamily="34" charset="0"/>
                        </a:rPr>
                        <a:t>공통 정의</a:t>
                      </a: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396656">
                <a:tc>
                  <a:txBody>
                    <a:bodyPr/>
                    <a:lstStyle/>
                    <a:p>
                      <a:pPr algn="ctr" latinLnBrk="1"/>
                      <a:endParaRPr lang="ko-KR" altLang="en-US" sz="900" dirty="0">
                        <a:latin typeface="+mn-ea"/>
                        <a:ea typeface="+mn-ea"/>
                        <a:cs typeface="Arial" pitchFamily="34" charset="0"/>
                      </a:endParaRPr>
                    </a:p>
                  </a:txBody>
                  <a:tcPr marL="84910" marR="84910" marT="45723" marB="4572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59112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화면 설계서 작성 가이드">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1566609353"/>
              </p:ext>
            </p:extLst>
          </p:nvPr>
        </p:nvGraphicFramePr>
        <p:xfrm>
          <a:off x="78130" y="84138"/>
          <a:ext cx="9755641" cy="6640512"/>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ko-KR" altLang="en-US" sz="1000" b="1" baseline="0">
                          <a:solidFill>
                            <a:schemeClr val="bg1"/>
                          </a:solidFill>
                          <a:latin typeface="+mn-ea"/>
                          <a:ea typeface="+mn-ea"/>
                          <a:cs typeface="Arial" pitchFamily="34" charset="0"/>
                        </a:rPr>
                        <a:t>    </a:t>
                      </a:r>
                      <a:r>
                        <a:rPr lang="en-US" altLang="ko-KR" sz="1000" b="1" baseline="0">
                          <a:solidFill>
                            <a:schemeClr val="bg1"/>
                          </a:solidFill>
                          <a:latin typeface="+mn-ea"/>
                          <a:ea typeface="+mn-ea"/>
                          <a:cs typeface="Arial" pitchFamily="34" charset="0"/>
                        </a:rPr>
                        <a:t>Page </a:t>
                      </a:r>
                      <a:r>
                        <a:rPr lang="en-US" altLang="ko-KR" sz="1000" b="1" baseline="0" dirty="0">
                          <a:solidFill>
                            <a:schemeClr val="bg1"/>
                          </a:solidFill>
                          <a:latin typeface="+mn-ea"/>
                          <a:ea typeface="+mn-ea"/>
                          <a:cs typeface="Arial" pitchFamily="34" charset="0"/>
                        </a:rPr>
                        <a:t>ID  : </a:t>
                      </a:r>
                      <a:r>
                        <a:rPr lang="ko-KR" altLang="en-US" sz="1000" b="1" baseline="0" dirty="0">
                          <a:solidFill>
                            <a:schemeClr val="bg1"/>
                          </a:solidFill>
                          <a:latin typeface="+mn-ea"/>
                          <a:ea typeface="+mn-ea"/>
                          <a:cs typeface="Arial" pitchFamily="34" charset="0"/>
                        </a:rPr>
                        <a:t>화면 설계서 작성 가이드</a:t>
                      </a: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396656">
                <a:tc>
                  <a:txBody>
                    <a:bodyPr/>
                    <a:lstStyle/>
                    <a:p>
                      <a:pPr algn="ctr" latinLnBrk="1"/>
                      <a:endParaRPr lang="ko-KR" altLang="en-US" sz="900" dirty="0">
                        <a:latin typeface="+mn-ea"/>
                        <a:ea typeface="+mn-ea"/>
                        <a:cs typeface="Arial" pitchFamily="34" charset="0"/>
                      </a:endParaRPr>
                    </a:p>
                  </a:txBody>
                  <a:tcPr marL="84910" marR="84910" marT="45723" marB="4572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2103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C_Contents">
    <p:spTree>
      <p:nvGrpSpPr>
        <p:cNvPr id="1" name=""/>
        <p:cNvGrpSpPr/>
        <p:nvPr/>
      </p:nvGrpSpPr>
      <p:grpSpPr>
        <a:xfrm>
          <a:off x="0" y="0"/>
          <a:ext cx="0" cy="0"/>
          <a:chOff x="0" y="0"/>
          <a:chExt cx="0" cy="0"/>
        </a:xfrm>
      </p:grpSpPr>
      <p:sp>
        <p:nvSpPr>
          <p:cNvPr id="10" name="텍스트 개체 틀 6"/>
          <p:cNvSpPr>
            <a:spLocks noGrp="1"/>
          </p:cNvSpPr>
          <p:nvPr>
            <p:ph type="body" sz="quarter" idx="13" hasCustomPrompt="1"/>
          </p:nvPr>
        </p:nvSpPr>
        <p:spPr>
          <a:xfrm>
            <a:off x="2624294" y="97581"/>
            <a:ext cx="1896658" cy="189525"/>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dirty="0"/>
              <a:t>페이지 구분 입력</a:t>
            </a:r>
          </a:p>
        </p:txBody>
      </p:sp>
      <p:sp>
        <p:nvSpPr>
          <p:cNvPr id="11" name="텍스트 개체 틀 6"/>
          <p:cNvSpPr>
            <a:spLocks noGrp="1"/>
          </p:cNvSpPr>
          <p:nvPr>
            <p:ph type="body" sz="quarter" idx="14" hasCustomPrompt="1"/>
          </p:nvPr>
        </p:nvSpPr>
        <p:spPr>
          <a:xfrm>
            <a:off x="932281" y="341365"/>
            <a:ext cx="4387500" cy="180000"/>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dirty="0"/>
              <a:t>화면 경로 입력</a:t>
            </a:r>
          </a:p>
        </p:txBody>
      </p:sp>
      <p:sp>
        <p:nvSpPr>
          <p:cNvPr id="8" name="텍스트 개체 틀 6"/>
          <p:cNvSpPr>
            <a:spLocks noGrp="1"/>
          </p:cNvSpPr>
          <p:nvPr>
            <p:ph type="body" sz="quarter" idx="10" hasCustomPrompt="1"/>
          </p:nvPr>
        </p:nvSpPr>
        <p:spPr>
          <a:xfrm>
            <a:off x="932281" y="107107"/>
            <a:ext cx="936000" cy="180000"/>
          </a:xfrm>
          <a:prstGeom prst="rect">
            <a:avLst/>
          </a:prstGeom>
        </p:spPr>
        <p:txBody>
          <a:bodyPr lIns="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en-US" altLang="ko-KR" dirty="0"/>
              <a:t>Page ID </a:t>
            </a:r>
            <a:r>
              <a:rPr lang="ko-KR" altLang="en-US" dirty="0"/>
              <a:t>입력</a:t>
            </a:r>
          </a:p>
        </p:txBody>
      </p:sp>
    </p:spTree>
    <p:extLst>
      <p:ext uri="{BB962C8B-B14F-4D97-AF65-F5344CB8AC3E}">
        <p14:creationId xmlns:p14="http://schemas.microsoft.com/office/powerpoint/2010/main" val="30173418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383" userDrawn="1">
          <p15:clr>
            <a:srgbClr val="FBAE40"/>
          </p15:clr>
        </p15:guide>
        <p15:guide id="3" pos="209" userDrawn="1">
          <p15:clr>
            <a:srgbClr val="FBAE40"/>
          </p15:clr>
        </p15:guide>
        <p15:guide id="4" pos="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C_Contents">
    <p:spTree>
      <p:nvGrpSpPr>
        <p:cNvPr id="1" name=""/>
        <p:cNvGrpSpPr/>
        <p:nvPr/>
      </p:nvGrpSpPr>
      <p:grpSpPr>
        <a:xfrm>
          <a:off x="0" y="0"/>
          <a:ext cx="0" cy="0"/>
          <a:chOff x="0" y="0"/>
          <a:chExt cx="0" cy="0"/>
        </a:xfrm>
      </p:grpSpPr>
      <p:sp>
        <p:nvSpPr>
          <p:cNvPr id="11" name="텍스트 개체 틀 6"/>
          <p:cNvSpPr>
            <a:spLocks noGrp="1"/>
          </p:cNvSpPr>
          <p:nvPr>
            <p:ph type="body" sz="quarter" idx="14" hasCustomPrompt="1"/>
          </p:nvPr>
        </p:nvSpPr>
        <p:spPr>
          <a:xfrm>
            <a:off x="932281" y="342181"/>
            <a:ext cx="4387500" cy="180000"/>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a:t>화면 경로 입력</a:t>
            </a:r>
            <a:endParaRPr lang="ko-KR" altLang="en-US" dirty="0"/>
          </a:p>
        </p:txBody>
      </p:sp>
      <p:sp>
        <p:nvSpPr>
          <p:cNvPr id="5" name="텍스트 개체 틀 6"/>
          <p:cNvSpPr>
            <a:spLocks noGrp="1"/>
          </p:cNvSpPr>
          <p:nvPr>
            <p:ph type="body" sz="quarter" idx="10" hasCustomPrompt="1"/>
          </p:nvPr>
        </p:nvSpPr>
        <p:spPr>
          <a:xfrm>
            <a:off x="932281" y="107107"/>
            <a:ext cx="936000" cy="180000"/>
          </a:xfrm>
          <a:prstGeom prst="rect">
            <a:avLst/>
          </a:prstGeom>
        </p:spPr>
        <p:txBody>
          <a:bodyPr lIns="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en-US" altLang="ko-KR" dirty="0"/>
              <a:t>Page ID </a:t>
            </a:r>
            <a:r>
              <a:rPr lang="ko-KR" altLang="en-US" dirty="0"/>
              <a:t>입력</a:t>
            </a:r>
          </a:p>
        </p:txBody>
      </p:sp>
      <p:sp>
        <p:nvSpPr>
          <p:cNvPr id="6" name="텍스트 개체 틀 6"/>
          <p:cNvSpPr>
            <a:spLocks noGrp="1"/>
          </p:cNvSpPr>
          <p:nvPr>
            <p:ph type="body" sz="quarter" idx="13" hasCustomPrompt="1"/>
          </p:nvPr>
        </p:nvSpPr>
        <p:spPr>
          <a:xfrm>
            <a:off x="2624294" y="97581"/>
            <a:ext cx="1896658" cy="189525"/>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dirty="0"/>
              <a:t>페이지 구분 입력</a:t>
            </a:r>
          </a:p>
        </p:txBody>
      </p:sp>
      <p:sp>
        <p:nvSpPr>
          <p:cNvPr id="7" name="TextBox 6">
            <a:extLst>
              <a:ext uri="{FF2B5EF4-FFF2-40B4-BE49-F238E27FC236}">
                <a16:creationId xmlns:a16="http://schemas.microsoft.com/office/drawing/2014/main" id="{9075CE65-D85D-4CFA-932F-523B82F92865}"/>
              </a:ext>
            </a:extLst>
          </p:cNvPr>
          <p:cNvSpPr txBox="1"/>
          <p:nvPr userDrawn="1"/>
        </p:nvSpPr>
        <p:spPr bwMode="auto">
          <a:xfrm>
            <a:off x="335259" y="613719"/>
            <a:ext cx="1008105" cy="211203"/>
          </a:xfrm>
          <a:prstGeom prst="rect">
            <a:avLst/>
          </a:prstGeom>
          <a:noFill/>
          <a:ln w="9525">
            <a:noFill/>
            <a:miter lim="800000"/>
            <a:headEnd/>
            <a:tailEnd/>
          </a:ln>
        </p:spPr>
        <p:txBody>
          <a:bodyPr wrap="square" lIns="36000" tIns="36000" rIns="36000" bIns="36000" rtlCol="0">
            <a:spAutoFit/>
          </a:bodyPr>
          <a:lstStyle/>
          <a:p>
            <a:pPr algn="ctr"/>
            <a:r>
              <a:rPr lang="en-US" altLang="ko-KR" dirty="0">
                <a:latin typeface="+mn-ea"/>
                <a:ea typeface="+mn-ea"/>
              </a:rPr>
              <a:t>Business Portal</a:t>
            </a:r>
            <a:endParaRPr lang="ko-KR" altLang="en-US" dirty="0">
              <a:latin typeface="+mn-ea"/>
              <a:ea typeface="+mn-ea"/>
            </a:endParaRPr>
          </a:p>
        </p:txBody>
      </p:sp>
      <p:sp>
        <p:nvSpPr>
          <p:cNvPr id="8" name="TextBox 7">
            <a:extLst>
              <a:ext uri="{FF2B5EF4-FFF2-40B4-BE49-F238E27FC236}">
                <a16:creationId xmlns:a16="http://schemas.microsoft.com/office/drawing/2014/main" id="{D29C39AA-411A-4CFF-9713-61DF7AB8897D}"/>
              </a:ext>
            </a:extLst>
          </p:cNvPr>
          <p:cNvSpPr txBox="1"/>
          <p:nvPr userDrawn="1"/>
        </p:nvSpPr>
        <p:spPr bwMode="auto">
          <a:xfrm>
            <a:off x="4808984" y="624096"/>
            <a:ext cx="1715534" cy="230832"/>
          </a:xfrm>
          <a:prstGeom prst="rect">
            <a:avLst/>
          </a:prstGeom>
          <a:noFill/>
          <a:ln w="9525">
            <a:noFill/>
            <a:miter lim="800000"/>
            <a:headEnd/>
            <a:tailEnd/>
          </a:ln>
        </p:spPr>
        <p:txBody>
          <a:bodyPr wrap="none" rtlCol="0">
            <a:spAutoFit/>
          </a:bodyPr>
          <a:lstStyle/>
          <a:p>
            <a:r>
              <a:rPr lang="ko-KR" altLang="en-US" dirty="0">
                <a:latin typeface="맑은 고딕" panose="020B0503020000020004" pitchFamily="50" charset="-127"/>
                <a:ea typeface="맑은 고딕" panose="020B0503020000020004" pitchFamily="50" charset="-127"/>
                <a:cs typeface="Arial" pitchFamily="34" charset="0"/>
              </a:rPr>
              <a:t>아이디</a:t>
            </a:r>
            <a:r>
              <a:rPr lang="en-US" altLang="ko-KR"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님 로그인 되었습니다</a:t>
            </a:r>
            <a:r>
              <a:rPr lang="en-US" altLang="ko-KR" b="0" dirty="0">
                <a:latin typeface="맑은 고딕" panose="020B0503020000020004" pitchFamily="50" charset="-127"/>
                <a:ea typeface="맑은 고딕" panose="020B0503020000020004" pitchFamily="50" charset="-127"/>
                <a:cs typeface="Arial" pitchFamily="34" charset="0"/>
              </a:rPr>
              <a:t>.</a:t>
            </a:r>
            <a:endParaRPr lang="ko-KR" altLang="en-US" b="0" dirty="0">
              <a:latin typeface="맑은 고딕" panose="020B0503020000020004" pitchFamily="50" charset="-127"/>
              <a:ea typeface="맑은 고딕" panose="020B0503020000020004" pitchFamily="50" charset="-127"/>
              <a:cs typeface="Arial" pitchFamily="34" charset="0"/>
            </a:endParaRPr>
          </a:p>
        </p:txBody>
      </p:sp>
      <p:sp>
        <p:nvSpPr>
          <p:cNvPr id="9" name="직사각형 8">
            <a:extLst>
              <a:ext uri="{FF2B5EF4-FFF2-40B4-BE49-F238E27FC236}">
                <a16:creationId xmlns:a16="http://schemas.microsoft.com/office/drawing/2014/main" id="{529F0F36-F79D-4C04-B43E-29209E376BAD}"/>
              </a:ext>
            </a:extLst>
          </p:cNvPr>
          <p:cNvSpPr>
            <a:spLocks noChangeArrowheads="1"/>
          </p:cNvSpPr>
          <p:nvPr userDrawn="1"/>
        </p:nvSpPr>
        <p:spPr bwMode="auto">
          <a:xfrm>
            <a:off x="6609184" y="623961"/>
            <a:ext cx="828000" cy="215692"/>
          </a:xfrm>
          <a:prstGeom prst="rect">
            <a:avLst/>
          </a:prstGeom>
          <a:noFill/>
          <a:ln w="3175">
            <a:solidFill>
              <a:schemeClr val="bg1">
                <a:lumMod val="50000"/>
              </a:schemeClr>
            </a:solidFill>
            <a:miter lim="800000"/>
            <a:headEnd/>
            <a:tailEnd type="none" w="med" len="lg"/>
          </a:ln>
        </p:spPr>
        <p:txBody>
          <a:bodyPr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ko-KR" altLang="en-US" sz="731" b="0" dirty="0">
                <a:latin typeface="맑은 고딕" panose="020B0503020000020004" pitchFamily="50" charset="-127"/>
                <a:ea typeface="맑은 고딕" panose="020B0503020000020004" pitchFamily="50" charset="-127"/>
                <a:cs typeface="Arial" charset="0"/>
              </a:rPr>
              <a:t>로그아웃</a:t>
            </a:r>
            <a:endParaRPr lang="en-US" altLang="ko-KR" sz="731" b="0" dirty="0">
              <a:latin typeface="맑은 고딕" panose="020B0503020000020004" pitchFamily="50" charset="-127"/>
              <a:ea typeface="맑은 고딕" panose="020B0503020000020004" pitchFamily="50" charset="-127"/>
              <a:cs typeface="Arial" charset="0"/>
            </a:endParaRPr>
          </a:p>
        </p:txBody>
      </p:sp>
      <p:cxnSp>
        <p:nvCxnSpPr>
          <p:cNvPr id="10" name="직선 연결선 9"/>
          <p:cNvCxnSpPr>
            <a:cxnSpLocks/>
          </p:cNvCxnSpPr>
          <p:nvPr userDrawn="1"/>
        </p:nvCxnSpPr>
        <p:spPr bwMode="auto">
          <a:xfrm>
            <a:off x="86080" y="6387701"/>
            <a:ext cx="7473595" cy="0"/>
          </a:xfrm>
          <a:prstGeom prst="line">
            <a:avLst/>
          </a:prstGeom>
          <a:noFill/>
          <a:ln w="12700" algn="ctr">
            <a:solidFill>
              <a:schemeClr val="bg1">
                <a:lumMod val="65000"/>
              </a:schemeClr>
            </a:solidFill>
            <a:round/>
            <a:headEnd/>
            <a:tailEnd/>
          </a:ln>
        </p:spPr>
      </p:cxnSp>
      <p:sp>
        <p:nvSpPr>
          <p:cNvPr id="12" name="직사각형 17"/>
          <p:cNvSpPr>
            <a:spLocks noChangeArrowheads="1"/>
          </p:cNvSpPr>
          <p:nvPr userDrawn="1"/>
        </p:nvSpPr>
        <p:spPr bwMode="auto">
          <a:xfrm>
            <a:off x="136183" y="6490896"/>
            <a:ext cx="20938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800" b="0" dirty="0">
                <a:latin typeface="맑은 고딕" panose="020B0503020000020004" pitchFamily="50" charset="-127"/>
                <a:ea typeface="맑은 고딕" panose="020B0503020000020004" pitchFamily="50" charset="-127"/>
                <a:cs typeface="Arial" panose="020B0604020202020204" pitchFamily="34" charset="0"/>
              </a:rPr>
              <a:t>© Silicon Works. ALL RIGHTS RESERVED.</a:t>
            </a:r>
          </a:p>
        </p:txBody>
      </p:sp>
      <p:cxnSp>
        <p:nvCxnSpPr>
          <p:cNvPr id="13" name="직선 연결선 12"/>
          <p:cNvCxnSpPr/>
          <p:nvPr userDrawn="1"/>
        </p:nvCxnSpPr>
        <p:spPr bwMode="auto">
          <a:xfrm>
            <a:off x="1670844" y="909908"/>
            <a:ext cx="0" cy="5477793"/>
          </a:xfrm>
          <a:prstGeom prst="line">
            <a:avLst/>
          </a:prstGeom>
          <a:noFill/>
          <a:ln w="12700" algn="ctr">
            <a:solidFill>
              <a:schemeClr val="tx1"/>
            </a:solidFill>
            <a:round/>
            <a:headEnd/>
            <a:tailEnd/>
          </a:ln>
        </p:spPr>
      </p:cxnSp>
      <p:cxnSp>
        <p:nvCxnSpPr>
          <p:cNvPr id="14" name="직선 연결선 13">
            <a:extLst>
              <a:ext uri="{FF2B5EF4-FFF2-40B4-BE49-F238E27FC236}">
                <a16:creationId xmlns:a16="http://schemas.microsoft.com/office/drawing/2014/main" id="{83E285D4-7402-439E-902C-029E987B1CDC}"/>
              </a:ext>
            </a:extLst>
          </p:cNvPr>
          <p:cNvCxnSpPr>
            <a:cxnSpLocks/>
          </p:cNvCxnSpPr>
          <p:nvPr userDrawn="1"/>
        </p:nvCxnSpPr>
        <p:spPr bwMode="auto">
          <a:xfrm>
            <a:off x="75552" y="898219"/>
            <a:ext cx="7469736" cy="0"/>
          </a:xfrm>
          <a:prstGeom prst="line">
            <a:avLst/>
          </a:prstGeom>
          <a:noFill/>
          <a:ln w="12700" algn="ctr">
            <a:solidFill>
              <a:schemeClr val="bg1">
                <a:lumMod val="65000"/>
              </a:schemeClr>
            </a:solidFill>
            <a:round/>
            <a:headEnd/>
            <a:tailEnd/>
          </a:ln>
        </p:spPr>
      </p:cxnSp>
    </p:spTree>
    <p:extLst>
      <p:ext uri="{BB962C8B-B14F-4D97-AF65-F5344CB8AC3E}">
        <p14:creationId xmlns:p14="http://schemas.microsoft.com/office/powerpoint/2010/main" val="4295007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209" userDrawn="1">
          <p15:clr>
            <a:srgbClr val="FBAE40"/>
          </p15:clr>
        </p15:guide>
        <p15:guide id="4" pos="4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C_Contents">
    <p:spTree>
      <p:nvGrpSpPr>
        <p:cNvPr id="1" name=""/>
        <p:cNvGrpSpPr/>
        <p:nvPr/>
      </p:nvGrpSpPr>
      <p:grpSpPr>
        <a:xfrm>
          <a:off x="0" y="0"/>
          <a:ext cx="0" cy="0"/>
          <a:chOff x="0" y="0"/>
          <a:chExt cx="0" cy="0"/>
        </a:xfrm>
      </p:grpSpPr>
      <p:sp>
        <p:nvSpPr>
          <p:cNvPr id="11" name="텍스트 개체 틀 6"/>
          <p:cNvSpPr>
            <a:spLocks noGrp="1"/>
          </p:cNvSpPr>
          <p:nvPr>
            <p:ph type="body" sz="quarter" idx="14" hasCustomPrompt="1"/>
          </p:nvPr>
        </p:nvSpPr>
        <p:spPr>
          <a:xfrm>
            <a:off x="932281" y="342181"/>
            <a:ext cx="4387500" cy="180000"/>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a:t>화면 경로 입력</a:t>
            </a:r>
            <a:endParaRPr lang="ko-KR" altLang="en-US" dirty="0"/>
          </a:p>
        </p:txBody>
      </p:sp>
      <p:sp>
        <p:nvSpPr>
          <p:cNvPr id="6" name="직사각형 5"/>
          <p:cNvSpPr/>
          <p:nvPr userDrawn="1"/>
        </p:nvSpPr>
        <p:spPr bwMode="auto">
          <a:xfrm>
            <a:off x="73744" y="6544394"/>
            <a:ext cx="7472522" cy="223448"/>
          </a:xfrm>
          <a:prstGeom prst="rect">
            <a:avLst/>
          </a:prstGeom>
          <a:solidFill>
            <a:schemeClr val="bg1">
              <a:lumMod val="95000"/>
            </a:schemeClr>
          </a:solidFill>
          <a:ln w="3175">
            <a:solidFill>
              <a:schemeClr val="bg1">
                <a:lumMod val="50000"/>
              </a:schemeClr>
            </a:solidFill>
            <a:miter lim="800000"/>
            <a:headEnd/>
            <a:tailEnd type="none" w="med" len="lg"/>
          </a:ln>
        </p:spPr>
        <p:txBody>
          <a:bodyPr lIns="29250" tIns="29250" rIns="29250" bIns="29250" rtlCol="0" anchor="ctr"/>
          <a:lstStyle/>
          <a:p>
            <a:pPr algn="ctr" eaLnBrk="1" hangingPunct="1"/>
            <a:r>
              <a:rPr lang="en-US" altLang="ko-KR" sz="731" b="0" dirty="0">
                <a:solidFill>
                  <a:schemeClr val="tx1">
                    <a:lumMod val="50000"/>
                    <a:lumOff val="50000"/>
                  </a:schemeClr>
                </a:solidFill>
                <a:latin typeface="+mn-ea"/>
                <a:ea typeface="+mn-ea"/>
                <a:cs typeface="Arial" charset="0"/>
              </a:rPr>
              <a:t>Footer</a:t>
            </a:r>
            <a:r>
              <a:rPr lang="en-US" altLang="ko-KR" sz="731" b="0" baseline="0" dirty="0">
                <a:solidFill>
                  <a:schemeClr val="tx1">
                    <a:lumMod val="50000"/>
                    <a:lumOff val="50000"/>
                  </a:schemeClr>
                </a:solidFill>
                <a:latin typeface="+mn-ea"/>
                <a:ea typeface="+mn-ea"/>
                <a:cs typeface="Arial" charset="0"/>
              </a:rPr>
              <a:t> </a:t>
            </a:r>
            <a:r>
              <a:rPr lang="ko-KR" altLang="en-US" sz="731" b="0" baseline="0" dirty="0">
                <a:solidFill>
                  <a:schemeClr val="tx1">
                    <a:lumMod val="50000"/>
                    <a:lumOff val="50000"/>
                  </a:schemeClr>
                </a:solidFill>
                <a:latin typeface="+mn-ea"/>
                <a:ea typeface="+mn-ea"/>
                <a:cs typeface="Arial" charset="0"/>
              </a:rPr>
              <a:t>영역 생략</a:t>
            </a:r>
            <a:endParaRPr lang="ko-KR" altLang="en-US" sz="731" b="0" dirty="0">
              <a:solidFill>
                <a:schemeClr val="tx1">
                  <a:lumMod val="50000"/>
                  <a:lumOff val="50000"/>
                </a:schemeClr>
              </a:solidFill>
              <a:latin typeface="+mn-ea"/>
              <a:ea typeface="+mn-ea"/>
              <a:cs typeface="Arial" charset="0"/>
            </a:endParaRPr>
          </a:p>
        </p:txBody>
      </p:sp>
      <p:sp>
        <p:nvSpPr>
          <p:cNvPr id="8" name="텍스트 개체 틀 6"/>
          <p:cNvSpPr>
            <a:spLocks noGrp="1"/>
          </p:cNvSpPr>
          <p:nvPr>
            <p:ph type="body" sz="quarter" idx="10" hasCustomPrompt="1"/>
          </p:nvPr>
        </p:nvSpPr>
        <p:spPr>
          <a:xfrm>
            <a:off x="932281" y="107107"/>
            <a:ext cx="936000" cy="180000"/>
          </a:xfrm>
          <a:prstGeom prst="rect">
            <a:avLst/>
          </a:prstGeom>
        </p:spPr>
        <p:txBody>
          <a:bodyPr lIns="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en-US" altLang="ko-KR" dirty="0"/>
              <a:t>Page ID </a:t>
            </a:r>
            <a:r>
              <a:rPr lang="ko-KR" altLang="en-US" dirty="0"/>
              <a:t>입력</a:t>
            </a:r>
          </a:p>
        </p:txBody>
      </p:sp>
      <p:sp>
        <p:nvSpPr>
          <p:cNvPr id="7" name="텍스트 개체 틀 6"/>
          <p:cNvSpPr>
            <a:spLocks noGrp="1"/>
          </p:cNvSpPr>
          <p:nvPr>
            <p:ph type="body" sz="quarter" idx="13" hasCustomPrompt="1"/>
          </p:nvPr>
        </p:nvSpPr>
        <p:spPr>
          <a:xfrm>
            <a:off x="2624294" y="97581"/>
            <a:ext cx="1896658" cy="189525"/>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dirty="0"/>
              <a:t>페이지 구분 입력</a:t>
            </a:r>
          </a:p>
        </p:txBody>
      </p:sp>
    </p:spTree>
    <p:extLst>
      <p:ext uri="{BB962C8B-B14F-4D97-AF65-F5344CB8AC3E}">
        <p14:creationId xmlns:p14="http://schemas.microsoft.com/office/powerpoint/2010/main" val="41529234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209" userDrawn="1">
          <p15:clr>
            <a:srgbClr val="FBAE40"/>
          </p15:clr>
        </p15:guide>
        <p15:guide id="4" pos="45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C_Contents">
    <p:spTree>
      <p:nvGrpSpPr>
        <p:cNvPr id="1" name=""/>
        <p:cNvGrpSpPr/>
        <p:nvPr/>
      </p:nvGrpSpPr>
      <p:grpSpPr>
        <a:xfrm>
          <a:off x="0" y="0"/>
          <a:ext cx="0" cy="0"/>
          <a:chOff x="0" y="0"/>
          <a:chExt cx="0" cy="0"/>
        </a:xfrm>
      </p:grpSpPr>
      <p:sp>
        <p:nvSpPr>
          <p:cNvPr id="11" name="텍스트 개체 틀 6"/>
          <p:cNvSpPr>
            <a:spLocks noGrp="1"/>
          </p:cNvSpPr>
          <p:nvPr>
            <p:ph type="body" sz="quarter" idx="14" hasCustomPrompt="1"/>
          </p:nvPr>
        </p:nvSpPr>
        <p:spPr>
          <a:xfrm>
            <a:off x="932281" y="342181"/>
            <a:ext cx="4387500" cy="180000"/>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a:t>화면 경로 입력</a:t>
            </a:r>
            <a:endParaRPr lang="ko-KR" altLang="en-US" dirty="0"/>
          </a:p>
        </p:txBody>
      </p:sp>
      <p:sp>
        <p:nvSpPr>
          <p:cNvPr id="6" name="직사각형 5"/>
          <p:cNvSpPr/>
          <p:nvPr userDrawn="1"/>
        </p:nvSpPr>
        <p:spPr bwMode="auto">
          <a:xfrm>
            <a:off x="73744" y="541256"/>
            <a:ext cx="7472522" cy="223448"/>
          </a:xfrm>
          <a:prstGeom prst="rect">
            <a:avLst/>
          </a:prstGeom>
          <a:solidFill>
            <a:schemeClr val="bg1">
              <a:lumMod val="95000"/>
            </a:schemeClr>
          </a:solidFill>
          <a:ln w="3175">
            <a:solidFill>
              <a:schemeClr val="bg1">
                <a:lumMod val="50000"/>
              </a:schemeClr>
            </a:solidFill>
            <a:miter lim="800000"/>
            <a:headEnd/>
            <a:tailEnd type="none" w="med" len="lg"/>
          </a:ln>
        </p:spPr>
        <p:txBody>
          <a:bodyPr lIns="29250" tIns="29250" rIns="29250" bIns="29250" rtlCol="0" anchor="ctr"/>
          <a:lstStyle/>
          <a:p>
            <a:pPr algn="ctr" eaLnBrk="1" hangingPunct="1"/>
            <a:r>
              <a:rPr lang="en-US" altLang="ko-KR" sz="731" b="0" dirty="0">
                <a:solidFill>
                  <a:schemeClr val="tx1">
                    <a:lumMod val="50000"/>
                    <a:lumOff val="50000"/>
                  </a:schemeClr>
                </a:solidFill>
                <a:latin typeface="+mn-ea"/>
                <a:ea typeface="+mn-ea"/>
                <a:cs typeface="Arial" charset="0"/>
              </a:rPr>
              <a:t>GNB</a:t>
            </a:r>
            <a:r>
              <a:rPr lang="en-US" altLang="ko-KR" sz="731" b="0" baseline="0" dirty="0">
                <a:solidFill>
                  <a:schemeClr val="tx1">
                    <a:lumMod val="50000"/>
                    <a:lumOff val="50000"/>
                  </a:schemeClr>
                </a:solidFill>
                <a:latin typeface="+mn-ea"/>
                <a:ea typeface="+mn-ea"/>
                <a:cs typeface="Arial" charset="0"/>
              </a:rPr>
              <a:t> </a:t>
            </a:r>
            <a:r>
              <a:rPr lang="ko-KR" altLang="en-US" sz="731" b="0" baseline="0" dirty="0">
                <a:solidFill>
                  <a:schemeClr val="tx1">
                    <a:lumMod val="50000"/>
                    <a:lumOff val="50000"/>
                  </a:schemeClr>
                </a:solidFill>
                <a:latin typeface="+mn-ea"/>
                <a:ea typeface="+mn-ea"/>
                <a:cs typeface="Arial" charset="0"/>
              </a:rPr>
              <a:t>영역 생략</a:t>
            </a:r>
            <a:endParaRPr lang="ko-KR" altLang="en-US" sz="731" b="0" dirty="0">
              <a:solidFill>
                <a:schemeClr val="tx1">
                  <a:lumMod val="50000"/>
                  <a:lumOff val="50000"/>
                </a:schemeClr>
              </a:solidFill>
              <a:latin typeface="+mn-ea"/>
              <a:ea typeface="+mn-ea"/>
              <a:cs typeface="Arial" charset="0"/>
            </a:endParaRPr>
          </a:p>
        </p:txBody>
      </p:sp>
      <p:sp>
        <p:nvSpPr>
          <p:cNvPr id="8" name="직사각형 7"/>
          <p:cNvSpPr/>
          <p:nvPr userDrawn="1"/>
        </p:nvSpPr>
        <p:spPr bwMode="auto">
          <a:xfrm>
            <a:off x="73744" y="6544394"/>
            <a:ext cx="7472522" cy="223448"/>
          </a:xfrm>
          <a:prstGeom prst="rect">
            <a:avLst/>
          </a:prstGeom>
          <a:solidFill>
            <a:schemeClr val="bg1">
              <a:lumMod val="95000"/>
            </a:schemeClr>
          </a:solidFill>
          <a:ln w="3175">
            <a:solidFill>
              <a:schemeClr val="bg1">
                <a:lumMod val="50000"/>
              </a:schemeClr>
            </a:solidFill>
            <a:miter lim="800000"/>
            <a:headEnd/>
            <a:tailEnd type="none" w="med" len="lg"/>
          </a:ln>
        </p:spPr>
        <p:txBody>
          <a:bodyPr lIns="29250" tIns="29250" rIns="29250" bIns="29250" rtlCol="0" anchor="ctr"/>
          <a:lstStyle/>
          <a:p>
            <a:pPr algn="ctr" eaLnBrk="1" hangingPunct="1"/>
            <a:r>
              <a:rPr lang="en-US" altLang="ko-KR" sz="731" b="0" dirty="0">
                <a:solidFill>
                  <a:schemeClr val="tx1">
                    <a:lumMod val="50000"/>
                    <a:lumOff val="50000"/>
                  </a:schemeClr>
                </a:solidFill>
                <a:latin typeface="+mn-ea"/>
                <a:ea typeface="+mn-ea"/>
                <a:cs typeface="Arial" charset="0"/>
              </a:rPr>
              <a:t>Footer</a:t>
            </a:r>
            <a:r>
              <a:rPr lang="en-US" altLang="ko-KR" sz="731" b="0" baseline="0" dirty="0">
                <a:solidFill>
                  <a:schemeClr val="tx1">
                    <a:lumMod val="50000"/>
                    <a:lumOff val="50000"/>
                  </a:schemeClr>
                </a:solidFill>
                <a:latin typeface="+mn-ea"/>
                <a:ea typeface="+mn-ea"/>
                <a:cs typeface="Arial" charset="0"/>
              </a:rPr>
              <a:t> </a:t>
            </a:r>
            <a:r>
              <a:rPr lang="ko-KR" altLang="en-US" sz="731" b="0" baseline="0" dirty="0">
                <a:solidFill>
                  <a:schemeClr val="tx1">
                    <a:lumMod val="50000"/>
                    <a:lumOff val="50000"/>
                  </a:schemeClr>
                </a:solidFill>
                <a:latin typeface="+mn-ea"/>
                <a:ea typeface="+mn-ea"/>
                <a:cs typeface="Arial" charset="0"/>
              </a:rPr>
              <a:t>영역 생략</a:t>
            </a:r>
            <a:endParaRPr lang="ko-KR" altLang="en-US" sz="731" b="0" dirty="0">
              <a:solidFill>
                <a:schemeClr val="tx1">
                  <a:lumMod val="50000"/>
                  <a:lumOff val="50000"/>
                </a:schemeClr>
              </a:solidFill>
              <a:latin typeface="+mn-ea"/>
              <a:ea typeface="+mn-ea"/>
              <a:cs typeface="Arial" charset="0"/>
            </a:endParaRPr>
          </a:p>
        </p:txBody>
      </p:sp>
      <p:sp>
        <p:nvSpPr>
          <p:cNvPr id="9" name="텍스트 개체 틀 6"/>
          <p:cNvSpPr>
            <a:spLocks noGrp="1"/>
          </p:cNvSpPr>
          <p:nvPr>
            <p:ph type="body" sz="quarter" idx="10" hasCustomPrompt="1"/>
          </p:nvPr>
        </p:nvSpPr>
        <p:spPr>
          <a:xfrm>
            <a:off x="932281" y="107107"/>
            <a:ext cx="936000" cy="180000"/>
          </a:xfrm>
          <a:prstGeom prst="rect">
            <a:avLst/>
          </a:prstGeom>
        </p:spPr>
        <p:txBody>
          <a:bodyPr lIns="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en-US" altLang="ko-KR" dirty="0"/>
              <a:t>Page ID </a:t>
            </a:r>
            <a:r>
              <a:rPr lang="ko-KR" altLang="en-US" dirty="0"/>
              <a:t>입력</a:t>
            </a:r>
          </a:p>
        </p:txBody>
      </p:sp>
      <p:sp>
        <p:nvSpPr>
          <p:cNvPr id="7" name="텍스트 개체 틀 6"/>
          <p:cNvSpPr>
            <a:spLocks noGrp="1"/>
          </p:cNvSpPr>
          <p:nvPr>
            <p:ph type="body" sz="quarter" idx="13" hasCustomPrompt="1"/>
          </p:nvPr>
        </p:nvSpPr>
        <p:spPr>
          <a:xfrm>
            <a:off x="2624294" y="97581"/>
            <a:ext cx="1896658" cy="189525"/>
          </a:xfrm>
          <a:prstGeom prst="rect">
            <a:avLst/>
          </a:prstGeom>
        </p:spPr>
        <p:txBody>
          <a:bodyPr lIns="36000" tIns="36000" rIns="0" bIns="36000"/>
          <a:lstStyle>
            <a:lvl1pPr marL="0" indent="0">
              <a:buFont typeface="Arial" panose="020B0604020202020204" pitchFamily="34" charset="0"/>
              <a:buNone/>
              <a:defRPr sz="800" baseline="0">
                <a:latin typeface="+mn-ea"/>
                <a:ea typeface="+mn-ea"/>
              </a:defRPr>
            </a:lvl1pPr>
            <a:lvl2pPr marL="371475" indent="0">
              <a:buFont typeface="Arial" panose="020B0604020202020204" pitchFamily="34" charset="0"/>
              <a:buNone/>
              <a:defRPr/>
            </a:lvl2pPr>
            <a:lvl3pPr marL="742950" indent="0">
              <a:buFont typeface="Arial" panose="020B0604020202020204" pitchFamily="34" charset="0"/>
              <a:buNone/>
              <a:defRPr/>
            </a:lvl3pPr>
            <a:lvl4pPr marL="1114425" indent="0">
              <a:buFont typeface="Arial" panose="020B0604020202020204" pitchFamily="34" charset="0"/>
              <a:buNone/>
              <a:defRPr/>
            </a:lvl4pPr>
            <a:lvl5pPr marL="1485900" indent="0">
              <a:buFont typeface="Arial" panose="020B0604020202020204" pitchFamily="34" charset="0"/>
              <a:buNone/>
              <a:defRPr/>
            </a:lvl5pPr>
          </a:lstStyle>
          <a:p>
            <a:pPr lvl="0"/>
            <a:r>
              <a:rPr lang="ko-KR" altLang="en-US" dirty="0"/>
              <a:t>페이지 구분 입력</a:t>
            </a:r>
          </a:p>
        </p:txBody>
      </p:sp>
    </p:spTree>
    <p:extLst>
      <p:ext uri="{BB962C8B-B14F-4D97-AF65-F5344CB8AC3E}">
        <p14:creationId xmlns:p14="http://schemas.microsoft.com/office/powerpoint/2010/main" val="14415288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383" userDrawn="1">
          <p15:clr>
            <a:srgbClr val="FBAE40"/>
          </p15:clr>
        </p15:guide>
        <p15:guide id="3" pos="209" userDrawn="1">
          <p15:clr>
            <a:srgbClr val="FBAE40"/>
          </p15:clr>
        </p15:guide>
        <p15:guide id="4" pos="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백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01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개정 이력">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2592352848"/>
              </p:ext>
            </p:extLst>
          </p:nvPr>
        </p:nvGraphicFramePr>
        <p:xfrm>
          <a:off x="78130" y="84138"/>
          <a:ext cx="9755641" cy="243856"/>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ko-KR" altLang="en-US" sz="1000" b="1" baseline="0">
                          <a:solidFill>
                            <a:schemeClr val="bg1"/>
                          </a:solidFill>
                          <a:latin typeface="+mn-ea"/>
                          <a:ea typeface="+mn-ea"/>
                          <a:cs typeface="Arial" pitchFamily="34" charset="0"/>
                        </a:rPr>
                        <a:t>    </a:t>
                      </a:r>
                      <a:r>
                        <a:rPr lang="en-US" altLang="ko-KR" sz="1000" b="1" baseline="0">
                          <a:solidFill>
                            <a:schemeClr val="bg1"/>
                          </a:solidFill>
                          <a:latin typeface="+mn-ea"/>
                          <a:ea typeface="+mn-ea"/>
                          <a:cs typeface="Arial" pitchFamily="34" charset="0"/>
                        </a:rPr>
                        <a:t>Page </a:t>
                      </a:r>
                      <a:r>
                        <a:rPr lang="en-US" altLang="ko-KR" sz="1000" b="1" baseline="0" dirty="0">
                          <a:solidFill>
                            <a:schemeClr val="bg1"/>
                          </a:solidFill>
                          <a:latin typeface="+mn-ea"/>
                          <a:ea typeface="+mn-ea"/>
                          <a:cs typeface="Arial" pitchFamily="34" charset="0"/>
                        </a:rPr>
                        <a:t>ID  : </a:t>
                      </a:r>
                      <a:r>
                        <a:rPr lang="ko-KR" altLang="en-US" sz="1000" b="1" baseline="0" dirty="0">
                          <a:solidFill>
                            <a:schemeClr val="bg1"/>
                          </a:solidFill>
                          <a:latin typeface="+mn-ea"/>
                          <a:ea typeface="+mn-ea"/>
                          <a:cs typeface="Arial" pitchFamily="34" charset="0"/>
                        </a:rPr>
                        <a:t>개정 이력</a:t>
                      </a: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968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A">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3886499060"/>
              </p:ext>
            </p:extLst>
          </p:nvPr>
        </p:nvGraphicFramePr>
        <p:xfrm>
          <a:off x="78130" y="84138"/>
          <a:ext cx="9755641" cy="6640512"/>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en-US" altLang="ko-KR" sz="1000" b="1" baseline="0">
                          <a:solidFill>
                            <a:schemeClr val="bg1"/>
                          </a:solidFill>
                          <a:latin typeface="+mn-ea"/>
                          <a:ea typeface="+mn-ea"/>
                          <a:cs typeface="Arial" pitchFamily="34" charset="0"/>
                        </a:rPr>
                        <a:t>    Page </a:t>
                      </a:r>
                      <a:r>
                        <a:rPr lang="en-US" altLang="ko-KR" sz="1000" b="1" baseline="0" dirty="0">
                          <a:solidFill>
                            <a:schemeClr val="bg1"/>
                          </a:solidFill>
                          <a:latin typeface="+mn-ea"/>
                          <a:ea typeface="+mn-ea"/>
                          <a:cs typeface="Arial" pitchFamily="34" charset="0"/>
                        </a:rPr>
                        <a:t>ID  </a:t>
                      </a:r>
                      <a:r>
                        <a:rPr lang="en-US" altLang="ko-KR" sz="1000" b="1" baseline="0">
                          <a:solidFill>
                            <a:schemeClr val="bg1"/>
                          </a:solidFill>
                          <a:latin typeface="+mn-ea"/>
                          <a:ea typeface="+mn-ea"/>
                          <a:cs typeface="Arial" pitchFamily="34" charset="0"/>
                        </a:rPr>
                        <a:t>:  Information Architecture(IA) </a:t>
                      </a:r>
                      <a:endParaRPr lang="ko-KR" altLang="en-US" sz="1000" b="1" baseline="0" dirty="0">
                        <a:solidFill>
                          <a:schemeClr val="bg1"/>
                        </a:solidFill>
                        <a:latin typeface="+mn-ea"/>
                        <a:ea typeface="+mn-ea"/>
                        <a:cs typeface="Arial" pitchFamily="34" charset="0"/>
                      </a:endParaRP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396656">
                <a:tc>
                  <a:txBody>
                    <a:bodyPr/>
                    <a:lstStyle/>
                    <a:p>
                      <a:pPr algn="ctr" latinLnBrk="1"/>
                      <a:endParaRPr lang="ko-KR" altLang="en-US" sz="900" dirty="0">
                        <a:latin typeface="+mn-ea"/>
                        <a:ea typeface="+mn-ea"/>
                        <a:cs typeface="Arial" pitchFamily="34" charset="0"/>
                      </a:endParaRPr>
                    </a:p>
                  </a:txBody>
                  <a:tcPr marL="84910" marR="84910" marT="45723" marB="4572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8412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사용자프로세스정의">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1090510410"/>
              </p:ext>
            </p:extLst>
          </p:nvPr>
        </p:nvGraphicFramePr>
        <p:xfrm>
          <a:off x="78130" y="84138"/>
          <a:ext cx="9755641" cy="6640512"/>
        </p:xfrm>
        <a:graphic>
          <a:graphicData uri="http://schemas.openxmlformats.org/drawingml/2006/table">
            <a:tbl>
              <a:tblPr/>
              <a:tblGrid>
                <a:gridCol w="9755641">
                  <a:extLst>
                    <a:ext uri="{9D8B030D-6E8A-4147-A177-3AD203B41FA5}">
                      <a16:colId xmlns:a16="http://schemas.microsoft.com/office/drawing/2014/main" val="20000"/>
                    </a:ext>
                  </a:extLst>
                </a:gridCol>
              </a:tblGrid>
              <a:tr h="243856">
                <a:tc>
                  <a:txBody>
                    <a:bodyPr/>
                    <a:lstStyle/>
                    <a:p>
                      <a:pPr algn="l" latinLnBrk="1"/>
                      <a:r>
                        <a:rPr lang="ko-KR" altLang="en-US" sz="1000" b="1" baseline="0" dirty="0">
                          <a:solidFill>
                            <a:schemeClr val="bg1"/>
                          </a:solidFill>
                          <a:latin typeface="+mn-ea"/>
                          <a:ea typeface="+mn-ea"/>
                          <a:cs typeface="Arial" pitchFamily="34" charset="0"/>
                        </a:rPr>
                        <a:t>    </a:t>
                      </a:r>
                      <a:r>
                        <a:rPr lang="en-US" altLang="ko-KR" sz="1000" b="1" baseline="0" dirty="0">
                          <a:solidFill>
                            <a:schemeClr val="bg1"/>
                          </a:solidFill>
                          <a:latin typeface="+mn-ea"/>
                          <a:ea typeface="+mn-ea"/>
                          <a:cs typeface="Arial" pitchFamily="34" charset="0"/>
                        </a:rPr>
                        <a:t>Page ID  : </a:t>
                      </a:r>
                      <a:r>
                        <a:rPr lang="ko-KR" altLang="en-US" sz="1000" b="1" baseline="0" dirty="0">
                          <a:solidFill>
                            <a:schemeClr val="bg1"/>
                          </a:solidFill>
                          <a:latin typeface="+mn-ea"/>
                          <a:ea typeface="+mn-ea"/>
                          <a:cs typeface="Arial" pitchFamily="34" charset="0"/>
                        </a:rPr>
                        <a:t>관리자 프로세스 정의</a:t>
                      </a:r>
                    </a:p>
                  </a:txBody>
                  <a:tcPr marL="33430" marR="33430" marT="45723" marB="45723"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396656">
                <a:tc>
                  <a:txBody>
                    <a:bodyPr/>
                    <a:lstStyle/>
                    <a:p>
                      <a:pPr algn="ctr" latinLnBrk="1"/>
                      <a:endParaRPr lang="ko-KR" altLang="en-US" sz="900" dirty="0">
                        <a:latin typeface="+mn-ea"/>
                        <a:ea typeface="+mn-ea"/>
                        <a:cs typeface="Arial" pitchFamily="34" charset="0"/>
                      </a:endParaRPr>
                    </a:p>
                  </a:txBody>
                  <a:tcPr marL="84910" marR="84910" marT="45723" marB="4572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6527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2" name="TextBox 65"/>
          <p:cNvSpPr txBox="1">
            <a:spLocks noChangeArrowheads="1"/>
          </p:cNvSpPr>
          <p:nvPr/>
        </p:nvSpPr>
        <p:spPr bwMode="auto">
          <a:xfrm>
            <a:off x="8411256" y="105493"/>
            <a:ext cx="1415143" cy="187482"/>
          </a:xfrm>
          <a:prstGeom prst="rect">
            <a:avLst/>
          </a:prstGeom>
          <a:noFill/>
          <a:ln>
            <a:noFill/>
          </a:ln>
        </p:spPr>
        <p:txBody>
          <a:bodyPr lIns="74289" tIns="37145" rIns="74289" bIns="37145" anchor="ctr">
            <a:spAutoFit/>
          </a:bodyPr>
          <a:lstStyle>
            <a:lvl1pPr eaLnBrk="0" hangingPunct="0">
              <a:defRPr kumimoji="1" sz="900" b="1">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b="1">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b="1">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b="1">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b="1">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9pPr>
          </a:lstStyle>
          <a:p>
            <a:pPr algn="ctr" eaLnBrk="1" hangingPunct="1"/>
            <a:fld id="{FEA64D82-35DA-4BD4-8B0A-1BB966E4507D}" type="slidenum">
              <a:rPr lang="ko-KR" altLang="en-US" sz="731" b="0">
                <a:latin typeface="나눔고딕" panose="020D0604000000000000" pitchFamily="50" charset="-127"/>
                <a:ea typeface="나눔고딕" panose="020D0604000000000000" pitchFamily="50" charset="-127"/>
              </a:rPr>
              <a:pPr algn="ctr" eaLnBrk="1" hangingPunct="1"/>
              <a:t>‹#›</a:t>
            </a:fld>
            <a:endParaRPr lang="ko-KR" altLang="en-US" sz="731" b="0">
              <a:latin typeface="나눔고딕" panose="020D0604000000000000" pitchFamily="50" charset="-127"/>
              <a:ea typeface="나눔고딕" panose="020D0604000000000000"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882806519"/>
              </p:ext>
            </p:extLst>
          </p:nvPr>
        </p:nvGraphicFramePr>
        <p:xfrm>
          <a:off x="78128" y="84142"/>
          <a:ext cx="9755644" cy="6690205"/>
        </p:xfrm>
        <a:graphic>
          <a:graphicData uri="http://schemas.openxmlformats.org/drawingml/2006/table">
            <a:tbl>
              <a:tblPr/>
              <a:tblGrid>
                <a:gridCol w="835733">
                  <a:extLst>
                    <a:ext uri="{9D8B030D-6E8A-4147-A177-3AD203B41FA5}">
                      <a16:colId xmlns:a16="http://schemas.microsoft.com/office/drawing/2014/main" val="20000"/>
                    </a:ext>
                  </a:extLst>
                </a:gridCol>
                <a:gridCol w="1030233">
                  <a:extLst>
                    <a:ext uri="{9D8B030D-6E8A-4147-A177-3AD203B41FA5}">
                      <a16:colId xmlns:a16="http://schemas.microsoft.com/office/drawing/2014/main" val="20001"/>
                    </a:ext>
                  </a:extLst>
                </a:gridCol>
                <a:gridCol w="668646">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gridCol w="792088">
                  <a:extLst>
                    <a:ext uri="{9D8B030D-6E8A-4147-A177-3AD203B41FA5}">
                      <a16:colId xmlns:a16="http://schemas.microsoft.com/office/drawing/2014/main" val="20005"/>
                    </a:ext>
                  </a:extLst>
                </a:gridCol>
                <a:gridCol w="2175531">
                  <a:extLst>
                    <a:ext uri="{9D8B030D-6E8A-4147-A177-3AD203B41FA5}">
                      <a16:colId xmlns:a16="http://schemas.microsoft.com/office/drawing/2014/main" val="20006"/>
                    </a:ext>
                  </a:extLst>
                </a:gridCol>
                <a:gridCol w="835733">
                  <a:extLst>
                    <a:ext uri="{9D8B030D-6E8A-4147-A177-3AD203B41FA5}">
                      <a16:colId xmlns:a16="http://schemas.microsoft.com/office/drawing/2014/main" val="20007"/>
                    </a:ext>
                  </a:extLst>
                </a:gridCol>
                <a:gridCol w="1437460">
                  <a:extLst>
                    <a:ext uri="{9D8B030D-6E8A-4147-A177-3AD203B41FA5}">
                      <a16:colId xmlns:a16="http://schemas.microsoft.com/office/drawing/2014/main" val="20008"/>
                    </a:ext>
                  </a:extLst>
                </a:gridCol>
              </a:tblGrid>
              <a:tr h="0">
                <a:tc>
                  <a:txBody>
                    <a:bodyPr/>
                    <a:lstStyle/>
                    <a:p>
                      <a:pPr algn="ctr" latinLnBrk="1"/>
                      <a:r>
                        <a:rPr lang="en-US" altLang="ko-KR" sz="900">
                          <a:solidFill>
                            <a:schemeClr val="bg1"/>
                          </a:solidFill>
                          <a:latin typeface="+mn-ea"/>
                          <a:ea typeface="+mn-ea"/>
                          <a:cs typeface="Arial" pitchFamily="34" charset="0"/>
                        </a:rPr>
                        <a:t>Page</a:t>
                      </a:r>
                      <a:r>
                        <a:rPr lang="en-US" altLang="ko-KR" sz="900" baseline="0">
                          <a:solidFill>
                            <a:schemeClr val="bg1"/>
                          </a:solidFill>
                          <a:latin typeface="+mn-ea"/>
                          <a:ea typeface="+mn-ea"/>
                          <a:cs typeface="Arial" pitchFamily="34" charset="0"/>
                        </a:rPr>
                        <a:t> </a:t>
                      </a:r>
                      <a:r>
                        <a:rPr lang="en-US" altLang="ko-KR" sz="900" dirty="0">
                          <a:solidFill>
                            <a:schemeClr val="bg1"/>
                          </a:solidFill>
                          <a:latin typeface="+mn-ea"/>
                          <a:ea typeface="+mn-ea"/>
                          <a:cs typeface="Arial" pitchFamily="34" charset="0"/>
                        </a:rPr>
                        <a:t>ID</a:t>
                      </a:r>
                      <a:endParaRPr lang="ko-KR" altLang="en-US" sz="900" dirty="0">
                        <a:solidFill>
                          <a:schemeClr val="bg1"/>
                        </a:solidFill>
                        <a:latin typeface="+mn-ea"/>
                        <a:ea typeface="+mn-ea"/>
                        <a:cs typeface="Arial" pitchFamily="34" charset="0"/>
                      </a:endParaRPr>
                    </a:p>
                  </a:txBody>
                  <a:tcPr marL="33430" marR="33430" marT="46805" marB="46805" anchor="ctr">
                    <a:lnL w="3175" cmpd="sng">
                      <a:solidFill>
                        <a:schemeClr val="tx1"/>
                      </a:solidFill>
                      <a:prstDash val="solid"/>
                    </a:lnL>
                    <a:lnR w="3175" cap="flat" cmpd="sng" algn="ctr">
                      <a:solidFill>
                        <a:schemeClr val="tx1"/>
                      </a:solidFill>
                      <a:prstDash val="solid"/>
                      <a:round/>
                      <a:headEnd type="none" w="med" len="med"/>
                      <a:tailEnd type="none" w="med" len="med"/>
                    </a:lnR>
                    <a:lnT w="3175" cmpd="sng">
                      <a:solidFill>
                        <a:schemeClr val="tx1"/>
                      </a:solidFill>
                      <a:prstDash val="solid"/>
                    </a:lnT>
                    <a:lnB w="12700" cap="flat" cmpd="sng" algn="ctr">
                      <a:solidFill>
                        <a:schemeClr val="bg1"/>
                      </a:solidFill>
                      <a:prstDash val="solid"/>
                      <a:round/>
                      <a:headEnd type="none" w="med" len="med"/>
                      <a:tailEnd type="none" w="med" len="med"/>
                    </a:lnB>
                    <a:solidFill>
                      <a:schemeClr val="tx1"/>
                    </a:solidFill>
                  </a:tcPr>
                </a:tc>
                <a:tc>
                  <a:txBody>
                    <a:bodyPr/>
                    <a:lstStyle/>
                    <a:p>
                      <a:pPr algn="l" latinLnBrk="1"/>
                      <a:endParaRPr lang="ko-KR" altLang="en-US" sz="900" dirty="0">
                        <a:latin typeface="+mn-ea"/>
                        <a:ea typeface="+mn-ea"/>
                        <a:cs typeface="Arial" pitchFamily="34" charset="0"/>
                      </a:endParaRPr>
                    </a:p>
                  </a:txBody>
                  <a:tcPr marL="66859" marR="66859"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ko-KR" altLang="en-US" sz="900" dirty="0">
                          <a:solidFill>
                            <a:schemeClr val="bg1"/>
                          </a:solidFill>
                          <a:latin typeface="+mn-ea"/>
                          <a:ea typeface="+mn-ea"/>
                          <a:cs typeface="Arial" pitchFamily="34" charset="0"/>
                        </a:rPr>
                        <a:t>화면구분</a:t>
                      </a: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latin typeface="+mn-ea"/>
                        <a:ea typeface="+mn-ea"/>
                        <a:cs typeface="Arial" pitchFamily="34" charset="0"/>
                      </a:endParaRP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latinLnBrk="1"/>
                      <a:r>
                        <a:rPr lang="ko-KR" altLang="en-US" sz="900" dirty="0">
                          <a:solidFill>
                            <a:schemeClr val="bg1"/>
                          </a:solidFill>
                          <a:latin typeface="+mn-ea"/>
                          <a:ea typeface="+mn-ea"/>
                          <a:cs typeface="Arial" pitchFamily="34" charset="0"/>
                        </a:rPr>
                        <a:t>작업 구분</a:t>
                      </a: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ko-KR" altLang="en-US" sz="900" kern="1200" dirty="0">
                          <a:solidFill>
                            <a:schemeClr val="tx1"/>
                          </a:solidFill>
                          <a:latin typeface="+mn-ea"/>
                          <a:ea typeface="+mn-ea"/>
                          <a:cs typeface="Arial" pitchFamily="34" charset="0"/>
                        </a:rPr>
                        <a:t>  □ 디자인</a:t>
                      </a:r>
                      <a:r>
                        <a:rPr lang="ko-KR" altLang="en-US" sz="900" dirty="0">
                          <a:latin typeface="+mn-ea"/>
                          <a:ea typeface="+mn-ea"/>
                          <a:cs typeface="Arial" pitchFamily="34" charset="0"/>
                        </a:rPr>
                        <a:t>    </a:t>
                      </a:r>
                      <a:r>
                        <a:rPr lang="ko-KR" altLang="en-US" sz="900" kern="1200" dirty="0">
                          <a:solidFill>
                            <a:schemeClr val="tx1"/>
                          </a:solidFill>
                          <a:latin typeface="+mn-ea"/>
                          <a:ea typeface="+mn-ea"/>
                          <a:cs typeface="Arial" pitchFamily="34" charset="0"/>
                        </a:rPr>
                        <a:t>□ 퍼블리싱  </a:t>
                      </a:r>
                      <a:r>
                        <a:rPr lang="ko-KR" altLang="en-US" sz="900" dirty="0">
                          <a:latin typeface="+mn-ea"/>
                          <a:ea typeface="+mn-ea"/>
                          <a:cs typeface="Arial" pitchFamily="34" charset="0"/>
                        </a:rPr>
                        <a:t>  </a:t>
                      </a:r>
                      <a:r>
                        <a:rPr lang="ko-KR" altLang="en-US" sz="900" kern="1200" dirty="0">
                          <a:solidFill>
                            <a:schemeClr val="tx1"/>
                          </a:solidFill>
                          <a:latin typeface="+mn-ea"/>
                          <a:ea typeface="+mn-ea"/>
                          <a:cs typeface="Arial" pitchFamily="34" charset="0"/>
                        </a:rPr>
                        <a:t>□ 개발</a:t>
                      </a:r>
                      <a:endParaRPr lang="ko-KR" altLang="en-US" sz="900" dirty="0">
                        <a:latin typeface="+mn-ea"/>
                        <a:ea typeface="+mn-ea"/>
                        <a:cs typeface="Arial" pitchFamily="34" charset="0"/>
                      </a:endParaRP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900">
                          <a:solidFill>
                            <a:schemeClr val="bg1"/>
                          </a:solidFill>
                          <a:latin typeface="+mn-ea"/>
                          <a:ea typeface="+mn-ea"/>
                          <a:cs typeface="Arial" pitchFamily="34" charset="0"/>
                        </a:rPr>
                        <a:t>Page</a:t>
                      </a:r>
                      <a:endParaRPr lang="ko-KR" altLang="en-US" sz="900" dirty="0">
                        <a:solidFill>
                          <a:schemeClr val="bg1"/>
                        </a:solidFill>
                        <a:latin typeface="+mn-ea"/>
                        <a:ea typeface="+mn-ea"/>
                        <a:cs typeface="Arial" pitchFamily="34" charset="0"/>
                      </a:endParaRP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endParaRPr lang="ko-KR" altLang="en-US" sz="900" dirty="0">
                        <a:latin typeface="+mn-ea"/>
                        <a:ea typeface="+mn-ea"/>
                        <a:cs typeface="Arial" pitchFamily="34" charset="0"/>
                      </a:endParaRPr>
                    </a:p>
                  </a:txBody>
                  <a:tcPr marL="33430" marR="33430" marT="46805" marB="46805" anchor="ctr">
                    <a:lnL w="3175" cap="flat" cmpd="sng" algn="ctr">
                      <a:solidFill>
                        <a:schemeClr val="tx1"/>
                      </a:solidFill>
                      <a:prstDash val="solid"/>
                      <a:round/>
                      <a:headEnd type="none" w="med" len="med"/>
                      <a:tailEnd type="none" w="med" len="med"/>
                    </a:lnL>
                    <a:lnR w="3175" cmpd="sng">
                      <a:solidFill>
                        <a:schemeClr val="tx1"/>
                      </a:solidFill>
                      <a:prstDash val="soli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latinLnBrk="1"/>
                      <a:r>
                        <a:rPr lang="ko-KR" altLang="en-US" sz="900" dirty="0">
                          <a:solidFill>
                            <a:schemeClr val="bg1"/>
                          </a:solidFill>
                          <a:latin typeface="+mn-ea"/>
                          <a:ea typeface="+mn-ea"/>
                          <a:cs typeface="Arial" pitchFamily="34" charset="0"/>
                        </a:rPr>
                        <a:t>화면 경로</a:t>
                      </a: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gridSpan="5">
                  <a:txBody>
                    <a:bodyPr/>
                    <a:lstStyle/>
                    <a:p>
                      <a:pPr algn="ctr" latinLnBrk="1"/>
                      <a:r>
                        <a:rPr lang="ko-KR" altLang="en-US" sz="900" dirty="0">
                          <a:solidFill>
                            <a:schemeClr val="bg1"/>
                          </a:solidFill>
                          <a:latin typeface="+mn-ea"/>
                          <a:ea typeface="+mn-ea"/>
                        </a:rPr>
                        <a:t>타이틀</a:t>
                      </a: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bg1"/>
                        </a:solidFill>
                        <a:latin typeface="Arial" pitchFamily="34" charset="0"/>
                        <a:ea typeface="돋움" pitchFamily="50" charset="-127"/>
                        <a:cs typeface="Arial" pitchFamily="34" charset="0"/>
                      </a:endParaRPr>
                    </a:p>
                  </a:txBody>
                  <a:tcPr marL="36001" marR="36001"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algn="ctr" latinLnBrk="1"/>
                      <a:endParaRPr lang="ko-KR" altLang="en-US" sz="900" dirty="0">
                        <a:solidFill>
                          <a:schemeClr val="bg1"/>
                        </a:solidFill>
                        <a:latin typeface="나눔고딕" panose="020D0604000000000000" pitchFamily="50" charset="-127"/>
                        <a:ea typeface="나눔고딕" panose="020D0604000000000000" pitchFamily="50" charset="-127"/>
                      </a:endParaRPr>
                    </a:p>
                  </a:txBody>
                  <a:tcPr marL="41144" marR="41144"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hMerge="1">
                  <a:txBody>
                    <a:bodyPr/>
                    <a:lstStyle/>
                    <a:p>
                      <a:pPr algn="ctr" latinLnBrk="1"/>
                      <a:endParaRPr lang="ko-KR" altLang="en-US" sz="900" dirty="0">
                        <a:latin typeface="나눔고딕" panose="020D0604000000000000" pitchFamily="50" charset="-127"/>
                        <a:ea typeface="나눔고딕" panose="020D0604000000000000" pitchFamily="50" charset="-127"/>
                      </a:endParaRPr>
                    </a:p>
                  </a:txBody>
                  <a:tcPr marL="41144" marR="41144"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sz="900" dirty="0">
                          <a:solidFill>
                            <a:schemeClr val="bg1"/>
                          </a:solidFill>
                          <a:latin typeface="+mn-ea"/>
                          <a:ea typeface="+mn-ea"/>
                          <a:cs typeface="Arial" pitchFamily="34" charset="0"/>
                        </a:rPr>
                        <a:t>Description</a:t>
                      </a:r>
                      <a:endParaRPr lang="ko-KR" altLang="en-US" sz="900" dirty="0">
                        <a:solidFill>
                          <a:schemeClr val="bg1"/>
                        </a:solidFill>
                        <a:latin typeface="+mn-ea"/>
                        <a:ea typeface="+mn-ea"/>
                        <a:cs typeface="Arial" pitchFamily="34" charset="0"/>
                      </a:endParaRPr>
                    </a:p>
                  </a:txBody>
                  <a:tcPr marL="33430" marR="33430" marT="46805" marB="4680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tc hMerge="1">
                  <a:txBody>
                    <a:bodyPr/>
                    <a:lstStyle/>
                    <a:p>
                      <a:pPr algn="ctr" latinLnBrk="1"/>
                      <a:endParaRPr lang="ko-KR" altLang="en-U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28665">
                <a:tc gridSpan="6">
                  <a:txBody>
                    <a:bodyPr/>
                    <a:lstStyle/>
                    <a:p>
                      <a:pPr algn="ctr" latinLnBrk="1"/>
                      <a:endParaRPr lang="ko-KR" altLang="en-US" sz="900" dirty="0">
                        <a:latin typeface="+mn-ea"/>
                        <a:ea typeface="+mn-ea"/>
                        <a:cs typeface="Arial" pitchFamily="34" charset="0"/>
                      </a:endParaRPr>
                    </a:p>
                  </a:txBody>
                  <a:tcPr marL="84910" marR="84910" marT="45725" marB="457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latinLnBrk="1"/>
                      <a:endParaRPr lang="ko-KR" altLang="en-U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latinLnBrk="1"/>
                      <a:endParaRPr lang="ko-KR" altLang="en-U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endParaRPr lang="ko-KR" altLang="en-US" sz="900" dirty="0">
                        <a:latin typeface="+mn-ea"/>
                        <a:ea typeface="+mn-ea"/>
                        <a:cs typeface="Arial" pitchFamily="34" charset="0"/>
                      </a:endParaRPr>
                    </a:p>
                  </a:txBody>
                  <a:tcPr marL="84910" marR="84910" marT="45725" marB="457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latinLnBrk="1"/>
                      <a:endParaRPr lang="ko-KR" altLang="en-US" sz="9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 bg1="lt1" tx1="dk1" bg2="lt2" tx2="dk2" accent1="accent1" accent2="accent2" accent3="accent3" accent4="accent4" accent5="accent5" accent6="accent6" hlink="hlink" folHlink="folHlink"/>
  <p:sldLayoutIdLst>
    <p:sldLayoutId id="2147485767" r:id="rId1"/>
    <p:sldLayoutId id="2147485777" r:id="rId2"/>
    <p:sldLayoutId id="2147485765" r:id="rId3"/>
    <p:sldLayoutId id="2147485779" r:id="rId4"/>
    <p:sldLayoutId id="2147485780" r:id="rId5"/>
    <p:sldLayoutId id="2147485768" r:id="rId6"/>
    <p:sldLayoutId id="2147485773" r:id="rId7"/>
    <p:sldLayoutId id="2147485769" r:id="rId8"/>
    <p:sldLayoutId id="2147485770" r:id="rId9"/>
    <p:sldLayoutId id="2147485772" r:id="rId10"/>
    <p:sldLayoutId id="2147485774" r:id="rId11"/>
    <p:sldLayoutId id="2147485778" r:id="rId12"/>
  </p:sldLayoutIdLst>
  <p:txStyles>
    <p:titleStyle>
      <a:lvl1pPr algn="l" rtl="0" eaLnBrk="0" fontAlgn="base" latinLnBrk="1" hangingPunct="0">
        <a:spcBef>
          <a:spcPct val="0"/>
        </a:spcBef>
        <a:spcAft>
          <a:spcPct val="0"/>
        </a:spcAft>
        <a:defRPr kumimoji="1" sz="731">
          <a:solidFill>
            <a:schemeClr val="tx2"/>
          </a:solidFill>
          <a:latin typeface="돋움" pitchFamily="50" charset="-127"/>
          <a:ea typeface="돋움" pitchFamily="50" charset="-127"/>
          <a:cs typeface="+mj-cs"/>
        </a:defRPr>
      </a:lvl1pPr>
      <a:lvl2pPr algn="l" rtl="0" eaLnBrk="0" fontAlgn="base" latinLnBrk="1" hangingPunct="0">
        <a:spcBef>
          <a:spcPct val="0"/>
        </a:spcBef>
        <a:spcAft>
          <a:spcPct val="0"/>
        </a:spcAft>
        <a:defRPr kumimoji="1" sz="731">
          <a:solidFill>
            <a:schemeClr val="tx2"/>
          </a:solidFill>
          <a:latin typeface="돋움" pitchFamily="50" charset="-127"/>
          <a:ea typeface="돋움" pitchFamily="50" charset="-127"/>
        </a:defRPr>
      </a:lvl2pPr>
      <a:lvl3pPr algn="l" rtl="0" eaLnBrk="0" fontAlgn="base" latinLnBrk="1" hangingPunct="0">
        <a:spcBef>
          <a:spcPct val="0"/>
        </a:spcBef>
        <a:spcAft>
          <a:spcPct val="0"/>
        </a:spcAft>
        <a:defRPr kumimoji="1" sz="731">
          <a:solidFill>
            <a:schemeClr val="tx2"/>
          </a:solidFill>
          <a:latin typeface="돋움" pitchFamily="50" charset="-127"/>
          <a:ea typeface="돋움" pitchFamily="50" charset="-127"/>
        </a:defRPr>
      </a:lvl3pPr>
      <a:lvl4pPr algn="l" rtl="0" eaLnBrk="0" fontAlgn="base" latinLnBrk="1" hangingPunct="0">
        <a:spcBef>
          <a:spcPct val="0"/>
        </a:spcBef>
        <a:spcAft>
          <a:spcPct val="0"/>
        </a:spcAft>
        <a:defRPr kumimoji="1" sz="731">
          <a:solidFill>
            <a:schemeClr val="tx2"/>
          </a:solidFill>
          <a:latin typeface="돋움" pitchFamily="50" charset="-127"/>
          <a:ea typeface="돋움" pitchFamily="50" charset="-127"/>
        </a:defRPr>
      </a:lvl4pPr>
      <a:lvl5pPr algn="l" rtl="0" eaLnBrk="0" fontAlgn="base" latinLnBrk="1" hangingPunct="0">
        <a:spcBef>
          <a:spcPct val="0"/>
        </a:spcBef>
        <a:spcAft>
          <a:spcPct val="0"/>
        </a:spcAft>
        <a:defRPr kumimoji="1" sz="731">
          <a:solidFill>
            <a:schemeClr val="tx2"/>
          </a:solidFill>
          <a:latin typeface="돋움" pitchFamily="50" charset="-127"/>
          <a:ea typeface="돋움" pitchFamily="50" charset="-127"/>
        </a:defRPr>
      </a:lvl5pPr>
      <a:lvl6pPr marL="371447" algn="l" rtl="0" fontAlgn="base" latinLnBrk="1">
        <a:spcBef>
          <a:spcPct val="0"/>
        </a:spcBef>
        <a:spcAft>
          <a:spcPct val="0"/>
        </a:spcAft>
        <a:defRPr kumimoji="1" sz="731">
          <a:solidFill>
            <a:schemeClr val="tx2"/>
          </a:solidFill>
          <a:latin typeface="굴림" pitchFamily="50" charset="-127"/>
          <a:ea typeface="굴림" pitchFamily="50" charset="-127"/>
        </a:defRPr>
      </a:lvl6pPr>
      <a:lvl7pPr marL="742894" algn="l" rtl="0" fontAlgn="base" latinLnBrk="1">
        <a:spcBef>
          <a:spcPct val="0"/>
        </a:spcBef>
        <a:spcAft>
          <a:spcPct val="0"/>
        </a:spcAft>
        <a:defRPr kumimoji="1" sz="731">
          <a:solidFill>
            <a:schemeClr val="tx2"/>
          </a:solidFill>
          <a:latin typeface="굴림" pitchFamily="50" charset="-127"/>
          <a:ea typeface="굴림" pitchFamily="50" charset="-127"/>
        </a:defRPr>
      </a:lvl7pPr>
      <a:lvl8pPr marL="1114341" algn="l" rtl="0" fontAlgn="base" latinLnBrk="1">
        <a:spcBef>
          <a:spcPct val="0"/>
        </a:spcBef>
        <a:spcAft>
          <a:spcPct val="0"/>
        </a:spcAft>
        <a:defRPr kumimoji="1" sz="731">
          <a:solidFill>
            <a:schemeClr val="tx2"/>
          </a:solidFill>
          <a:latin typeface="굴림" pitchFamily="50" charset="-127"/>
          <a:ea typeface="굴림" pitchFamily="50" charset="-127"/>
        </a:defRPr>
      </a:lvl8pPr>
      <a:lvl9pPr marL="1485788" algn="l" rtl="0" fontAlgn="base" latinLnBrk="1">
        <a:spcBef>
          <a:spcPct val="0"/>
        </a:spcBef>
        <a:spcAft>
          <a:spcPct val="0"/>
        </a:spcAft>
        <a:defRPr kumimoji="1" sz="731">
          <a:solidFill>
            <a:schemeClr val="tx2"/>
          </a:solidFill>
          <a:latin typeface="굴림" pitchFamily="50" charset="-127"/>
          <a:ea typeface="굴림" pitchFamily="50" charset="-127"/>
        </a:defRPr>
      </a:lvl9pPr>
    </p:titleStyle>
    <p:bodyStyle>
      <a:lvl1pPr marL="0" indent="0" algn="l" rtl="0" eaLnBrk="0" fontAlgn="base" latinLnBrk="1" hangingPunct="0">
        <a:spcBef>
          <a:spcPct val="20000"/>
        </a:spcBef>
        <a:spcAft>
          <a:spcPct val="0"/>
        </a:spcAft>
        <a:buNone/>
        <a:defRPr kumimoji="1" sz="731" baseline="0">
          <a:solidFill>
            <a:schemeClr val="tx1"/>
          </a:solidFill>
          <a:latin typeface="Arial" panose="020B0604020202020204" pitchFamily="34" charset="0"/>
          <a:ea typeface="돋움" panose="020B0600000101010101" pitchFamily="50" charset="-127"/>
          <a:cs typeface="+mn-cs"/>
        </a:defRPr>
      </a:lvl1pPr>
      <a:lvl2pPr marL="371475" indent="0" algn="l" rtl="0" eaLnBrk="0" fontAlgn="base" latinLnBrk="1" hangingPunct="0">
        <a:spcBef>
          <a:spcPct val="20000"/>
        </a:spcBef>
        <a:spcAft>
          <a:spcPct val="0"/>
        </a:spcAft>
        <a:buNone/>
        <a:defRPr kumimoji="1" sz="731">
          <a:solidFill>
            <a:schemeClr val="tx1"/>
          </a:solidFill>
          <a:latin typeface="+mn-lt"/>
          <a:ea typeface="+mn-ea"/>
        </a:defRPr>
      </a:lvl2pPr>
      <a:lvl3pPr marL="742950" indent="0" algn="l" rtl="0" eaLnBrk="0" fontAlgn="base" latinLnBrk="1" hangingPunct="0">
        <a:spcBef>
          <a:spcPct val="20000"/>
        </a:spcBef>
        <a:spcAft>
          <a:spcPct val="0"/>
        </a:spcAft>
        <a:buNone/>
        <a:defRPr kumimoji="1" sz="731">
          <a:solidFill>
            <a:schemeClr val="tx1"/>
          </a:solidFill>
          <a:latin typeface="+mn-lt"/>
          <a:ea typeface="+mn-ea"/>
        </a:defRPr>
      </a:lvl3pPr>
      <a:lvl4pPr marL="1114425" indent="0" algn="l" rtl="0" eaLnBrk="0" fontAlgn="base" latinLnBrk="1" hangingPunct="0">
        <a:spcBef>
          <a:spcPct val="20000"/>
        </a:spcBef>
        <a:spcAft>
          <a:spcPct val="0"/>
        </a:spcAft>
        <a:buNone/>
        <a:defRPr kumimoji="1" sz="731">
          <a:solidFill>
            <a:schemeClr val="tx1"/>
          </a:solidFill>
          <a:latin typeface="+mn-lt"/>
          <a:ea typeface="+mn-ea"/>
        </a:defRPr>
      </a:lvl4pPr>
      <a:lvl5pPr marL="1485900" indent="0" algn="l" rtl="0" eaLnBrk="0" fontAlgn="base" latinLnBrk="1" hangingPunct="0">
        <a:spcBef>
          <a:spcPct val="20000"/>
        </a:spcBef>
        <a:spcAft>
          <a:spcPct val="0"/>
        </a:spcAft>
        <a:buNone/>
        <a:defRPr kumimoji="1" sz="731">
          <a:solidFill>
            <a:schemeClr val="tx1"/>
          </a:solidFill>
          <a:latin typeface="+mn-lt"/>
          <a:ea typeface="+mn-ea"/>
        </a:defRPr>
      </a:lvl5pPr>
      <a:lvl6pPr marL="2042958" indent="-185724" algn="l" rtl="0" fontAlgn="base" latinLnBrk="1">
        <a:spcBef>
          <a:spcPct val="20000"/>
        </a:spcBef>
        <a:spcAft>
          <a:spcPct val="0"/>
        </a:spcAft>
        <a:buChar char="»"/>
        <a:defRPr kumimoji="1" sz="1625">
          <a:solidFill>
            <a:schemeClr val="tx1"/>
          </a:solidFill>
          <a:latin typeface="+mn-lt"/>
          <a:ea typeface="+mn-ea"/>
        </a:defRPr>
      </a:lvl6pPr>
      <a:lvl7pPr marL="2414405" indent="-185724" algn="l" rtl="0" fontAlgn="base" latinLnBrk="1">
        <a:spcBef>
          <a:spcPct val="20000"/>
        </a:spcBef>
        <a:spcAft>
          <a:spcPct val="0"/>
        </a:spcAft>
        <a:buChar char="»"/>
        <a:defRPr kumimoji="1" sz="1625">
          <a:solidFill>
            <a:schemeClr val="tx1"/>
          </a:solidFill>
          <a:latin typeface="+mn-lt"/>
          <a:ea typeface="+mn-ea"/>
        </a:defRPr>
      </a:lvl7pPr>
      <a:lvl8pPr marL="2785852" indent="-185724" algn="l" rtl="0" fontAlgn="base" latinLnBrk="1">
        <a:spcBef>
          <a:spcPct val="20000"/>
        </a:spcBef>
        <a:spcAft>
          <a:spcPct val="0"/>
        </a:spcAft>
        <a:buChar char="»"/>
        <a:defRPr kumimoji="1" sz="1625">
          <a:solidFill>
            <a:schemeClr val="tx1"/>
          </a:solidFill>
          <a:latin typeface="+mn-lt"/>
          <a:ea typeface="+mn-ea"/>
        </a:defRPr>
      </a:lvl8pPr>
      <a:lvl9pPr marL="3157299" indent="-185724" algn="l" rtl="0" fontAlgn="base" latinLnBrk="1">
        <a:spcBef>
          <a:spcPct val="20000"/>
        </a:spcBef>
        <a:spcAft>
          <a:spcPct val="0"/>
        </a:spcAft>
        <a:buChar char="»"/>
        <a:defRPr kumimoji="1" sz="1625">
          <a:solidFill>
            <a:schemeClr val="tx1"/>
          </a:solidFill>
          <a:latin typeface="+mn-lt"/>
          <a:ea typeface="+mn-ea"/>
        </a:defRPr>
      </a:lvl9pPr>
    </p:bodyStyle>
    <p:otherStyle>
      <a:defPPr>
        <a:defRPr lang="ko-KR"/>
      </a:defPPr>
      <a:lvl1pPr marL="0" algn="l" defTabSz="742894" rtl="0" eaLnBrk="1" latinLnBrk="1" hangingPunct="1">
        <a:defRPr sz="1463" kern="1200">
          <a:solidFill>
            <a:schemeClr val="tx1"/>
          </a:solidFill>
          <a:latin typeface="+mn-lt"/>
          <a:ea typeface="+mn-ea"/>
          <a:cs typeface="+mn-cs"/>
        </a:defRPr>
      </a:lvl1pPr>
      <a:lvl2pPr marL="371447" algn="l" defTabSz="742894" rtl="0" eaLnBrk="1" latinLnBrk="1" hangingPunct="1">
        <a:defRPr sz="1463" kern="1200">
          <a:solidFill>
            <a:schemeClr val="tx1"/>
          </a:solidFill>
          <a:latin typeface="+mn-lt"/>
          <a:ea typeface="+mn-ea"/>
          <a:cs typeface="+mn-cs"/>
        </a:defRPr>
      </a:lvl2pPr>
      <a:lvl3pPr marL="742894" algn="l" defTabSz="742894" rtl="0" eaLnBrk="1" latinLnBrk="1" hangingPunct="1">
        <a:defRPr sz="1463" kern="1200">
          <a:solidFill>
            <a:schemeClr val="tx1"/>
          </a:solidFill>
          <a:latin typeface="+mn-lt"/>
          <a:ea typeface="+mn-ea"/>
          <a:cs typeface="+mn-cs"/>
        </a:defRPr>
      </a:lvl3pPr>
      <a:lvl4pPr marL="1114341" algn="l" defTabSz="742894" rtl="0" eaLnBrk="1" latinLnBrk="1" hangingPunct="1">
        <a:defRPr sz="1463" kern="1200">
          <a:solidFill>
            <a:schemeClr val="tx1"/>
          </a:solidFill>
          <a:latin typeface="+mn-lt"/>
          <a:ea typeface="+mn-ea"/>
          <a:cs typeface="+mn-cs"/>
        </a:defRPr>
      </a:lvl4pPr>
      <a:lvl5pPr marL="1485788" algn="l" defTabSz="742894" rtl="0" eaLnBrk="1" latinLnBrk="1" hangingPunct="1">
        <a:defRPr sz="1463" kern="1200">
          <a:solidFill>
            <a:schemeClr val="tx1"/>
          </a:solidFill>
          <a:latin typeface="+mn-lt"/>
          <a:ea typeface="+mn-ea"/>
          <a:cs typeface="+mn-cs"/>
        </a:defRPr>
      </a:lvl5pPr>
      <a:lvl6pPr marL="1857234" algn="l" defTabSz="742894" rtl="0" eaLnBrk="1" latinLnBrk="1" hangingPunct="1">
        <a:defRPr sz="1463" kern="1200">
          <a:solidFill>
            <a:schemeClr val="tx1"/>
          </a:solidFill>
          <a:latin typeface="+mn-lt"/>
          <a:ea typeface="+mn-ea"/>
          <a:cs typeface="+mn-cs"/>
        </a:defRPr>
      </a:lvl6pPr>
      <a:lvl7pPr marL="2228682" algn="l" defTabSz="742894" rtl="0" eaLnBrk="1" latinLnBrk="1" hangingPunct="1">
        <a:defRPr sz="1463" kern="1200">
          <a:solidFill>
            <a:schemeClr val="tx1"/>
          </a:solidFill>
          <a:latin typeface="+mn-lt"/>
          <a:ea typeface="+mn-ea"/>
          <a:cs typeface="+mn-cs"/>
        </a:defRPr>
      </a:lvl7pPr>
      <a:lvl8pPr marL="2600128" algn="l" defTabSz="742894" rtl="0" eaLnBrk="1" latinLnBrk="1" hangingPunct="1">
        <a:defRPr sz="1463" kern="1200">
          <a:solidFill>
            <a:schemeClr val="tx1"/>
          </a:solidFill>
          <a:latin typeface="+mn-lt"/>
          <a:ea typeface="+mn-ea"/>
          <a:cs typeface="+mn-cs"/>
        </a:defRPr>
      </a:lvl8pPr>
      <a:lvl9pPr marL="2971576" algn="l" defTabSz="742894" rtl="0" eaLnBrk="1" latinLnBrk="1"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제목 1"/>
          <p:cNvSpPr>
            <a:spLocks noGrp="1"/>
          </p:cNvSpPr>
          <p:nvPr>
            <p:ph type="title"/>
          </p:nvPr>
        </p:nvSpPr>
        <p:spPr bwMode="auto">
          <a:xfrm>
            <a:off x="1590381" y="4226605"/>
            <a:ext cx="4871739" cy="8706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p>
            <a:pPr eaLnBrk="1" hangingPunct="1"/>
            <a:r>
              <a:rPr lang="ko-KR" altLang="en-US" dirty="0"/>
              <a:t>관리자</a:t>
            </a:r>
            <a:endParaRPr lang="en-US" altLang="ko-KR" dirty="0"/>
          </a:p>
        </p:txBody>
      </p:sp>
      <p:sp>
        <p:nvSpPr>
          <p:cNvPr id="6147" name="텍스트 개체 틀 2"/>
          <p:cNvSpPr>
            <a:spLocks noGrp="1"/>
          </p:cNvSpPr>
          <p:nvPr>
            <p:ph type="body" sz="half" idx="2"/>
          </p:nvPr>
        </p:nvSpPr>
        <p:spPr bwMode="auto">
          <a:xfrm>
            <a:off x="8103769" y="4661928"/>
            <a:ext cx="521640" cy="2902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US" altLang="ko-KR" dirty="0"/>
              <a:t>1.0.6</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EDFA4D70-F5A3-4B27-8A6A-EEF75229F84C}"/>
              </a:ext>
            </a:extLst>
          </p:cNvPr>
          <p:cNvSpPr>
            <a:spLocks noChangeArrowheads="1"/>
          </p:cNvSpPr>
          <p:nvPr/>
        </p:nvSpPr>
        <p:spPr bwMode="auto">
          <a:xfrm>
            <a:off x="261839" y="404664"/>
            <a:ext cx="1476686"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[Confirm </a:t>
            </a:r>
            <a:r>
              <a:rPr lang="ko-KR" altLang="en-US" sz="1138" dirty="0">
                <a:solidFill>
                  <a:srgbClr val="000000"/>
                </a:solidFill>
                <a:latin typeface="+mn-ea"/>
                <a:ea typeface="+mn-ea"/>
                <a:cs typeface="Arial" pitchFamily="34" charset="0"/>
              </a:rPr>
              <a:t>정의 </a:t>
            </a:r>
            <a:r>
              <a:rPr lang="en-US" altLang="ko-KR" sz="1138" dirty="0">
                <a:solidFill>
                  <a:srgbClr val="000000"/>
                </a:solidFill>
                <a:latin typeface="+mn-ea"/>
                <a:ea typeface="+mn-ea"/>
                <a:cs typeface="Arial" pitchFamily="34" charset="0"/>
              </a:rPr>
              <a:t>6/6]</a:t>
            </a:r>
            <a:endParaRPr lang="ko-KR" altLang="en-US" sz="1138" dirty="0">
              <a:solidFill>
                <a:srgbClr val="000000"/>
              </a:solidFill>
              <a:latin typeface="+mn-ea"/>
              <a:ea typeface="+mn-ea"/>
              <a:cs typeface="Arial" pitchFamily="34" charset="0"/>
            </a:endParaRPr>
          </a:p>
        </p:txBody>
      </p:sp>
      <p:graphicFrame>
        <p:nvGraphicFramePr>
          <p:cNvPr id="5" name="표 4">
            <a:extLst>
              <a:ext uri="{FF2B5EF4-FFF2-40B4-BE49-F238E27FC236}">
                <a16:creationId xmlns:a16="http://schemas.microsoft.com/office/drawing/2014/main" id="{911169B2-266B-42DA-BE3E-BCEB6C62B5A8}"/>
              </a:ext>
            </a:extLst>
          </p:cNvPr>
          <p:cNvGraphicFramePr>
            <a:graphicFrameLocks noGrp="1"/>
          </p:cNvGraphicFramePr>
          <p:nvPr>
            <p:extLst>
              <p:ext uri="{D42A27DB-BD31-4B8C-83A1-F6EECF244321}">
                <p14:modId xmlns:p14="http://schemas.microsoft.com/office/powerpoint/2010/main" val="478439086"/>
              </p:ext>
            </p:extLst>
          </p:nvPr>
        </p:nvGraphicFramePr>
        <p:xfrm>
          <a:off x="344487" y="764705"/>
          <a:ext cx="9147175" cy="5472976"/>
        </p:xfrm>
        <a:graphic>
          <a:graphicData uri="http://schemas.openxmlformats.org/drawingml/2006/table">
            <a:tbl>
              <a:tblPr>
                <a:tableStyleId>{5C22544A-7EE6-4342-B048-85BDC9FD1C3A}</a:tableStyleId>
              </a:tblPr>
              <a:tblGrid>
                <a:gridCol w="825309">
                  <a:extLst>
                    <a:ext uri="{9D8B030D-6E8A-4147-A177-3AD203B41FA5}">
                      <a16:colId xmlns:a16="http://schemas.microsoft.com/office/drawing/2014/main" val="20000"/>
                    </a:ext>
                  </a:extLst>
                </a:gridCol>
                <a:gridCol w="8321866">
                  <a:extLst>
                    <a:ext uri="{9D8B030D-6E8A-4147-A177-3AD203B41FA5}">
                      <a16:colId xmlns:a16="http://schemas.microsoft.com/office/drawing/2014/main" val="20001"/>
                    </a:ext>
                  </a:extLst>
                </a:gridCol>
              </a:tblGrid>
              <a:tr h="162704">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구분</a:t>
                      </a:r>
                    </a:p>
                  </a:txBody>
                  <a:tcPr marL="37148" marR="37148" marT="37148" marB="37148"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문구</a:t>
                      </a:r>
                    </a:p>
                  </a:txBody>
                  <a:tcPr marL="37148" marR="37148" marT="37148" marB="37148"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해당</a:t>
                      </a:r>
                      <a:r>
                        <a:rPr lang="ko-KR" altLang="en-US" sz="800" b="0" i="0" u="none" strike="noStrike" baseline="0" dirty="0">
                          <a:solidFill>
                            <a:schemeClr val="tx1"/>
                          </a:solidFill>
                          <a:effectLst/>
                          <a:latin typeface="+mn-lt"/>
                          <a:ea typeface="+mn-ea"/>
                        </a:rPr>
                        <a:t> 관리자의 메일로 임시 비밀번호를 발송</a:t>
                      </a:r>
                      <a:r>
                        <a:rPr lang="ko-KR" altLang="en-US" sz="800" b="0" i="0" u="none" strike="noStrike" dirty="0">
                          <a:solidFill>
                            <a:schemeClr val="tx1"/>
                          </a:solidFill>
                          <a:effectLst/>
                          <a:latin typeface="+mn-lt"/>
                          <a:ea typeface="+mn-ea"/>
                        </a:rPr>
                        <a:t>하시겠습니까</a:t>
                      </a:r>
                      <a:r>
                        <a:rPr lang="en-US" altLang="ko-KR" sz="800" b="0" i="0" u="none" strike="noStrike" dirty="0">
                          <a:solidFill>
                            <a:schemeClr val="tx1"/>
                          </a:solidFill>
                          <a:effectLst/>
                          <a:latin typeface="+mn-lt"/>
                          <a:ea typeface="+mn-ea"/>
                        </a:rPr>
                        <a:t>?</a:t>
                      </a:r>
                    </a:p>
                  </a:txBody>
                  <a:tcPr marL="33434" marR="33434" marT="33411" marB="334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C2</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해당</a:t>
                      </a:r>
                      <a:r>
                        <a:rPr lang="ko-KR" altLang="en-US" sz="800" b="0" i="0" u="none" strike="noStrike" baseline="0" dirty="0">
                          <a:solidFill>
                            <a:schemeClr val="tx1"/>
                          </a:solidFill>
                          <a:effectLst/>
                          <a:latin typeface="+mn-lt"/>
                          <a:ea typeface="+mn-ea"/>
                        </a:rPr>
                        <a:t> 관리자의 </a:t>
                      </a:r>
                      <a:r>
                        <a:rPr lang="en-US" altLang="ko-KR" sz="800" b="0" i="0" u="none" strike="noStrike" baseline="0" dirty="0">
                          <a:solidFill>
                            <a:schemeClr val="tx1"/>
                          </a:solidFill>
                          <a:effectLst/>
                          <a:latin typeface="+mn-lt"/>
                          <a:ea typeface="+mn-ea"/>
                        </a:rPr>
                        <a:t>OTP</a:t>
                      </a:r>
                      <a:r>
                        <a:rPr lang="ko-KR" altLang="en-US" sz="800" b="0" i="0" u="none" strike="noStrike" baseline="0" dirty="0">
                          <a:solidFill>
                            <a:schemeClr val="tx1"/>
                          </a:solidFill>
                          <a:effectLst/>
                          <a:latin typeface="+mn-lt"/>
                          <a:ea typeface="+mn-ea"/>
                        </a:rPr>
                        <a:t>를 초기화 </a:t>
                      </a:r>
                      <a:r>
                        <a:rPr lang="ko-KR" altLang="en-US" sz="800" b="0" i="0" u="none" strike="noStrike" dirty="0">
                          <a:solidFill>
                            <a:schemeClr val="tx1"/>
                          </a:solidFill>
                          <a:effectLst/>
                          <a:latin typeface="+mn-lt"/>
                          <a:ea typeface="+mn-ea"/>
                        </a:rPr>
                        <a:t>하시겠습니까</a:t>
                      </a:r>
                      <a:r>
                        <a:rPr lang="en-US" altLang="ko-KR" sz="800" b="0" i="0" u="none" strike="noStrike" dirty="0">
                          <a:solidFill>
                            <a:schemeClr val="tx1"/>
                          </a:solidFill>
                          <a:effectLst/>
                          <a:latin typeface="+mn-lt"/>
                          <a:ea typeface="+mn-ea"/>
                        </a:rPr>
                        <a:t>?</a:t>
                      </a:r>
                    </a:p>
                  </a:txBody>
                  <a:tcPr marL="33434" marR="33434" marT="33411" marB="334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59783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C3</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삭제하시겠습니까</a:t>
                      </a:r>
                      <a:r>
                        <a:rPr lang="en-US" altLang="ko-KR" sz="800" b="0" i="0" u="none" strike="noStrike" dirty="0">
                          <a:solidFill>
                            <a:schemeClr val="tx1"/>
                          </a:solidFill>
                          <a:effectLst/>
                          <a:latin typeface="+mn-lt"/>
                          <a:ea typeface="+mn-ea"/>
                        </a:rPr>
                        <a:t>?</a:t>
                      </a:r>
                    </a:p>
                  </a:txBody>
                  <a:tcPr marL="33434" marR="33434" marT="33411" marB="334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783267"/>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C4</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수정하시겠습니까</a:t>
                      </a:r>
                      <a:r>
                        <a:rPr lang="en-US" altLang="ko-KR" sz="800" b="0" i="0" u="none" strike="noStrike" dirty="0">
                          <a:solidFill>
                            <a:schemeClr val="tx1"/>
                          </a:solidFill>
                          <a:effectLst/>
                          <a:latin typeface="+mn-lt"/>
                          <a:ea typeface="+mn-ea"/>
                        </a:rPr>
                        <a:t>?</a:t>
                      </a:r>
                    </a:p>
                  </a:txBody>
                  <a:tcPr marL="33434" marR="33434" marT="33411" marB="334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72474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C5</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취소하시겠습니까</a:t>
                      </a:r>
                      <a:r>
                        <a:rPr lang="en-US" altLang="ko-KR" sz="800" b="0" i="0" u="none" strike="noStrike" dirty="0">
                          <a:solidFill>
                            <a:schemeClr val="tx1"/>
                          </a:solidFill>
                          <a:effectLst/>
                          <a:latin typeface="+mn-lt"/>
                          <a:ea typeface="+mn-ea"/>
                        </a:rPr>
                        <a:t>?</a:t>
                      </a:r>
                    </a:p>
                  </a:txBody>
                  <a:tcPr marL="33434" marR="33434" marT="33411" marB="3341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079917"/>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C6</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mn-lt"/>
                          <a:ea typeface="+mn-ea"/>
                        </a:rPr>
                        <a:t>등록하시겠습니까</a:t>
                      </a:r>
                      <a:r>
                        <a:rPr lang="en-US" altLang="ko-KR" sz="800" b="0" i="0" u="none" strike="noStrike" dirty="0">
                          <a:solidFill>
                            <a:schemeClr val="tx1"/>
                          </a:solidFill>
                          <a:effectLst/>
                          <a:latin typeface="+mn-lt"/>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38508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C7</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800" dirty="0">
                          <a:latin typeface="맑은 고딕" panose="020B0503020000020004" pitchFamily="50" charset="-127"/>
                          <a:ea typeface="맑은 고딕" panose="020B0503020000020004" pitchFamily="50" charset="-127"/>
                        </a:rPr>
                        <a:t>비밀번호를 변경하시겠습니까</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20925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C8</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mn-ea"/>
                        </a:rPr>
                        <a:t>해당 회원의 회원가입을 반려하시겠습니까</a:t>
                      </a:r>
                      <a:r>
                        <a:rPr lang="en-US" altLang="ko-KR" sz="800" b="0" i="0" u="none" strike="noStrike" dirty="0">
                          <a:solidFill>
                            <a:schemeClr val="tx1"/>
                          </a:solidFill>
                          <a:effectLst/>
                          <a:latin typeface="맑은 고딕" panose="020B0503020000020004" pitchFamily="50" charset="-127"/>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84783"/>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Arial" panose="020B0604020202020204" pitchFamily="34" charset="0"/>
                        </a:rPr>
                        <a:t>C9</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mn-ea"/>
                        </a:rPr>
                        <a:t>해당 회원의 회원가입을 승인하시겠습니까</a:t>
                      </a:r>
                      <a:r>
                        <a:rPr lang="en-US" altLang="ko-KR" sz="800" b="0" i="0" u="none" strike="noStrike" dirty="0">
                          <a:solidFill>
                            <a:schemeClr val="tx1"/>
                          </a:solidFill>
                          <a:effectLst/>
                          <a:latin typeface="맑은 고딕" panose="020B0503020000020004" pitchFamily="50" charset="-127"/>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C10</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800" dirty="0" err="1">
                          <a:latin typeface="맑은 고딕" panose="020B0503020000020004" pitchFamily="50" charset="-127"/>
                          <a:ea typeface="+mn-ea"/>
                        </a:rPr>
                        <a:t>상태값을</a:t>
                      </a:r>
                      <a:r>
                        <a:rPr lang="ko-KR" altLang="en-US" sz="800" dirty="0">
                          <a:latin typeface="맑은 고딕" panose="020B0503020000020004" pitchFamily="50" charset="-127"/>
                          <a:ea typeface="+mn-ea"/>
                        </a:rPr>
                        <a:t> </a:t>
                      </a:r>
                      <a:r>
                        <a:rPr lang="en-US" altLang="ko-KR" sz="800" dirty="0">
                          <a:latin typeface="맑은 고딕" panose="020B0503020000020004" pitchFamily="50" charset="-127"/>
                          <a:ea typeface="+mn-ea"/>
                        </a:rPr>
                        <a:t>“Open”</a:t>
                      </a:r>
                      <a:r>
                        <a:rPr lang="ko-KR" altLang="en-US" sz="800" dirty="0">
                          <a:latin typeface="맑은 고딕" panose="020B0503020000020004" pitchFamily="50" charset="-127"/>
                          <a:ea typeface="+mn-ea"/>
                        </a:rPr>
                        <a:t>으로 변경하시겠습니까</a:t>
                      </a:r>
                      <a:r>
                        <a:rPr lang="en-US" altLang="ko-KR" sz="800" dirty="0">
                          <a:latin typeface="맑은 고딕" panose="020B0503020000020004" pitchFamily="50" charset="-127"/>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321358"/>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C11</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dirty="0" err="1">
                          <a:latin typeface="맑은 고딕" panose="020B0503020000020004" pitchFamily="50" charset="-127"/>
                          <a:ea typeface="+mn-ea"/>
                        </a:rPr>
                        <a:t>상태값을</a:t>
                      </a:r>
                      <a:r>
                        <a:rPr lang="ko-KR" altLang="en-US" sz="800" dirty="0">
                          <a:latin typeface="맑은 고딕" panose="020B0503020000020004" pitchFamily="50" charset="-127"/>
                          <a:ea typeface="+mn-ea"/>
                        </a:rPr>
                        <a:t> </a:t>
                      </a:r>
                      <a:r>
                        <a:rPr lang="en-US" altLang="ko-KR" sz="800" dirty="0">
                          <a:latin typeface="맑은 고딕" panose="020B0503020000020004" pitchFamily="50" charset="-127"/>
                          <a:ea typeface="+mn-ea"/>
                        </a:rPr>
                        <a:t>“In-Progress”</a:t>
                      </a:r>
                      <a:r>
                        <a:rPr lang="ko-KR" altLang="en-US" sz="800" dirty="0">
                          <a:latin typeface="맑은 고딕" panose="020B0503020000020004" pitchFamily="50" charset="-127"/>
                          <a:ea typeface="+mn-ea"/>
                        </a:rPr>
                        <a:t>으로 변경하시겠습니까</a:t>
                      </a:r>
                      <a:r>
                        <a:rPr lang="en-US" altLang="ko-KR" sz="800" dirty="0">
                          <a:latin typeface="맑은 고딕" panose="020B0503020000020004" pitchFamily="50" charset="-127"/>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C12</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dirty="0" err="1">
                          <a:latin typeface="맑은 고딕" panose="020B0503020000020004" pitchFamily="50" charset="-127"/>
                          <a:ea typeface="+mn-ea"/>
                        </a:rPr>
                        <a:t>상태값을</a:t>
                      </a:r>
                      <a:r>
                        <a:rPr lang="ko-KR" altLang="en-US" sz="800" dirty="0">
                          <a:latin typeface="맑은 고딕" panose="020B0503020000020004" pitchFamily="50" charset="-127"/>
                          <a:ea typeface="+mn-ea"/>
                        </a:rPr>
                        <a:t> </a:t>
                      </a:r>
                      <a:r>
                        <a:rPr lang="en-US" altLang="ko-KR" sz="800" dirty="0">
                          <a:latin typeface="맑은 고딕" panose="020B0503020000020004" pitchFamily="50" charset="-127"/>
                          <a:ea typeface="+mn-ea"/>
                        </a:rPr>
                        <a:t>“Close”</a:t>
                      </a:r>
                      <a:r>
                        <a:rPr lang="ko-KR" altLang="en-US" sz="800" dirty="0">
                          <a:latin typeface="맑은 고딕" panose="020B0503020000020004" pitchFamily="50" charset="-127"/>
                          <a:ea typeface="+mn-ea"/>
                        </a:rPr>
                        <a:t>으로 변경하시겠습니까</a:t>
                      </a:r>
                      <a:r>
                        <a:rPr lang="en-US" altLang="ko-KR" sz="800" dirty="0">
                          <a:latin typeface="맑은 고딕" panose="020B0503020000020004" pitchFamily="50" charset="-127"/>
                          <a:ea typeface="+mn-ea"/>
                        </a:rPr>
                        <a:t>?</a:t>
                      </a: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C13</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800" dirty="0">
                          <a:latin typeface="맑은 고딕" panose="020B0503020000020004" pitchFamily="50" charset="-127"/>
                          <a:ea typeface="맑은 고딕" panose="020B0503020000020004" pitchFamily="50" charset="-127"/>
                        </a:rPr>
                        <a:t>추가하시겠습니까</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C14</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800" dirty="0">
                          <a:latin typeface="맑은 고딕" panose="020B0503020000020004" pitchFamily="50" charset="-127"/>
                          <a:ea typeface="맑은 고딕" panose="020B0503020000020004" pitchFamily="50" charset="-127"/>
                        </a:rPr>
                        <a:t>저장하시겠습니까</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2211911"/>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4094202"/>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406364"/>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5000602"/>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244335"/>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171057"/>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572242"/>
                  </a:ext>
                </a:extLst>
              </a:tr>
              <a:tr h="252000">
                <a:tc>
                  <a:txBody>
                    <a:bodyPr/>
                    <a:lstStyle/>
                    <a:p>
                      <a:pPr algn="ctr" fontAlgn="t"/>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800" dirty="0">
                        <a:latin typeface="맑은 고딕" panose="020B0503020000020004" pitchFamily="50" charset="-127"/>
                        <a:ea typeface="맑은 고딕" panose="020B0503020000020004" pitchFamily="50" charset="-127"/>
                      </a:endParaRPr>
                    </a:p>
                  </a:txBody>
                  <a:tcPr marL="37148" marR="37148" marT="37148" marB="3714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160608"/>
                  </a:ext>
                </a:extLst>
              </a:tr>
            </a:tbl>
          </a:graphicData>
        </a:graphic>
      </p:graphicFrame>
    </p:spTree>
    <p:extLst>
      <p:ext uri="{BB962C8B-B14F-4D97-AF65-F5344CB8AC3E}">
        <p14:creationId xmlns:p14="http://schemas.microsoft.com/office/powerpoint/2010/main" val="335461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직사각형 62"/>
          <p:cNvSpPr/>
          <p:nvPr/>
        </p:nvSpPr>
        <p:spPr bwMode="auto">
          <a:xfrm>
            <a:off x="343900" y="943452"/>
            <a:ext cx="8939083" cy="5688626"/>
          </a:xfrm>
          <a:prstGeom prst="rect">
            <a:avLst/>
          </a:prstGeom>
          <a:noFill/>
          <a:ln w="3175">
            <a:solidFill>
              <a:schemeClr val="bg1">
                <a:lumMod val="50000"/>
              </a:schemeClr>
            </a:solidFill>
            <a:miter lim="800000"/>
            <a:headEnd/>
            <a:tailEnd type="none" w="med" len="lg"/>
          </a:ln>
          <a:effectLst/>
        </p:spPr>
        <p:txBody>
          <a:bodyPr lIns="74258" tIns="37130" rIns="74258" bIns="37130" anchor="ctr"/>
          <a:lstStyle/>
          <a:p>
            <a:pPr algn="ctr" defTabSz="744240">
              <a:defRPr/>
            </a:pPr>
            <a:endParaRPr lang="ko-KR" altLang="en-US" sz="731" b="0" dirty="0">
              <a:latin typeface="맑은 고딕" panose="020B0503020000020004" pitchFamily="50" charset="-127"/>
              <a:ea typeface="맑은 고딕" panose="020B0503020000020004" pitchFamily="50" charset="-127"/>
              <a:cs typeface="Arial" pitchFamily="34" charset="0"/>
            </a:endParaRPr>
          </a:p>
        </p:txBody>
      </p:sp>
      <p:cxnSp>
        <p:nvCxnSpPr>
          <p:cNvPr id="64" name="직선 연결선 63"/>
          <p:cNvCxnSpPr>
            <a:cxnSpLocks/>
          </p:cNvCxnSpPr>
          <p:nvPr/>
        </p:nvCxnSpPr>
        <p:spPr bwMode="auto">
          <a:xfrm>
            <a:off x="336154" y="6309320"/>
            <a:ext cx="8916261" cy="0"/>
          </a:xfrm>
          <a:prstGeom prst="line">
            <a:avLst/>
          </a:prstGeom>
          <a:noFill/>
          <a:ln w="12700" algn="ctr">
            <a:solidFill>
              <a:schemeClr val="bg1">
                <a:lumMod val="65000"/>
              </a:schemeClr>
            </a:solidFill>
            <a:round/>
            <a:headEnd/>
            <a:tailEnd/>
          </a:ln>
        </p:spPr>
      </p:cxnSp>
      <p:sp>
        <p:nvSpPr>
          <p:cNvPr id="65" name="직사각형 17"/>
          <p:cNvSpPr>
            <a:spLocks noChangeArrowheads="1"/>
          </p:cNvSpPr>
          <p:nvPr/>
        </p:nvSpPr>
        <p:spPr bwMode="auto">
          <a:xfrm>
            <a:off x="386257" y="6412515"/>
            <a:ext cx="1729961" cy="1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650" b="0" dirty="0">
                <a:latin typeface="맑은 고딕" panose="020B0503020000020004" pitchFamily="50" charset="-127"/>
                <a:ea typeface="맑은 고딕" panose="020B0503020000020004" pitchFamily="50" charset="-127"/>
                <a:cs typeface="Arial" panose="020B0604020202020204" pitchFamily="34" charset="0"/>
              </a:rPr>
              <a:t>© Silicon Works. ALL RIGHTS RESERVED.</a:t>
            </a:r>
          </a:p>
        </p:txBody>
      </p:sp>
      <p:cxnSp>
        <p:nvCxnSpPr>
          <p:cNvPr id="68" name="직선 연결선 67"/>
          <p:cNvCxnSpPr>
            <a:cxnSpLocks/>
          </p:cNvCxnSpPr>
          <p:nvPr/>
        </p:nvCxnSpPr>
        <p:spPr bwMode="auto">
          <a:xfrm>
            <a:off x="333372" y="1254851"/>
            <a:ext cx="8940108" cy="0"/>
          </a:xfrm>
          <a:prstGeom prst="line">
            <a:avLst/>
          </a:prstGeom>
          <a:noFill/>
          <a:ln w="12700" algn="ctr">
            <a:solidFill>
              <a:schemeClr val="bg1">
                <a:lumMod val="65000"/>
              </a:schemeClr>
            </a:solidFill>
            <a:round/>
            <a:headEnd/>
            <a:tailEnd/>
          </a:ln>
        </p:spPr>
      </p:cxnSp>
      <p:sp>
        <p:nvSpPr>
          <p:cNvPr id="79" name="직사각형 78"/>
          <p:cNvSpPr/>
          <p:nvPr/>
        </p:nvSpPr>
        <p:spPr bwMode="auto">
          <a:xfrm>
            <a:off x="2323951" y="2108178"/>
            <a:ext cx="5977078" cy="3568709"/>
          </a:xfrm>
          <a:prstGeom prst="rect">
            <a:avLst/>
          </a:prstGeom>
          <a:solidFill>
            <a:schemeClr val="bg1"/>
          </a:solidFill>
          <a:ln w="3175">
            <a:noFill/>
            <a:miter lim="800000"/>
            <a:headEnd/>
            <a:tailEnd type="none" w="med" len="lg"/>
          </a:ln>
        </p:spPr>
        <p:txBody>
          <a:bodyPr lIns="74258" tIns="37130" rIns="74258" bIns="37130" numCol="2" rtlCol="0" anchor="t"/>
          <a:lstStyle/>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①</a:t>
            </a:r>
            <a:r>
              <a:rPr lang="en-US" altLang="ko-KR" dirty="0">
                <a:latin typeface="맑은 고딕" panose="020B0503020000020004" pitchFamily="50" charset="-127"/>
                <a:ea typeface="맑은 고딕" panose="020B0503020000020004" pitchFamily="50" charset="-127"/>
                <a:cs typeface="Arial" pitchFamily="34" charset="0"/>
              </a:rPr>
              <a:t> CI</a:t>
            </a:r>
          </a:p>
          <a:p>
            <a:pPr fontAlgn="auto">
              <a:spcBef>
                <a:spcPts val="0"/>
              </a:spcBef>
              <a:spcAft>
                <a:spcPts val="0"/>
              </a:spcAft>
              <a:defRPr/>
            </a:pPr>
            <a:r>
              <a:rPr lang="en-US" altLang="ko-KR" b="0"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클릭 시 메인 화면으로 이동 </a:t>
            </a:r>
            <a:r>
              <a:rPr lang="en-US" altLang="ko-KR" b="0" dirty="0">
                <a:solidFill>
                  <a:srgbClr val="9966FF"/>
                </a:solidFill>
                <a:latin typeface="맑은 고딕" panose="020B0503020000020004" pitchFamily="50" charset="-127"/>
                <a:ea typeface="맑은 고딕" panose="020B0503020000020004" pitchFamily="50" charset="-127"/>
                <a:cs typeface="Arial" pitchFamily="34" charset="0"/>
              </a:rPr>
              <a:t>BAU00_001</a:t>
            </a: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②</a:t>
            </a:r>
            <a:r>
              <a:rPr lang="en-US" altLang="ko-KR" dirty="0">
                <a:latin typeface="맑은 고딕" panose="020B0503020000020004" pitchFamily="50" charset="-127"/>
                <a:ea typeface="맑은 고딕" panose="020B0503020000020004" pitchFamily="50" charset="-127"/>
                <a:cs typeface="Arial" pitchFamily="34" charset="0"/>
              </a:rPr>
              <a:t> </a:t>
            </a:r>
            <a:r>
              <a:rPr lang="ko-KR" altLang="en-US" dirty="0">
                <a:latin typeface="맑은 고딕" panose="020B0503020000020004" pitchFamily="50" charset="-127"/>
                <a:ea typeface="맑은 고딕" panose="020B0503020000020004" pitchFamily="50" charset="-127"/>
                <a:cs typeface="Arial" pitchFamily="34" charset="0"/>
              </a:rPr>
              <a:t>로그인 된 </a:t>
            </a:r>
            <a:r>
              <a:rPr lang="en-US" altLang="ko-KR" dirty="0">
                <a:latin typeface="맑은 고딕" panose="020B0503020000020004" pitchFamily="50" charset="-127"/>
                <a:ea typeface="맑은 고딕" panose="020B0503020000020004" pitchFamily="50" charset="-127"/>
                <a:cs typeface="Arial" pitchFamily="34" charset="0"/>
              </a:rPr>
              <a:t>(</a:t>
            </a:r>
            <a:r>
              <a:rPr lang="ko-KR" altLang="en-US" dirty="0">
                <a:latin typeface="맑은 고딕" panose="020B0503020000020004" pitchFamily="50" charset="-127"/>
                <a:ea typeface="맑은 고딕" panose="020B0503020000020004" pitchFamily="50" charset="-127"/>
                <a:cs typeface="Arial" pitchFamily="34" charset="0"/>
              </a:rPr>
              <a:t>아이디</a:t>
            </a:r>
            <a:r>
              <a:rPr lang="en-US" altLang="ko-KR" dirty="0">
                <a:latin typeface="맑은 고딕" panose="020B0503020000020004" pitchFamily="50" charset="-127"/>
                <a:ea typeface="맑은 고딕" panose="020B0503020000020004" pitchFamily="50" charset="-127"/>
                <a:cs typeface="Arial" pitchFamily="34" charset="0"/>
              </a:rPr>
              <a:t>) </a:t>
            </a:r>
            <a:r>
              <a:rPr lang="ko-KR" altLang="en-US" dirty="0">
                <a:latin typeface="맑은 고딕" panose="020B0503020000020004" pitchFamily="50" charset="-127"/>
                <a:ea typeface="맑은 고딕" panose="020B0503020000020004" pitchFamily="50" charset="-127"/>
                <a:cs typeface="Arial" pitchFamily="34" charset="0"/>
              </a:rPr>
              <a:t>출력</a:t>
            </a:r>
            <a:br>
              <a:rPr lang="en-US" altLang="ko-KR" dirty="0">
                <a:latin typeface="맑은 고딕" panose="020B0503020000020004" pitchFamily="50" charset="-127"/>
                <a:ea typeface="맑은 고딕" panose="020B0503020000020004" pitchFamily="50" charset="-127"/>
                <a:cs typeface="Arial" pitchFamily="34" charset="0"/>
              </a:rPr>
            </a:br>
            <a:r>
              <a:rPr lang="en-US" altLang="ko-KR" b="0"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접속 요일 및 시간 노출 </a:t>
            </a:r>
            <a:r>
              <a:rPr lang="en-US" altLang="ko-KR" b="0" dirty="0">
                <a:latin typeface="맑은 고딕" panose="020B0503020000020004" pitchFamily="50" charset="-127"/>
                <a:ea typeface="맑은 고딕" panose="020B0503020000020004" pitchFamily="50" charset="-127"/>
                <a:cs typeface="Arial" pitchFamily="34" charset="0"/>
              </a:rPr>
              <a:t>(YYYY.MM.DD, </a:t>
            </a:r>
            <a:r>
              <a:rPr lang="en-US" altLang="ko-KR" b="0" dirty="0" err="1">
                <a:latin typeface="맑은 고딕" panose="020B0503020000020004" pitchFamily="50" charset="-127"/>
                <a:ea typeface="맑은 고딕" panose="020B0503020000020004" pitchFamily="50" charset="-127"/>
                <a:cs typeface="Arial" pitchFamily="34" charset="0"/>
              </a:rPr>
              <a:t>hh:mm:ss</a:t>
            </a:r>
            <a:r>
              <a:rPr lang="en-US" altLang="ko-KR" b="0" dirty="0">
                <a:latin typeface="맑은 고딕" panose="020B0503020000020004" pitchFamily="50" charset="-127"/>
                <a:ea typeface="맑은 고딕" panose="020B0503020000020004" pitchFamily="50" charset="-127"/>
                <a:cs typeface="Arial" pitchFamily="34" charset="0"/>
              </a:rPr>
              <a:t>)</a:t>
            </a:r>
            <a:endParaRPr lang="ko-KR" altLang="en-US"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b="0" dirty="0">
              <a:solidFill>
                <a:srgbClr val="FF0000"/>
              </a:solidFill>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③</a:t>
            </a:r>
            <a:r>
              <a:rPr lang="en-US" altLang="ko-KR" dirty="0">
                <a:latin typeface="맑은 고딕" panose="020B0503020000020004" pitchFamily="50" charset="-127"/>
                <a:ea typeface="맑은 고딕" panose="020B0503020000020004" pitchFamily="50" charset="-127"/>
                <a:cs typeface="Arial" pitchFamily="34" charset="0"/>
              </a:rPr>
              <a:t> </a:t>
            </a:r>
            <a:r>
              <a:rPr lang="ko-KR" altLang="en-US" dirty="0">
                <a:latin typeface="맑은 고딕" panose="020B0503020000020004" pitchFamily="50" charset="-127"/>
                <a:ea typeface="맑은 고딕" panose="020B0503020000020004" pitchFamily="50" charset="-127"/>
                <a:cs typeface="Arial" pitchFamily="34" charset="0"/>
              </a:rPr>
              <a:t>로그아웃</a:t>
            </a: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en-US" altLang="ko-KR" b="0"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클릭 시 로그아웃 후 로그인 화면으로 이동 </a:t>
            </a:r>
            <a:r>
              <a:rPr lang="en-US" altLang="ko-KR" b="0" dirty="0">
                <a:solidFill>
                  <a:srgbClr val="9966FF"/>
                </a:solidFill>
                <a:latin typeface="맑은 고딕" panose="020B0503020000020004" pitchFamily="50" charset="-127"/>
                <a:ea typeface="맑은 고딕" panose="020B0503020000020004" pitchFamily="50" charset="-127"/>
                <a:cs typeface="Arial" pitchFamily="34" charset="0"/>
              </a:rPr>
              <a:t>BAU08_001</a:t>
            </a:r>
          </a:p>
          <a:p>
            <a:pPr fontAlgn="auto">
              <a:spcBef>
                <a:spcPts val="0"/>
              </a:spcBef>
              <a:spcAft>
                <a:spcPts val="0"/>
              </a:spcAft>
              <a:defRPr/>
            </a:pPr>
            <a:r>
              <a:rPr lang="en-US" altLang="ko-KR" b="0"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로그인 시 세션 시간</a:t>
            </a:r>
            <a:r>
              <a:rPr lang="ko-KR" altLang="en-US" dirty="0">
                <a:solidFill>
                  <a:srgbClr val="C00000"/>
                </a:solidFill>
                <a:latin typeface="맑은 고딕" panose="020B0503020000020004" pitchFamily="50" charset="-127"/>
                <a:ea typeface="맑은 고딕" panose="020B0503020000020004" pitchFamily="50" charset="-127"/>
                <a:cs typeface="Arial" pitchFamily="34" charset="0"/>
              </a:rPr>
              <a:t> </a:t>
            </a:r>
            <a:r>
              <a:rPr lang="en-US" altLang="ko-KR" dirty="0">
                <a:solidFill>
                  <a:srgbClr val="C00000"/>
                </a:solidFill>
                <a:latin typeface="맑은 고딕" panose="020B0503020000020004" pitchFamily="50" charset="-127"/>
                <a:ea typeface="맑은 고딕" panose="020B0503020000020004" pitchFamily="50" charset="-127"/>
                <a:cs typeface="Arial" pitchFamily="34" charset="0"/>
              </a:rPr>
              <a:t>30</a:t>
            </a:r>
            <a:r>
              <a:rPr lang="ko-KR" altLang="en-US" b="0" dirty="0">
                <a:latin typeface="맑은 고딕" panose="020B0503020000020004" pitchFamily="50" charset="-127"/>
                <a:ea typeface="맑은 고딕" panose="020B0503020000020004" pitchFamily="50" charset="-127"/>
                <a:cs typeface="Arial" pitchFamily="34" charset="0"/>
              </a:rPr>
              <a:t>분</a:t>
            </a: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b="0" dirty="0">
              <a:solidFill>
                <a:srgbClr val="C12447"/>
              </a:solidFill>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④ </a:t>
            </a:r>
            <a:r>
              <a:rPr lang="en-US" altLang="ko-KR" dirty="0">
                <a:latin typeface="맑은 고딕" panose="020B0503020000020004" pitchFamily="50" charset="-127"/>
                <a:ea typeface="맑은 고딕" panose="020B0503020000020004" pitchFamily="50" charset="-127"/>
                <a:cs typeface="Arial" pitchFamily="34" charset="0"/>
              </a:rPr>
              <a:t>Depth1 &amp; Depth2</a:t>
            </a:r>
          </a:p>
          <a:p>
            <a:pPr fontAlgn="auto">
              <a:spcBef>
                <a:spcPts val="0"/>
              </a:spcBef>
              <a:spcAft>
                <a:spcPts val="0"/>
              </a:spcAft>
              <a:defRPr/>
            </a:pPr>
            <a:r>
              <a:rPr lang="en-US" altLang="ko-KR" b="0" dirty="0">
                <a:latin typeface="맑은 고딕" panose="020B0503020000020004" pitchFamily="50" charset="-127"/>
                <a:ea typeface="맑은 고딕" panose="020B0503020000020004" pitchFamily="50" charset="-127"/>
                <a:cs typeface="Arial" pitchFamily="34" charset="0"/>
              </a:rPr>
              <a:t>-  Depth 1 </a:t>
            </a:r>
            <a:r>
              <a:rPr lang="ko-KR" altLang="en-US" b="0" dirty="0">
                <a:latin typeface="맑은 고딕" panose="020B0503020000020004" pitchFamily="50" charset="-127"/>
                <a:ea typeface="맑은 고딕" panose="020B0503020000020004" pitchFamily="50" charset="-127"/>
                <a:cs typeface="Arial" pitchFamily="34" charset="0"/>
              </a:rPr>
              <a:t>클릭 시 </a:t>
            </a:r>
            <a:r>
              <a:rPr lang="en-US" altLang="ko-KR" b="0" dirty="0">
                <a:latin typeface="맑은 고딕" panose="020B0503020000020004" pitchFamily="50" charset="-127"/>
                <a:ea typeface="맑은 고딕" panose="020B0503020000020004" pitchFamily="50" charset="-127"/>
                <a:cs typeface="Arial" pitchFamily="34" charset="0"/>
              </a:rPr>
              <a:t>Depth 2 </a:t>
            </a:r>
            <a:r>
              <a:rPr lang="ko-KR" altLang="en-US" b="0" dirty="0">
                <a:latin typeface="맑은 고딕" panose="020B0503020000020004" pitchFamily="50" charset="-127"/>
                <a:ea typeface="맑은 고딕" panose="020B0503020000020004" pitchFamily="50" charset="-127"/>
                <a:cs typeface="Arial" pitchFamily="34" charset="0"/>
              </a:rPr>
              <a:t>메뉴 영역 확장</a:t>
            </a:r>
            <a:br>
              <a:rPr lang="en-US" altLang="ko-KR" b="0" dirty="0">
                <a:latin typeface="맑은 고딕" panose="020B0503020000020004" pitchFamily="50" charset="-127"/>
                <a:ea typeface="맑은 고딕" panose="020B0503020000020004" pitchFamily="50" charset="-127"/>
                <a:cs typeface="Arial" pitchFamily="34" charset="0"/>
              </a:rPr>
            </a:br>
            <a:r>
              <a:rPr lang="en-US" altLang="ko-KR" b="0"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권한을 가진 관리자 메뉴만 출력</a:t>
            </a: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en-US" altLang="ko-KR" b="0" dirty="0">
                <a:latin typeface="맑은 고딕" panose="020B0503020000020004" pitchFamily="50" charset="-127"/>
                <a:ea typeface="맑은 고딕" panose="020B0503020000020004" pitchFamily="50" charset="-127"/>
                <a:cs typeface="Arial" pitchFamily="34" charset="0"/>
              </a:rPr>
              <a:t>-</a:t>
            </a:r>
            <a:r>
              <a:rPr lang="ko-KR" altLang="en-US" b="0" dirty="0">
                <a:latin typeface="맑은 고딕" panose="020B0503020000020004" pitchFamily="50" charset="-127"/>
                <a:ea typeface="맑은 고딕" panose="020B0503020000020004" pitchFamily="50" charset="-127"/>
                <a:cs typeface="Arial" pitchFamily="34" charset="0"/>
              </a:rPr>
              <a:t> 클릭 시 해당 메뉴 화면으로 이동</a:t>
            </a: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⑤ 페이지 타이틀</a:t>
            </a: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dirty="0">
                <a:latin typeface="맑은 고딕" panose="020B0503020000020004" pitchFamily="50" charset="-127"/>
                <a:ea typeface="맑은 고딕" panose="020B0503020000020004" pitchFamily="50" charset="-127"/>
                <a:cs typeface="Arial" pitchFamily="34" charset="0"/>
              </a:rPr>
              <a:t>⑥ </a:t>
            </a:r>
            <a:r>
              <a:rPr lang="en-US" altLang="ko-KR" dirty="0" err="1">
                <a:latin typeface="맑은 고딕" panose="020B0503020000020004" pitchFamily="50" charset="-127"/>
                <a:ea typeface="맑은 고딕" panose="020B0503020000020004" pitchFamily="50" charset="-127"/>
                <a:cs typeface="Arial" pitchFamily="34" charset="0"/>
              </a:rPr>
              <a:t>Contets</a:t>
            </a:r>
            <a:endParaRPr lang="en-US" altLang="ko-KR" dirty="0">
              <a:latin typeface="맑은 고딕" panose="020B0503020000020004" pitchFamily="50" charset="-127"/>
              <a:ea typeface="맑은 고딕" panose="020B0503020000020004" pitchFamily="50" charset="-127"/>
              <a:cs typeface="Arial" pitchFamily="34" charset="0"/>
            </a:endParaRPr>
          </a:p>
          <a:p>
            <a:pPr marL="139303" indent="-139303" fontAlgn="auto">
              <a:spcBef>
                <a:spcPts val="0"/>
              </a:spcBef>
              <a:spcAft>
                <a:spcPts val="0"/>
              </a:spcAft>
              <a:buFontTx/>
              <a:buChar char="-"/>
              <a:defRPr/>
            </a:pPr>
            <a:r>
              <a:rPr lang="ko-KR" altLang="en-US" b="0" dirty="0">
                <a:latin typeface="맑은 고딕" panose="020B0503020000020004" pitchFamily="50" charset="-127"/>
                <a:ea typeface="맑은 고딕" panose="020B0503020000020004" pitchFamily="50" charset="-127"/>
                <a:cs typeface="Arial" pitchFamily="34" charset="0"/>
              </a:rPr>
              <a:t>빨간색 점선 영역</a:t>
            </a:r>
            <a:endParaRPr lang="en-US" altLang="ko-KR" b="0" dirty="0">
              <a:latin typeface="맑은 고딕" panose="020B0503020000020004" pitchFamily="50" charset="-127"/>
              <a:ea typeface="맑은 고딕" panose="020B0503020000020004" pitchFamily="50" charset="-127"/>
              <a:cs typeface="Arial" pitchFamily="34" charset="0"/>
            </a:endParaRPr>
          </a:p>
          <a:p>
            <a:pPr marL="139303" indent="-139303" fontAlgn="auto">
              <a:spcBef>
                <a:spcPts val="0"/>
              </a:spcBef>
              <a:spcAft>
                <a:spcPts val="0"/>
              </a:spcAft>
              <a:buFontTx/>
              <a:buChar char="-"/>
              <a:defRPr/>
            </a:pP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r>
              <a:rPr lang="ko-KR" altLang="en-US" b="0" dirty="0">
                <a:latin typeface="맑은 고딕" panose="020B0503020000020004" pitchFamily="50" charset="-127"/>
                <a:ea typeface="맑은 고딕" panose="020B0503020000020004" pitchFamily="50" charset="-127"/>
                <a:cs typeface="Arial" pitchFamily="34" charset="0"/>
              </a:rPr>
              <a:t>⑦네비게이션</a:t>
            </a:r>
            <a:endParaRPr lang="en-US" altLang="ko-KR" dirty="0">
              <a:latin typeface="맑은 고딕" panose="020B0503020000020004" pitchFamily="50" charset="-127"/>
              <a:ea typeface="맑은 고딕" panose="020B0503020000020004" pitchFamily="50" charset="-127"/>
              <a:cs typeface="Arial" pitchFamily="34" charset="0"/>
            </a:endParaRPr>
          </a:p>
          <a:p>
            <a:pPr marL="139303" indent="-139303" fontAlgn="auto">
              <a:spcBef>
                <a:spcPts val="0"/>
              </a:spcBef>
              <a:spcAft>
                <a:spcPts val="0"/>
              </a:spcAft>
              <a:buFontTx/>
              <a:buChar char="-"/>
              <a:defRPr/>
            </a:pPr>
            <a:r>
              <a:rPr lang="ko-KR" altLang="en-US" b="0" dirty="0">
                <a:latin typeface="맑은 고딕" panose="020B0503020000020004" pitchFamily="50" charset="-127"/>
                <a:ea typeface="맑은 고딕" panose="020B0503020000020004" pitchFamily="50" charset="-127"/>
                <a:cs typeface="Arial" pitchFamily="34" charset="0"/>
              </a:rPr>
              <a:t>현재 페이지의 네비게이션 출력</a:t>
            </a:r>
            <a:endParaRPr lang="en-US" altLang="ko-KR" b="0" dirty="0">
              <a:latin typeface="맑은 고딕" panose="020B0503020000020004" pitchFamily="50" charset="-127"/>
              <a:ea typeface="맑은 고딕" panose="020B0503020000020004" pitchFamily="50" charset="-127"/>
              <a:cs typeface="Arial" pitchFamily="34" charset="0"/>
            </a:endParaRPr>
          </a:p>
          <a:p>
            <a:pPr fontAlgn="auto">
              <a:spcBef>
                <a:spcPts val="0"/>
              </a:spcBef>
              <a:spcAft>
                <a:spcPts val="0"/>
              </a:spcAft>
              <a:defRPr/>
            </a:pPr>
            <a:endParaRPr lang="en-US" altLang="ko-KR" b="0" dirty="0">
              <a:latin typeface="맑은 고딕" panose="020B0503020000020004" pitchFamily="50" charset="-127"/>
              <a:ea typeface="맑은 고딕" panose="020B0503020000020004" pitchFamily="50" charset="-127"/>
              <a:cs typeface="Arial" pitchFamily="34" charset="0"/>
            </a:endParaRPr>
          </a:p>
        </p:txBody>
      </p:sp>
      <p:sp>
        <p:nvSpPr>
          <p:cNvPr id="39" name="직사각형 5"/>
          <p:cNvSpPr>
            <a:spLocks noChangeArrowheads="1"/>
          </p:cNvSpPr>
          <p:nvPr/>
        </p:nvSpPr>
        <p:spPr bwMode="auto">
          <a:xfrm>
            <a:off x="261839" y="404664"/>
            <a:ext cx="1217000"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맑은 고딕" panose="020B0503020000020004" pitchFamily="50" charset="-127"/>
                <a:ea typeface="맑은 고딕" panose="020B0503020000020004" pitchFamily="50" charset="-127"/>
                <a:cs typeface="Arial" pitchFamily="34" charset="0"/>
              </a:rPr>
              <a:t>[</a:t>
            </a:r>
            <a:r>
              <a:rPr lang="ko-KR" altLang="en-US" sz="1138" dirty="0">
                <a:solidFill>
                  <a:srgbClr val="000000"/>
                </a:solidFill>
                <a:latin typeface="맑은 고딕" panose="020B0503020000020004" pitchFamily="50" charset="-127"/>
                <a:ea typeface="맑은 고딕" panose="020B0503020000020004" pitchFamily="50" charset="-127"/>
                <a:cs typeface="Arial" pitchFamily="34" charset="0"/>
              </a:rPr>
              <a:t>레이아웃 정의</a:t>
            </a:r>
            <a:r>
              <a:rPr lang="en-US" altLang="ko-KR" sz="1138" dirty="0">
                <a:solidFill>
                  <a:srgbClr val="000000"/>
                </a:solidFill>
                <a:latin typeface="맑은 고딕" panose="020B0503020000020004" pitchFamily="50" charset="-127"/>
                <a:ea typeface="맑은 고딕" panose="020B0503020000020004" pitchFamily="50" charset="-127"/>
                <a:cs typeface="Arial" pitchFamily="34" charset="0"/>
              </a:rPr>
              <a:t>]</a:t>
            </a:r>
            <a:endParaRPr lang="ko-KR" altLang="en-US" sz="1138" dirty="0">
              <a:solidFill>
                <a:srgbClr val="000000"/>
              </a:solidFill>
              <a:latin typeface="맑은 고딕" panose="020B0503020000020004" pitchFamily="50" charset="-127"/>
              <a:ea typeface="맑은 고딕" panose="020B0503020000020004" pitchFamily="50" charset="-127"/>
              <a:cs typeface="Arial" pitchFamily="34" charset="0"/>
            </a:endParaRPr>
          </a:p>
        </p:txBody>
      </p:sp>
      <p:sp>
        <p:nvSpPr>
          <p:cNvPr id="11" name="TextBox 10">
            <a:extLst>
              <a:ext uri="{FF2B5EF4-FFF2-40B4-BE49-F238E27FC236}">
                <a16:creationId xmlns:a16="http://schemas.microsoft.com/office/drawing/2014/main" id="{CD034F1C-F122-43CC-92EF-820510114542}"/>
              </a:ext>
            </a:extLst>
          </p:cNvPr>
          <p:cNvSpPr txBox="1"/>
          <p:nvPr/>
        </p:nvSpPr>
        <p:spPr bwMode="auto">
          <a:xfrm>
            <a:off x="6537176" y="908720"/>
            <a:ext cx="1715534" cy="230832"/>
          </a:xfrm>
          <a:prstGeom prst="rect">
            <a:avLst/>
          </a:prstGeom>
          <a:noFill/>
          <a:ln w="9525">
            <a:noFill/>
            <a:miter lim="800000"/>
            <a:headEnd/>
            <a:tailEnd/>
          </a:ln>
        </p:spPr>
        <p:txBody>
          <a:bodyPr wrap="none" rtlCol="0">
            <a:spAutoFit/>
          </a:bodyPr>
          <a:lstStyle/>
          <a:p>
            <a:r>
              <a:rPr lang="ko-KR" altLang="en-US" dirty="0">
                <a:latin typeface="맑은 고딕" panose="020B0503020000020004" pitchFamily="50" charset="-127"/>
                <a:ea typeface="맑은 고딕" panose="020B0503020000020004" pitchFamily="50" charset="-127"/>
                <a:cs typeface="Arial" pitchFamily="34" charset="0"/>
              </a:rPr>
              <a:t>아이디 </a:t>
            </a:r>
            <a:r>
              <a:rPr lang="ko-KR" altLang="en-US" b="0" dirty="0">
                <a:latin typeface="맑은 고딕" panose="020B0503020000020004" pitchFamily="50" charset="-127"/>
                <a:ea typeface="맑은 고딕" panose="020B0503020000020004" pitchFamily="50" charset="-127"/>
                <a:cs typeface="Arial" pitchFamily="34" charset="0"/>
              </a:rPr>
              <a:t>님 로그인 되었습니다</a:t>
            </a:r>
            <a:r>
              <a:rPr lang="en-US" altLang="ko-KR" b="0" dirty="0">
                <a:latin typeface="맑은 고딕" panose="020B0503020000020004" pitchFamily="50" charset="-127"/>
                <a:ea typeface="맑은 고딕" panose="020B0503020000020004" pitchFamily="50" charset="-127"/>
                <a:cs typeface="Arial" pitchFamily="34" charset="0"/>
              </a:rPr>
              <a:t>.</a:t>
            </a:r>
            <a:endParaRPr lang="ko-KR" altLang="en-US" b="0" dirty="0">
              <a:latin typeface="맑은 고딕" panose="020B0503020000020004" pitchFamily="50" charset="-127"/>
              <a:ea typeface="맑은 고딕" panose="020B0503020000020004" pitchFamily="50" charset="-127"/>
              <a:cs typeface="Arial" pitchFamily="34" charset="0"/>
            </a:endParaRPr>
          </a:p>
        </p:txBody>
      </p:sp>
      <p:graphicFrame>
        <p:nvGraphicFramePr>
          <p:cNvPr id="5" name="표 4">
            <a:extLst>
              <a:ext uri="{FF2B5EF4-FFF2-40B4-BE49-F238E27FC236}">
                <a16:creationId xmlns:a16="http://schemas.microsoft.com/office/drawing/2014/main" id="{86C258BC-B16C-490C-B986-A2B57CF23047}"/>
              </a:ext>
            </a:extLst>
          </p:cNvPr>
          <p:cNvGraphicFramePr>
            <a:graphicFrameLocks noGrp="1"/>
          </p:cNvGraphicFramePr>
          <p:nvPr>
            <p:extLst>
              <p:ext uri="{D42A27DB-BD31-4B8C-83A1-F6EECF244321}">
                <p14:modId xmlns:p14="http://schemas.microsoft.com/office/powerpoint/2010/main" val="1844394047"/>
              </p:ext>
            </p:extLst>
          </p:nvPr>
        </p:nvGraphicFramePr>
        <p:xfrm>
          <a:off x="343900" y="1266540"/>
          <a:ext cx="1584764" cy="1604274"/>
        </p:xfrm>
        <a:graphic>
          <a:graphicData uri="http://schemas.openxmlformats.org/drawingml/2006/table">
            <a:tbl>
              <a:tblPr firstRow="1" bandRow="1">
                <a:tableStyleId>{5C22544A-7EE6-4342-B048-85BDC9FD1C3A}</a:tableStyleId>
              </a:tblPr>
              <a:tblGrid>
                <a:gridCol w="1584764">
                  <a:extLst>
                    <a:ext uri="{9D8B030D-6E8A-4147-A177-3AD203B41FA5}">
                      <a16:colId xmlns:a16="http://schemas.microsoft.com/office/drawing/2014/main" val="20000"/>
                    </a:ext>
                  </a:extLst>
                </a:gridCol>
              </a:tblGrid>
              <a:tr h="229182">
                <a:tc>
                  <a:txBody>
                    <a:bodyPr/>
                    <a:lstStyle/>
                    <a:p>
                      <a:pPr latinLnBrk="1"/>
                      <a:r>
                        <a:rPr lang="ko-KR" altLang="en-US" sz="800" b="1" dirty="0">
                          <a:solidFill>
                            <a:srgbClr val="9966FF"/>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rgbClr val="9966FF"/>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sp>
        <p:nvSpPr>
          <p:cNvPr id="27" name="직사각형 26">
            <a:extLst>
              <a:ext uri="{FF2B5EF4-FFF2-40B4-BE49-F238E27FC236}">
                <a16:creationId xmlns:a16="http://schemas.microsoft.com/office/drawing/2014/main" id="{2E849690-95EC-431F-A666-0FB636BD5951}"/>
              </a:ext>
            </a:extLst>
          </p:cNvPr>
          <p:cNvSpPr>
            <a:spLocks noChangeArrowheads="1"/>
          </p:cNvSpPr>
          <p:nvPr/>
        </p:nvSpPr>
        <p:spPr bwMode="auto">
          <a:xfrm>
            <a:off x="8265368" y="980593"/>
            <a:ext cx="828000" cy="215692"/>
          </a:xfrm>
          <a:prstGeom prst="rect">
            <a:avLst/>
          </a:prstGeom>
          <a:noFill/>
          <a:ln w="3175">
            <a:solidFill>
              <a:schemeClr val="bg1">
                <a:lumMod val="50000"/>
              </a:schemeClr>
            </a:solidFill>
            <a:miter lim="800000"/>
            <a:headEnd/>
            <a:tailEnd type="none" w="med" len="lg"/>
          </a:ln>
        </p:spPr>
        <p:txBody>
          <a:bodyPr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ko-KR" altLang="en-US" sz="731" b="0" dirty="0">
                <a:latin typeface="맑은 고딕" panose="020B0503020000020004" pitchFamily="50" charset="-127"/>
                <a:ea typeface="맑은 고딕" panose="020B0503020000020004" pitchFamily="50" charset="-127"/>
                <a:cs typeface="Arial" charset="0"/>
              </a:rPr>
              <a:t>로그아웃</a:t>
            </a:r>
            <a:endParaRPr lang="en-US" altLang="ko-KR" sz="731" b="0" dirty="0">
              <a:latin typeface="맑은 고딕" panose="020B0503020000020004" pitchFamily="50" charset="-127"/>
              <a:ea typeface="맑은 고딕" panose="020B0503020000020004" pitchFamily="50" charset="-127"/>
              <a:cs typeface="Arial" charset="0"/>
            </a:endParaRPr>
          </a:p>
        </p:txBody>
      </p:sp>
      <p:sp>
        <p:nvSpPr>
          <p:cNvPr id="44" name="직사각형 43">
            <a:extLst>
              <a:ext uri="{FF2B5EF4-FFF2-40B4-BE49-F238E27FC236}">
                <a16:creationId xmlns:a16="http://schemas.microsoft.com/office/drawing/2014/main" id="{81BF4BE6-9D6B-4073-B07B-421F910050FD}"/>
              </a:ext>
            </a:extLst>
          </p:cNvPr>
          <p:cNvSpPr/>
          <p:nvPr/>
        </p:nvSpPr>
        <p:spPr>
          <a:xfrm>
            <a:off x="2045155" y="1313418"/>
            <a:ext cx="748923" cy="261610"/>
          </a:xfrm>
          <a:prstGeom prst="rect">
            <a:avLst/>
          </a:prstGeom>
        </p:spPr>
        <p:txBody>
          <a:bodyPr wrap="none">
            <a:spAutoFit/>
          </a:bodyPr>
          <a:lstStyle/>
          <a:p>
            <a:pPr algn="ctr">
              <a:defRPr/>
            </a:pPr>
            <a:r>
              <a:rPr lang="ko-KR" altLang="en-US" sz="1100" dirty="0">
                <a:latin typeface="맑은 고딕" panose="020B0503020000020004" pitchFamily="50" charset="-127"/>
                <a:ea typeface="맑은 고딕" panose="020B0503020000020004" pitchFamily="50" charset="-127"/>
              </a:rPr>
              <a:t>권한목록</a:t>
            </a:r>
          </a:p>
        </p:txBody>
      </p:sp>
      <p:cxnSp>
        <p:nvCxnSpPr>
          <p:cNvPr id="45" name="직선 연결선 44">
            <a:extLst>
              <a:ext uri="{FF2B5EF4-FFF2-40B4-BE49-F238E27FC236}">
                <a16:creationId xmlns:a16="http://schemas.microsoft.com/office/drawing/2014/main" id="{1A5D5B71-982B-4BB1-B2C7-7DB4EB6EC1BC}"/>
              </a:ext>
            </a:extLst>
          </p:cNvPr>
          <p:cNvCxnSpPr>
            <a:cxnSpLocks/>
          </p:cNvCxnSpPr>
          <p:nvPr/>
        </p:nvCxnSpPr>
        <p:spPr bwMode="auto">
          <a:xfrm>
            <a:off x="1947176" y="1634018"/>
            <a:ext cx="7200800" cy="0"/>
          </a:xfrm>
          <a:prstGeom prst="line">
            <a:avLst/>
          </a:prstGeom>
          <a:noFill/>
          <a:ln w="12700" algn="ctr">
            <a:solidFill>
              <a:schemeClr val="tx1"/>
            </a:solidFill>
            <a:round/>
            <a:headEnd/>
            <a:tailEnd/>
          </a:ln>
        </p:spPr>
      </p:cxnSp>
      <p:sp>
        <p:nvSpPr>
          <p:cNvPr id="36" name="TextBox 35">
            <a:extLst>
              <a:ext uri="{FF2B5EF4-FFF2-40B4-BE49-F238E27FC236}">
                <a16:creationId xmlns:a16="http://schemas.microsoft.com/office/drawing/2014/main" id="{348F7C12-76EF-4BDB-8B39-AEED921EF6F2}"/>
              </a:ext>
            </a:extLst>
          </p:cNvPr>
          <p:cNvSpPr txBox="1"/>
          <p:nvPr/>
        </p:nvSpPr>
        <p:spPr bwMode="auto">
          <a:xfrm>
            <a:off x="6609184" y="1054635"/>
            <a:ext cx="1540806" cy="230832"/>
          </a:xfrm>
          <a:prstGeom prst="rect">
            <a:avLst/>
          </a:prstGeom>
          <a:noFill/>
          <a:ln w="9525">
            <a:noFill/>
            <a:miter lim="800000"/>
            <a:headEnd/>
            <a:tailEnd/>
          </a:ln>
        </p:spPr>
        <p:txBody>
          <a:bodyPr wrap="none" rtlCol="0">
            <a:spAutoFit/>
          </a:bodyPr>
          <a:lstStyle/>
          <a:p>
            <a:r>
              <a:rPr lang="en-US" altLang="ko-KR" b="0" dirty="0">
                <a:latin typeface="맑은 고딕" panose="020B0503020000020004" pitchFamily="50" charset="-127"/>
                <a:ea typeface="맑은 고딕" panose="020B0503020000020004" pitchFamily="50" charset="-127"/>
                <a:cs typeface="Arial" pitchFamily="34" charset="0"/>
              </a:rPr>
              <a:t> (YYYY.MM.DD ,</a:t>
            </a:r>
            <a:r>
              <a:rPr lang="en-US" altLang="ko-KR" b="0" dirty="0" err="1">
                <a:latin typeface="맑은 고딕" panose="020B0503020000020004" pitchFamily="50" charset="-127"/>
                <a:ea typeface="맑은 고딕" panose="020B0503020000020004" pitchFamily="50" charset="-127"/>
                <a:cs typeface="Arial" pitchFamily="34" charset="0"/>
              </a:rPr>
              <a:t>hh:mm:ss</a:t>
            </a:r>
            <a:r>
              <a:rPr lang="en-US" altLang="ko-KR" b="0" dirty="0">
                <a:latin typeface="맑은 고딕" panose="020B0503020000020004" pitchFamily="50" charset="-127"/>
                <a:ea typeface="맑은 고딕" panose="020B0503020000020004" pitchFamily="50" charset="-127"/>
                <a:cs typeface="Arial" pitchFamily="34" charset="0"/>
              </a:rPr>
              <a:t>)</a:t>
            </a:r>
            <a:endParaRPr lang="ko-KR" altLang="en-US" b="0" dirty="0">
              <a:latin typeface="맑은 고딕" panose="020B0503020000020004" pitchFamily="50" charset="-127"/>
              <a:ea typeface="맑은 고딕" panose="020B0503020000020004" pitchFamily="50" charset="-127"/>
              <a:cs typeface="Arial" pitchFamily="34" charset="0"/>
            </a:endParaRPr>
          </a:p>
        </p:txBody>
      </p:sp>
      <p:sp>
        <p:nvSpPr>
          <p:cNvPr id="4" name="TextBox 3">
            <a:extLst>
              <a:ext uri="{FF2B5EF4-FFF2-40B4-BE49-F238E27FC236}">
                <a16:creationId xmlns:a16="http://schemas.microsoft.com/office/drawing/2014/main" id="{9075CE65-D85D-4CFA-932F-523B82F92865}"/>
              </a:ext>
            </a:extLst>
          </p:cNvPr>
          <p:cNvSpPr txBox="1"/>
          <p:nvPr/>
        </p:nvSpPr>
        <p:spPr bwMode="auto">
          <a:xfrm>
            <a:off x="582394" y="976184"/>
            <a:ext cx="1008105" cy="211203"/>
          </a:xfrm>
          <a:prstGeom prst="rect">
            <a:avLst/>
          </a:prstGeom>
          <a:noFill/>
          <a:ln w="9525">
            <a:noFill/>
            <a:miter lim="800000"/>
            <a:headEnd/>
            <a:tailEnd/>
          </a:ln>
        </p:spPr>
        <p:txBody>
          <a:bodyPr wrap="square" lIns="36000" tIns="36000" rIns="36000" bIns="36000" rtlCol="0">
            <a:spAutoFit/>
          </a:bodyPr>
          <a:lstStyle/>
          <a:p>
            <a:pPr algn="ctr"/>
            <a:r>
              <a:rPr lang="en-US" altLang="ko-KR" dirty="0">
                <a:latin typeface="+mn-ea"/>
                <a:ea typeface="+mn-ea"/>
              </a:rPr>
              <a:t>Business Portal</a:t>
            </a:r>
            <a:endParaRPr lang="ko-KR" altLang="en-US" dirty="0">
              <a:latin typeface="+mn-ea"/>
              <a:ea typeface="+mn-ea"/>
            </a:endParaRPr>
          </a:p>
        </p:txBody>
      </p:sp>
      <p:sp>
        <p:nvSpPr>
          <p:cNvPr id="7" name="직사각형 6">
            <a:extLst>
              <a:ext uri="{FF2B5EF4-FFF2-40B4-BE49-F238E27FC236}">
                <a16:creationId xmlns:a16="http://schemas.microsoft.com/office/drawing/2014/main" id="{D914F7ED-7ADF-4A59-98FC-599CEF584B3F}"/>
              </a:ext>
            </a:extLst>
          </p:cNvPr>
          <p:cNvSpPr/>
          <p:nvPr/>
        </p:nvSpPr>
        <p:spPr bwMode="auto">
          <a:xfrm>
            <a:off x="2045153" y="1840616"/>
            <a:ext cx="6940295" cy="4108655"/>
          </a:xfrm>
          <a:prstGeom prst="rect">
            <a:avLst/>
          </a:prstGeom>
          <a:noFill/>
          <a:ln w="28575">
            <a:solidFill>
              <a:srgbClr val="C00000"/>
            </a:solidFill>
            <a:prstDash val="sysDot"/>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맑은 고딕" panose="020B0503020000020004" pitchFamily="50" charset="-127"/>
              <a:ea typeface="맑은 고딕" panose="020B0503020000020004" pitchFamily="50" charset="-127"/>
              <a:cs typeface="Arial" charset="0"/>
            </a:endParaRPr>
          </a:p>
        </p:txBody>
      </p:sp>
      <p:sp>
        <p:nvSpPr>
          <p:cNvPr id="8" name="Oval 24">
            <a:extLst>
              <a:ext uri="{FF2B5EF4-FFF2-40B4-BE49-F238E27FC236}">
                <a16:creationId xmlns:a16="http://schemas.microsoft.com/office/drawing/2014/main" id="{BA0F66B0-8FD2-4A82-8905-E0EE6F71AC71}"/>
              </a:ext>
            </a:extLst>
          </p:cNvPr>
          <p:cNvSpPr>
            <a:spLocks noChangeArrowheads="1"/>
          </p:cNvSpPr>
          <p:nvPr/>
        </p:nvSpPr>
        <p:spPr bwMode="auto">
          <a:xfrm>
            <a:off x="457101" y="99407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10" name="Oval 24">
            <a:extLst>
              <a:ext uri="{FF2B5EF4-FFF2-40B4-BE49-F238E27FC236}">
                <a16:creationId xmlns:a16="http://schemas.microsoft.com/office/drawing/2014/main" id="{C2847D47-2A08-4E9F-A892-7BDE5A1C5E00}"/>
              </a:ext>
            </a:extLst>
          </p:cNvPr>
          <p:cNvSpPr>
            <a:spLocks noChangeArrowheads="1"/>
          </p:cNvSpPr>
          <p:nvPr/>
        </p:nvSpPr>
        <p:spPr bwMode="auto">
          <a:xfrm>
            <a:off x="6406096" y="94345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12" name="Oval 24">
            <a:extLst>
              <a:ext uri="{FF2B5EF4-FFF2-40B4-BE49-F238E27FC236}">
                <a16:creationId xmlns:a16="http://schemas.microsoft.com/office/drawing/2014/main" id="{EEF6C6FE-0EDD-49DC-95A2-371208CE5FAB}"/>
              </a:ext>
            </a:extLst>
          </p:cNvPr>
          <p:cNvSpPr>
            <a:spLocks noChangeArrowheads="1"/>
          </p:cNvSpPr>
          <p:nvPr/>
        </p:nvSpPr>
        <p:spPr bwMode="auto">
          <a:xfrm>
            <a:off x="8164557" y="94345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59" name="Oval 24">
            <a:extLst>
              <a:ext uri="{FF2B5EF4-FFF2-40B4-BE49-F238E27FC236}">
                <a16:creationId xmlns:a16="http://schemas.microsoft.com/office/drawing/2014/main" id="{1E319BD9-FB8D-48C6-8285-A75E47F7EF4A}"/>
              </a:ext>
            </a:extLst>
          </p:cNvPr>
          <p:cNvSpPr>
            <a:spLocks noChangeArrowheads="1"/>
          </p:cNvSpPr>
          <p:nvPr/>
        </p:nvSpPr>
        <p:spPr bwMode="auto">
          <a:xfrm>
            <a:off x="255678" y="2655283"/>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60" name="Oval 24">
            <a:extLst>
              <a:ext uri="{FF2B5EF4-FFF2-40B4-BE49-F238E27FC236}">
                <a16:creationId xmlns:a16="http://schemas.microsoft.com/office/drawing/2014/main" id="{54A466CB-9435-4C50-9B22-B790FB4DD6B5}"/>
              </a:ext>
            </a:extLst>
          </p:cNvPr>
          <p:cNvSpPr>
            <a:spLocks noChangeArrowheads="1"/>
          </p:cNvSpPr>
          <p:nvPr/>
        </p:nvSpPr>
        <p:spPr bwMode="auto">
          <a:xfrm>
            <a:off x="1957443" y="137103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62" name="Oval 24">
            <a:extLst>
              <a:ext uri="{FF2B5EF4-FFF2-40B4-BE49-F238E27FC236}">
                <a16:creationId xmlns:a16="http://schemas.microsoft.com/office/drawing/2014/main" id="{35DD340B-934F-4861-9D0A-EE24BFB12FF8}"/>
              </a:ext>
            </a:extLst>
          </p:cNvPr>
          <p:cNvSpPr>
            <a:spLocks noChangeArrowheads="1"/>
          </p:cNvSpPr>
          <p:nvPr/>
        </p:nvSpPr>
        <p:spPr bwMode="auto">
          <a:xfrm>
            <a:off x="1971359" y="1747748"/>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7</a:t>
            </a:r>
            <a:endParaRPr lang="ko-KR" altLang="en-US" sz="650" dirty="0">
              <a:solidFill>
                <a:schemeClr val="bg1"/>
              </a:solidFill>
              <a:latin typeface="+mn-ea"/>
              <a:ea typeface="+mn-ea"/>
            </a:endParaRPr>
          </a:p>
        </p:txBody>
      </p:sp>
      <p:sp>
        <p:nvSpPr>
          <p:cNvPr id="3" name="TextBox 2">
            <a:extLst>
              <a:ext uri="{FF2B5EF4-FFF2-40B4-BE49-F238E27FC236}">
                <a16:creationId xmlns:a16="http://schemas.microsoft.com/office/drawing/2014/main" id="{6168DFF4-E281-4ED6-ABF1-B913B0895110}"/>
              </a:ext>
            </a:extLst>
          </p:cNvPr>
          <p:cNvSpPr txBox="1"/>
          <p:nvPr/>
        </p:nvSpPr>
        <p:spPr bwMode="auto">
          <a:xfrm>
            <a:off x="6825208" y="1392931"/>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권한목록</a:t>
            </a:r>
          </a:p>
        </p:txBody>
      </p:sp>
    </p:spTree>
    <p:extLst>
      <p:ext uri="{BB962C8B-B14F-4D97-AF65-F5344CB8AC3E}">
        <p14:creationId xmlns:p14="http://schemas.microsoft.com/office/powerpoint/2010/main" val="389594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5">
            <a:extLst>
              <a:ext uri="{FF2B5EF4-FFF2-40B4-BE49-F238E27FC236}">
                <a16:creationId xmlns:a16="http://schemas.microsoft.com/office/drawing/2014/main" id="{C0468867-7F4D-481E-BF3D-F1E530FC5322}"/>
              </a:ext>
            </a:extLst>
          </p:cNvPr>
          <p:cNvSpPr>
            <a:spLocks noChangeArrowheads="1"/>
          </p:cNvSpPr>
          <p:nvPr/>
        </p:nvSpPr>
        <p:spPr bwMode="auto">
          <a:xfrm>
            <a:off x="309139" y="488690"/>
            <a:ext cx="1362874"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t>
            </a:r>
            <a:r>
              <a:rPr lang="ko-KR" altLang="en-US" sz="1138" dirty="0" err="1">
                <a:solidFill>
                  <a:srgbClr val="000000"/>
                </a:solidFill>
                <a:latin typeface="+mn-ea"/>
                <a:ea typeface="+mn-ea"/>
                <a:cs typeface="Arial" pitchFamily="34" charset="0"/>
              </a:rPr>
              <a:t>데이트피커</a:t>
            </a:r>
            <a:r>
              <a:rPr lang="ko-KR" altLang="en-US" sz="1138" dirty="0">
                <a:solidFill>
                  <a:srgbClr val="000000"/>
                </a:solidFill>
                <a:latin typeface="+mn-ea"/>
                <a:ea typeface="+mn-ea"/>
                <a:cs typeface="Arial" pitchFamily="34" charset="0"/>
              </a:rPr>
              <a:t> 정의</a:t>
            </a:r>
            <a:r>
              <a:rPr lang="en-US" altLang="ko-KR" sz="1138" dirty="0">
                <a:solidFill>
                  <a:srgbClr val="000000"/>
                </a:solidFill>
                <a:latin typeface="+mn-ea"/>
                <a:ea typeface="+mn-ea"/>
                <a:cs typeface="Arial" pitchFamily="34" charset="0"/>
              </a:rPr>
              <a:t>]</a:t>
            </a:r>
            <a:endParaRPr lang="ko-KR" altLang="en-US" sz="1138" dirty="0">
              <a:solidFill>
                <a:srgbClr val="000000"/>
              </a:solidFill>
              <a:latin typeface="+mn-ea"/>
              <a:ea typeface="+mn-ea"/>
              <a:cs typeface="Arial" pitchFamily="34" charset="0"/>
            </a:endParaRPr>
          </a:p>
        </p:txBody>
      </p:sp>
      <p:sp>
        <p:nvSpPr>
          <p:cNvPr id="3" name="직사각형 2">
            <a:extLst>
              <a:ext uri="{FF2B5EF4-FFF2-40B4-BE49-F238E27FC236}">
                <a16:creationId xmlns:a16="http://schemas.microsoft.com/office/drawing/2014/main" id="{888D691E-D06C-4CE5-B831-8FEBA4D0F167}"/>
              </a:ext>
            </a:extLst>
          </p:cNvPr>
          <p:cNvSpPr/>
          <p:nvPr/>
        </p:nvSpPr>
        <p:spPr bwMode="auto">
          <a:xfrm>
            <a:off x="344489" y="1153402"/>
            <a:ext cx="6984776" cy="4551195"/>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4" name="직사각형 3">
            <a:extLst>
              <a:ext uri="{FF2B5EF4-FFF2-40B4-BE49-F238E27FC236}">
                <a16:creationId xmlns:a16="http://schemas.microsoft.com/office/drawing/2014/main" id="{7700FB8A-917F-4A80-92D5-3B994C7833B4}"/>
              </a:ext>
            </a:extLst>
          </p:cNvPr>
          <p:cNvSpPr/>
          <p:nvPr/>
        </p:nvSpPr>
        <p:spPr bwMode="auto">
          <a:xfrm>
            <a:off x="344488" y="1155183"/>
            <a:ext cx="6984775"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날짜 선택</a:t>
            </a:r>
          </a:p>
        </p:txBody>
      </p:sp>
      <p:cxnSp>
        <p:nvCxnSpPr>
          <p:cNvPr id="55" name="직선 연결선 54">
            <a:extLst>
              <a:ext uri="{FF2B5EF4-FFF2-40B4-BE49-F238E27FC236}">
                <a16:creationId xmlns:a16="http://schemas.microsoft.com/office/drawing/2014/main" id="{3D6B6A81-A47C-4C46-BFE8-18046B22FB2A}"/>
              </a:ext>
            </a:extLst>
          </p:cNvPr>
          <p:cNvCxnSpPr/>
          <p:nvPr/>
        </p:nvCxnSpPr>
        <p:spPr bwMode="auto">
          <a:xfrm>
            <a:off x="3757746" y="1847437"/>
            <a:ext cx="0" cy="3024336"/>
          </a:xfrm>
          <a:prstGeom prst="line">
            <a:avLst/>
          </a:prstGeom>
          <a:noFill/>
          <a:ln w="12700" algn="ctr">
            <a:solidFill>
              <a:schemeClr val="tx1"/>
            </a:solidFill>
            <a:round/>
            <a:headEnd/>
            <a:tailEnd/>
          </a:ln>
        </p:spPr>
      </p:cxnSp>
      <p:sp>
        <p:nvSpPr>
          <p:cNvPr id="8" name="TextBox 10">
            <a:extLst>
              <a:ext uri="{FF2B5EF4-FFF2-40B4-BE49-F238E27FC236}">
                <a16:creationId xmlns:a16="http://schemas.microsoft.com/office/drawing/2014/main" id="{92C6DF07-67D2-4F1E-BA5B-8CC4514D6E30}"/>
              </a:ext>
            </a:extLst>
          </p:cNvPr>
          <p:cNvSpPr txBox="1"/>
          <p:nvPr/>
        </p:nvSpPr>
        <p:spPr bwMode="auto">
          <a:xfrm>
            <a:off x="406036" y="1610047"/>
            <a:ext cx="3492381" cy="226591"/>
          </a:xfrm>
          <a:prstGeom prst="rect">
            <a:avLst/>
          </a:prstGeom>
          <a:noFill/>
          <a:ln w="9525">
            <a:noFill/>
            <a:miter lim="800000"/>
            <a:headEnd/>
            <a:tailEnd/>
          </a:ln>
        </p:spPr>
        <p:txBody>
          <a:bodyPr wrap="square" lIns="36000" tIns="36000" rIns="36000" bIns="36000" rtlCol="0">
            <a:spAutoFit/>
          </a:bodyP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r>
              <a:rPr lang="ko-KR" altLang="en-US" sz="1000" dirty="0">
                <a:latin typeface="+mn-ea"/>
                <a:ea typeface="+mn-ea"/>
              </a:rPr>
              <a:t>시작일</a:t>
            </a:r>
          </a:p>
        </p:txBody>
      </p:sp>
      <p:sp>
        <p:nvSpPr>
          <p:cNvPr id="59" name="TextBox 10">
            <a:extLst>
              <a:ext uri="{FF2B5EF4-FFF2-40B4-BE49-F238E27FC236}">
                <a16:creationId xmlns:a16="http://schemas.microsoft.com/office/drawing/2014/main" id="{15E4963D-304F-4CAA-BA8D-82BBF8B2E630}"/>
              </a:ext>
            </a:extLst>
          </p:cNvPr>
          <p:cNvSpPr txBox="1"/>
          <p:nvPr/>
        </p:nvSpPr>
        <p:spPr bwMode="auto">
          <a:xfrm>
            <a:off x="3799867" y="1610047"/>
            <a:ext cx="3492381" cy="226591"/>
          </a:xfrm>
          <a:prstGeom prst="rect">
            <a:avLst/>
          </a:prstGeom>
          <a:noFill/>
          <a:ln w="9525">
            <a:noFill/>
            <a:miter lim="800000"/>
            <a:headEnd/>
            <a:tailEnd/>
          </a:ln>
        </p:spPr>
        <p:txBody>
          <a:bodyPr wrap="square" lIns="36000" tIns="36000" rIns="36000" bIns="36000" rtlCol="0">
            <a:spAutoFit/>
          </a:bodyP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r>
              <a:rPr lang="ko-KR" altLang="en-US" sz="1000" dirty="0">
                <a:latin typeface="+mn-ea"/>
                <a:ea typeface="+mn-ea"/>
              </a:rPr>
              <a:t>종료일</a:t>
            </a:r>
          </a:p>
        </p:txBody>
      </p:sp>
      <p:sp>
        <p:nvSpPr>
          <p:cNvPr id="60" name="TextBox 10">
            <a:extLst>
              <a:ext uri="{FF2B5EF4-FFF2-40B4-BE49-F238E27FC236}">
                <a16:creationId xmlns:a16="http://schemas.microsoft.com/office/drawing/2014/main" id="{E2A5FFC8-318E-46A6-AFC5-DE963DA73B49}"/>
              </a:ext>
            </a:extLst>
          </p:cNvPr>
          <p:cNvSpPr txBox="1"/>
          <p:nvPr/>
        </p:nvSpPr>
        <p:spPr bwMode="auto">
          <a:xfrm>
            <a:off x="406036" y="1961740"/>
            <a:ext cx="3492381" cy="257369"/>
          </a:xfrm>
          <a:prstGeom prst="rect">
            <a:avLst/>
          </a:prstGeom>
          <a:noFill/>
          <a:ln w="9525">
            <a:noFill/>
            <a:miter lim="800000"/>
            <a:headEnd/>
            <a:tailEnd/>
          </a:ln>
        </p:spPr>
        <p:txBody>
          <a:bodyPr wrap="square" lIns="36000" tIns="36000" rIns="36000" bIns="36000" rtlCol="0">
            <a:spAutoFit/>
          </a:bodyP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r>
              <a:rPr lang="en-US" altLang="ko-KR" sz="1200" dirty="0">
                <a:latin typeface="+mn-ea"/>
                <a:ea typeface="+mn-ea"/>
              </a:rPr>
              <a:t>2020.9</a:t>
            </a:r>
            <a:r>
              <a:rPr lang="ko-KR" altLang="en-US" sz="1200" dirty="0">
                <a:latin typeface="+mn-ea"/>
                <a:ea typeface="+mn-ea"/>
              </a:rPr>
              <a:t>월</a:t>
            </a:r>
          </a:p>
        </p:txBody>
      </p:sp>
      <p:sp>
        <p:nvSpPr>
          <p:cNvPr id="61" name="TextBox 10">
            <a:extLst>
              <a:ext uri="{FF2B5EF4-FFF2-40B4-BE49-F238E27FC236}">
                <a16:creationId xmlns:a16="http://schemas.microsoft.com/office/drawing/2014/main" id="{2C1032C9-C110-4C78-8600-A4234A80FF16}"/>
              </a:ext>
            </a:extLst>
          </p:cNvPr>
          <p:cNvSpPr txBox="1"/>
          <p:nvPr/>
        </p:nvSpPr>
        <p:spPr bwMode="auto">
          <a:xfrm>
            <a:off x="3773490" y="1961740"/>
            <a:ext cx="3492381" cy="257369"/>
          </a:xfrm>
          <a:prstGeom prst="rect">
            <a:avLst/>
          </a:prstGeom>
          <a:noFill/>
          <a:ln w="9525">
            <a:noFill/>
            <a:miter lim="800000"/>
            <a:headEnd/>
            <a:tailEnd/>
          </a:ln>
        </p:spPr>
        <p:txBody>
          <a:bodyPr wrap="square" lIns="36000" tIns="36000" rIns="36000" bIns="36000" rtlCol="0">
            <a:spAutoFit/>
          </a:bodyP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r>
              <a:rPr lang="en-US" altLang="ko-KR" sz="1200" dirty="0">
                <a:latin typeface="+mn-ea"/>
                <a:ea typeface="+mn-ea"/>
              </a:rPr>
              <a:t>2020.10</a:t>
            </a:r>
            <a:r>
              <a:rPr lang="ko-KR" altLang="en-US" sz="1200" dirty="0">
                <a:latin typeface="+mn-ea"/>
                <a:ea typeface="+mn-ea"/>
              </a:rPr>
              <a:t>월</a:t>
            </a:r>
          </a:p>
        </p:txBody>
      </p:sp>
      <p:pic>
        <p:nvPicPr>
          <p:cNvPr id="2050" name="Picture 2">
            <a:extLst>
              <a:ext uri="{FF2B5EF4-FFF2-40B4-BE49-F238E27FC236}">
                <a16:creationId xmlns:a16="http://schemas.microsoft.com/office/drawing/2014/main" id="{45233342-78AB-4D3C-9259-93792E4E50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5160" y="1952948"/>
            <a:ext cx="255295" cy="25529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4E92D983-62E3-4F1F-B892-C10F139B9A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602430" y="1952948"/>
            <a:ext cx="255295" cy="2552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17">
            <a:extLst>
              <a:ext uri="{FF2B5EF4-FFF2-40B4-BE49-F238E27FC236}">
                <a16:creationId xmlns:a16="http://schemas.microsoft.com/office/drawing/2014/main" id="{6754FCD9-3F06-43D2-BAA3-317A55597D57}"/>
              </a:ext>
            </a:extLst>
          </p:cNvPr>
          <p:cNvGraphicFramePr>
            <a:graphicFrameLocks noGrp="1"/>
          </p:cNvGraphicFramePr>
          <p:nvPr>
            <p:extLst>
              <p:ext uri="{D42A27DB-BD31-4B8C-83A1-F6EECF244321}">
                <p14:modId xmlns:p14="http://schemas.microsoft.com/office/powerpoint/2010/main" val="464911400"/>
              </p:ext>
            </p:extLst>
          </p:nvPr>
        </p:nvGraphicFramePr>
        <p:xfrm>
          <a:off x="632520" y="2579595"/>
          <a:ext cx="2659503" cy="2225040"/>
        </p:xfrm>
        <a:graphic>
          <a:graphicData uri="http://schemas.openxmlformats.org/drawingml/2006/table">
            <a:tbl>
              <a:tblPr firstRow="1" bandRow="1">
                <a:tableStyleId>{5C22544A-7EE6-4342-B048-85BDC9FD1C3A}</a:tableStyleId>
              </a:tblPr>
              <a:tblGrid>
                <a:gridCol w="379929">
                  <a:extLst>
                    <a:ext uri="{9D8B030D-6E8A-4147-A177-3AD203B41FA5}">
                      <a16:colId xmlns:a16="http://schemas.microsoft.com/office/drawing/2014/main" val="2120809541"/>
                    </a:ext>
                  </a:extLst>
                </a:gridCol>
                <a:gridCol w="379929">
                  <a:extLst>
                    <a:ext uri="{9D8B030D-6E8A-4147-A177-3AD203B41FA5}">
                      <a16:colId xmlns:a16="http://schemas.microsoft.com/office/drawing/2014/main" val="3111592718"/>
                    </a:ext>
                  </a:extLst>
                </a:gridCol>
                <a:gridCol w="379929">
                  <a:extLst>
                    <a:ext uri="{9D8B030D-6E8A-4147-A177-3AD203B41FA5}">
                      <a16:colId xmlns:a16="http://schemas.microsoft.com/office/drawing/2014/main" val="1905616587"/>
                    </a:ext>
                  </a:extLst>
                </a:gridCol>
                <a:gridCol w="379929">
                  <a:extLst>
                    <a:ext uri="{9D8B030D-6E8A-4147-A177-3AD203B41FA5}">
                      <a16:colId xmlns:a16="http://schemas.microsoft.com/office/drawing/2014/main" val="1335065433"/>
                    </a:ext>
                  </a:extLst>
                </a:gridCol>
                <a:gridCol w="379929">
                  <a:extLst>
                    <a:ext uri="{9D8B030D-6E8A-4147-A177-3AD203B41FA5}">
                      <a16:colId xmlns:a16="http://schemas.microsoft.com/office/drawing/2014/main" val="2023289057"/>
                    </a:ext>
                  </a:extLst>
                </a:gridCol>
                <a:gridCol w="379929">
                  <a:extLst>
                    <a:ext uri="{9D8B030D-6E8A-4147-A177-3AD203B41FA5}">
                      <a16:colId xmlns:a16="http://schemas.microsoft.com/office/drawing/2014/main" val="212804831"/>
                    </a:ext>
                  </a:extLst>
                </a:gridCol>
                <a:gridCol w="379929">
                  <a:extLst>
                    <a:ext uri="{9D8B030D-6E8A-4147-A177-3AD203B41FA5}">
                      <a16:colId xmlns:a16="http://schemas.microsoft.com/office/drawing/2014/main" val="1573730029"/>
                    </a:ext>
                  </a:extLst>
                </a:gridCol>
              </a:tblGrid>
              <a:tr h="370840">
                <a:tc>
                  <a:txBody>
                    <a:bodyPr/>
                    <a:lstStyle/>
                    <a:p>
                      <a:pPr algn="ctr" latinLnBrk="1"/>
                      <a:r>
                        <a:rPr lang="ko-KR" altLang="en-US" sz="800" dirty="0">
                          <a:solidFill>
                            <a:schemeClr val="tx1"/>
                          </a:solidFill>
                        </a:rPr>
                        <a:t>일</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월</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화</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수</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목</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토</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2847596"/>
                  </a:ext>
                </a:extLst>
              </a:tr>
              <a:tr h="370840">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3</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87607605"/>
                  </a:ext>
                </a:extLst>
              </a:tr>
              <a:tr h="370840">
                <a:tc>
                  <a:txBody>
                    <a:bodyPr/>
                    <a:lstStyle/>
                    <a:p>
                      <a:pPr algn="ctr" latinLnBrk="1"/>
                      <a:r>
                        <a:rPr lang="en-US" altLang="ko-KR" sz="800" dirty="0">
                          <a:solidFill>
                            <a:srgbClr val="FF0000"/>
                          </a:solidFill>
                        </a:rPr>
                        <a:t>6</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7</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b="1" dirty="0">
                          <a:solidFill>
                            <a:schemeClr val="tx1"/>
                          </a:solidFill>
                        </a:rPr>
                        <a:t>9</a:t>
                      </a:r>
                      <a:endParaRPr lang="ko-KR" altLang="en-US" sz="800" b="1"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latinLnBrk="1"/>
                      <a:r>
                        <a:rPr lang="en-US" altLang="ko-KR" sz="800" dirty="0"/>
                        <a:t>10</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267106936"/>
                  </a:ext>
                </a:extLst>
              </a:tr>
              <a:tr h="370840">
                <a:tc>
                  <a:txBody>
                    <a:bodyPr/>
                    <a:lstStyle/>
                    <a:p>
                      <a:pPr algn="ctr" latinLnBrk="1"/>
                      <a:r>
                        <a:rPr lang="en-US" altLang="ko-KR" sz="800" dirty="0">
                          <a:solidFill>
                            <a:srgbClr val="FF0000"/>
                          </a:solidFill>
                        </a:rPr>
                        <a:t>13</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16</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17</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19</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40349163"/>
                  </a:ext>
                </a:extLst>
              </a:tr>
              <a:tr h="370840">
                <a:tc>
                  <a:txBody>
                    <a:bodyPr/>
                    <a:lstStyle/>
                    <a:p>
                      <a:pPr algn="ctr" latinLnBrk="1"/>
                      <a:r>
                        <a:rPr lang="en-US" altLang="ko-KR" sz="800" dirty="0">
                          <a:solidFill>
                            <a:srgbClr val="FF0000"/>
                          </a:solidFill>
                        </a:rPr>
                        <a:t>20</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23</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26</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2459850"/>
                  </a:ext>
                </a:extLst>
              </a:tr>
              <a:tr h="370840">
                <a:tc>
                  <a:txBody>
                    <a:bodyPr/>
                    <a:lstStyle/>
                    <a:p>
                      <a:pPr algn="ctr" latinLnBrk="1"/>
                      <a:r>
                        <a:rPr lang="en-US" altLang="ko-KR" sz="800" dirty="0">
                          <a:solidFill>
                            <a:srgbClr val="FF0000"/>
                          </a:solidFill>
                        </a:rPr>
                        <a:t>27</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29</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30</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6207499"/>
                  </a:ext>
                </a:extLst>
              </a:tr>
            </a:tbl>
          </a:graphicData>
        </a:graphic>
      </p:graphicFrame>
      <p:graphicFrame>
        <p:nvGraphicFramePr>
          <p:cNvPr id="11" name="표 10">
            <a:extLst>
              <a:ext uri="{FF2B5EF4-FFF2-40B4-BE49-F238E27FC236}">
                <a16:creationId xmlns:a16="http://schemas.microsoft.com/office/drawing/2014/main" id="{1A8DB85F-1BF8-43D4-9131-5BCBDF700E4E}"/>
              </a:ext>
            </a:extLst>
          </p:cNvPr>
          <p:cNvGraphicFramePr>
            <a:graphicFrameLocks noGrp="1"/>
          </p:cNvGraphicFramePr>
          <p:nvPr>
            <p:extLst>
              <p:ext uri="{D42A27DB-BD31-4B8C-83A1-F6EECF244321}">
                <p14:modId xmlns:p14="http://schemas.microsoft.com/office/powerpoint/2010/main" val="523606254"/>
              </p:ext>
            </p:extLst>
          </p:nvPr>
        </p:nvGraphicFramePr>
        <p:xfrm>
          <a:off x="4131860" y="2579595"/>
          <a:ext cx="2659503" cy="2225040"/>
        </p:xfrm>
        <a:graphic>
          <a:graphicData uri="http://schemas.openxmlformats.org/drawingml/2006/table">
            <a:tbl>
              <a:tblPr firstRow="1" bandRow="1">
                <a:tableStyleId>{5C22544A-7EE6-4342-B048-85BDC9FD1C3A}</a:tableStyleId>
              </a:tblPr>
              <a:tblGrid>
                <a:gridCol w="379929">
                  <a:extLst>
                    <a:ext uri="{9D8B030D-6E8A-4147-A177-3AD203B41FA5}">
                      <a16:colId xmlns:a16="http://schemas.microsoft.com/office/drawing/2014/main" val="2120809541"/>
                    </a:ext>
                  </a:extLst>
                </a:gridCol>
                <a:gridCol w="379929">
                  <a:extLst>
                    <a:ext uri="{9D8B030D-6E8A-4147-A177-3AD203B41FA5}">
                      <a16:colId xmlns:a16="http://schemas.microsoft.com/office/drawing/2014/main" val="3111592718"/>
                    </a:ext>
                  </a:extLst>
                </a:gridCol>
                <a:gridCol w="379929">
                  <a:extLst>
                    <a:ext uri="{9D8B030D-6E8A-4147-A177-3AD203B41FA5}">
                      <a16:colId xmlns:a16="http://schemas.microsoft.com/office/drawing/2014/main" val="1905616587"/>
                    </a:ext>
                  </a:extLst>
                </a:gridCol>
                <a:gridCol w="379929">
                  <a:extLst>
                    <a:ext uri="{9D8B030D-6E8A-4147-A177-3AD203B41FA5}">
                      <a16:colId xmlns:a16="http://schemas.microsoft.com/office/drawing/2014/main" val="1335065433"/>
                    </a:ext>
                  </a:extLst>
                </a:gridCol>
                <a:gridCol w="379929">
                  <a:extLst>
                    <a:ext uri="{9D8B030D-6E8A-4147-A177-3AD203B41FA5}">
                      <a16:colId xmlns:a16="http://schemas.microsoft.com/office/drawing/2014/main" val="2023289057"/>
                    </a:ext>
                  </a:extLst>
                </a:gridCol>
                <a:gridCol w="379929">
                  <a:extLst>
                    <a:ext uri="{9D8B030D-6E8A-4147-A177-3AD203B41FA5}">
                      <a16:colId xmlns:a16="http://schemas.microsoft.com/office/drawing/2014/main" val="212804831"/>
                    </a:ext>
                  </a:extLst>
                </a:gridCol>
                <a:gridCol w="379929">
                  <a:extLst>
                    <a:ext uri="{9D8B030D-6E8A-4147-A177-3AD203B41FA5}">
                      <a16:colId xmlns:a16="http://schemas.microsoft.com/office/drawing/2014/main" val="1573730029"/>
                    </a:ext>
                  </a:extLst>
                </a:gridCol>
              </a:tblGrid>
              <a:tr h="370840">
                <a:tc>
                  <a:txBody>
                    <a:bodyPr/>
                    <a:lstStyle/>
                    <a:p>
                      <a:pPr algn="ctr" latinLnBrk="1"/>
                      <a:r>
                        <a:rPr lang="ko-KR" altLang="en-US" sz="800" dirty="0">
                          <a:solidFill>
                            <a:schemeClr val="tx1"/>
                          </a:solidFill>
                        </a:rPr>
                        <a:t>일</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월</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화</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수</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목</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금</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ko-KR" altLang="en-US" sz="800" dirty="0">
                          <a:solidFill>
                            <a:schemeClr val="tx1"/>
                          </a:solidFill>
                        </a:rPr>
                        <a:t>토</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2847596"/>
                  </a:ext>
                </a:extLst>
              </a:tr>
              <a:tr h="370840">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3</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587607605"/>
                  </a:ext>
                </a:extLst>
              </a:tr>
              <a:tr h="370840">
                <a:tc>
                  <a:txBody>
                    <a:bodyPr/>
                    <a:lstStyle/>
                    <a:p>
                      <a:pPr algn="ctr" latinLnBrk="1"/>
                      <a:r>
                        <a:rPr lang="en-US" altLang="ko-KR" sz="800" dirty="0">
                          <a:solidFill>
                            <a:srgbClr val="FF0000"/>
                          </a:solidFill>
                        </a:rPr>
                        <a:t>6</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7</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9</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2">
                        <a:lumMod val="90000"/>
                      </a:schemeClr>
                    </a:solidFill>
                  </a:tcPr>
                </a:tc>
                <a:tc>
                  <a:txBody>
                    <a:bodyPr/>
                    <a:lstStyle/>
                    <a:p>
                      <a:pPr algn="ctr" latinLnBrk="1"/>
                      <a:r>
                        <a:rPr lang="en-US" altLang="ko-KR" sz="800" dirty="0"/>
                        <a:t>10</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algn="ctr" latinLnBrk="1"/>
                      <a:r>
                        <a:rPr lang="en-US" altLang="ko-KR" sz="800" dirty="0"/>
                        <a:t>11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67106936"/>
                  </a:ext>
                </a:extLst>
              </a:tr>
              <a:tr h="370840">
                <a:tc>
                  <a:txBody>
                    <a:bodyPr/>
                    <a:lstStyle/>
                    <a:p>
                      <a:pPr algn="ctr" latinLnBrk="1"/>
                      <a:r>
                        <a:rPr lang="en-US" altLang="ko-KR" sz="800" dirty="0">
                          <a:solidFill>
                            <a:srgbClr val="FF0000"/>
                          </a:solidFill>
                        </a:rPr>
                        <a:t>13</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16</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17</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19</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40349163"/>
                  </a:ext>
                </a:extLst>
              </a:tr>
              <a:tr h="370840">
                <a:tc>
                  <a:txBody>
                    <a:bodyPr/>
                    <a:lstStyle/>
                    <a:p>
                      <a:pPr algn="ctr" latinLnBrk="1"/>
                      <a:r>
                        <a:rPr lang="en-US" altLang="ko-KR" sz="800" dirty="0">
                          <a:solidFill>
                            <a:srgbClr val="FF0000"/>
                          </a:solidFill>
                        </a:rPr>
                        <a:t>20</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21</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22</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23</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24</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25</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26</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2459850"/>
                  </a:ext>
                </a:extLst>
              </a:tr>
              <a:tr h="370840">
                <a:tc>
                  <a:txBody>
                    <a:bodyPr/>
                    <a:lstStyle/>
                    <a:p>
                      <a:pPr algn="ctr" latinLnBrk="1"/>
                      <a:r>
                        <a:rPr lang="en-US" altLang="ko-KR" sz="800" dirty="0">
                          <a:solidFill>
                            <a:srgbClr val="FF0000"/>
                          </a:solidFill>
                        </a:rPr>
                        <a:t>27</a:t>
                      </a:r>
                      <a:endParaRPr lang="ko-KR" altLang="en-US" sz="800" dirty="0">
                        <a:solidFill>
                          <a:srgbClr val="FF0000"/>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28</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29</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r>
                        <a:rPr lang="en-US" altLang="ko-KR" sz="800" dirty="0"/>
                        <a:t>30</a:t>
                      </a:r>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latinLnBrk="1"/>
                      <a:endParaRPr lang="ko-KR" altLang="en-US" sz="8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6207499"/>
                  </a:ext>
                </a:extLst>
              </a:tr>
            </a:tbl>
          </a:graphicData>
        </a:graphic>
      </p:graphicFrame>
      <p:sp>
        <p:nvSpPr>
          <p:cNvPr id="14" name="직사각형 13">
            <a:extLst>
              <a:ext uri="{FF2B5EF4-FFF2-40B4-BE49-F238E27FC236}">
                <a16:creationId xmlns:a16="http://schemas.microsoft.com/office/drawing/2014/main" id="{3694FA95-46BA-401F-B116-1EDAC1391252}"/>
              </a:ext>
            </a:extLst>
          </p:cNvPr>
          <p:cNvSpPr/>
          <p:nvPr/>
        </p:nvSpPr>
        <p:spPr bwMode="auto">
          <a:xfrm>
            <a:off x="5695453" y="5199645"/>
            <a:ext cx="1118614"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적용</a:t>
            </a:r>
          </a:p>
        </p:txBody>
      </p:sp>
      <p:sp>
        <p:nvSpPr>
          <p:cNvPr id="15" name="직사각형 14">
            <a:extLst>
              <a:ext uri="{FF2B5EF4-FFF2-40B4-BE49-F238E27FC236}">
                <a16:creationId xmlns:a16="http://schemas.microsoft.com/office/drawing/2014/main" id="{64875906-F38F-4DB3-B26D-7034C79206FE}"/>
              </a:ext>
            </a:extLst>
          </p:cNvPr>
          <p:cNvSpPr/>
          <p:nvPr/>
        </p:nvSpPr>
        <p:spPr bwMode="auto">
          <a:xfrm>
            <a:off x="4262309" y="5199645"/>
            <a:ext cx="1118614"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16" name="TextBox 15">
            <a:extLst>
              <a:ext uri="{FF2B5EF4-FFF2-40B4-BE49-F238E27FC236}">
                <a16:creationId xmlns:a16="http://schemas.microsoft.com/office/drawing/2014/main" id="{1A1E91A4-8358-433E-9373-E0932D24D957}"/>
              </a:ext>
            </a:extLst>
          </p:cNvPr>
          <p:cNvSpPr txBox="1"/>
          <p:nvPr/>
        </p:nvSpPr>
        <p:spPr bwMode="auto">
          <a:xfrm>
            <a:off x="597350" y="5237052"/>
            <a:ext cx="3629781" cy="226591"/>
          </a:xfrm>
          <a:prstGeom prst="rect">
            <a:avLst/>
          </a:prstGeom>
          <a:noFill/>
          <a:ln w="9525">
            <a:noFill/>
            <a:miter lim="800000"/>
            <a:headEnd/>
            <a:tailEnd/>
          </a:ln>
        </p:spPr>
        <p:txBody>
          <a:bodyPr wrap="square" lIns="36000" tIns="36000" rIns="36000" bIns="36000" rtlCol="0">
            <a:spAutoFit/>
          </a:bodyPr>
          <a:lstStyle/>
          <a:p>
            <a:r>
              <a:rPr lang="en-US" altLang="ko-KR" sz="1000" dirty="0">
                <a:latin typeface="+mn-ea"/>
                <a:ea typeface="+mn-ea"/>
              </a:rPr>
              <a:t>2020.09.09 ~ 2020.10.10</a:t>
            </a:r>
            <a:endParaRPr lang="ko-KR" altLang="en-US" sz="1000" dirty="0">
              <a:latin typeface="+mn-ea"/>
              <a:ea typeface="+mn-ea"/>
            </a:endParaRPr>
          </a:p>
        </p:txBody>
      </p:sp>
      <p:graphicFrame>
        <p:nvGraphicFramePr>
          <p:cNvPr id="21" name="표 20">
            <a:extLst>
              <a:ext uri="{FF2B5EF4-FFF2-40B4-BE49-F238E27FC236}">
                <a16:creationId xmlns:a16="http://schemas.microsoft.com/office/drawing/2014/main" id="{79276A12-B56F-45C2-BFBB-8468DC686E55}"/>
              </a:ext>
            </a:extLst>
          </p:cNvPr>
          <p:cNvGraphicFramePr>
            <a:graphicFrameLocks noGrp="1"/>
          </p:cNvGraphicFramePr>
          <p:nvPr>
            <p:extLst>
              <p:ext uri="{D42A27DB-BD31-4B8C-83A1-F6EECF244321}">
                <p14:modId xmlns:p14="http://schemas.microsoft.com/office/powerpoint/2010/main" val="708506440"/>
              </p:ext>
            </p:extLst>
          </p:nvPr>
        </p:nvGraphicFramePr>
        <p:xfrm>
          <a:off x="7568496" y="326950"/>
          <a:ext cx="2256368" cy="2468796"/>
        </p:xfrm>
        <a:graphic>
          <a:graphicData uri="http://schemas.openxmlformats.org/drawingml/2006/table">
            <a:tbl>
              <a:tblPr/>
              <a:tblGrid>
                <a:gridCol w="192816">
                  <a:extLst>
                    <a:ext uri="{9D8B030D-6E8A-4147-A177-3AD203B41FA5}">
                      <a16:colId xmlns:a16="http://schemas.microsoft.com/office/drawing/2014/main" val="20000"/>
                    </a:ext>
                  </a:extLst>
                </a:gridCol>
                <a:gridCol w="2063552">
                  <a:extLst>
                    <a:ext uri="{9D8B030D-6E8A-4147-A177-3AD203B41FA5}">
                      <a16:colId xmlns:a16="http://schemas.microsoft.com/office/drawing/2014/main" val="2339909733"/>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a:t>
                      </a:r>
                      <a:r>
                        <a:rPr lang="ko-KR" altLang="en-US" sz="800" b="0" dirty="0" err="1">
                          <a:solidFill>
                            <a:schemeClr val="tx1"/>
                          </a:solidFill>
                          <a:latin typeface="맑은 고딕" panose="020B0503020000020004" pitchFamily="50" charset="-127"/>
                          <a:ea typeface="+mn-ea"/>
                        </a:rPr>
                        <a:t>데이트피커</a:t>
                      </a:r>
                      <a:endParaRPr lang="en-US" altLang="ko-KR" sz="800" b="0" dirty="0">
                        <a:solidFill>
                          <a:schemeClr val="tx1"/>
                        </a:solidFill>
                        <a:latin typeface="맑은 고딕" panose="020B0503020000020004" pitchFamily="50" charset="-127"/>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1640146439"/>
                  </a:ext>
                </a:extLst>
              </a:tr>
              <a:tr h="0">
                <a:tc>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좌</a:t>
                      </a:r>
                      <a:r>
                        <a:rPr lang="en-US" altLang="ko-KR" sz="800" b="0" dirty="0">
                          <a:solidFill>
                            <a:schemeClr val="tx1"/>
                          </a:solidFill>
                          <a:latin typeface="+mn-ea"/>
                          <a:ea typeface="+mn-ea"/>
                        </a:rPr>
                        <a:t>, </a:t>
                      </a:r>
                      <a:r>
                        <a:rPr lang="ko-KR" altLang="en-US" sz="800" b="0" dirty="0">
                          <a:solidFill>
                            <a:schemeClr val="tx1"/>
                          </a:solidFill>
                          <a:latin typeface="+mn-ea"/>
                          <a:ea typeface="+mn-ea"/>
                        </a:rPr>
                        <a:t>우 버튼</a:t>
                      </a:r>
                      <a:r>
                        <a:rPr lang="en-US" altLang="ko-KR" sz="800" b="0" dirty="0">
                          <a:solidFill>
                            <a:schemeClr val="tx1"/>
                          </a:solidFill>
                          <a:latin typeface="+mn-ea"/>
                          <a:ea typeface="+mn-ea"/>
                        </a:rPr>
                        <a:t>]</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좌 버튼</a:t>
                      </a:r>
                      <a:r>
                        <a:rPr lang="en-US" altLang="ko-KR" sz="800" b="0" dirty="0">
                          <a:solidFill>
                            <a:schemeClr val="tx1"/>
                          </a:solidFill>
                          <a:latin typeface="+mn-ea"/>
                          <a:ea typeface="+mn-ea"/>
                        </a:rPr>
                        <a:t> : </a:t>
                      </a:r>
                      <a:r>
                        <a:rPr lang="ko-KR" altLang="en-US" sz="800" b="0" dirty="0">
                          <a:solidFill>
                            <a:schemeClr val="tx1"/>
                          </a:solidFill>
                          <a:latin typeface="+mn-ea"/>
                          <a:ea typeface="+mn-ea"/>
                        </a:rPr>
                        <a:t>클릭 시 이전 달 출력</a:t>
                      </a:r>
                      <a:endParaRPr lang="en-US" altLang="ko-KR" sz="800" b="0" dirty="0">
                        <a:solidFill>
                          <a:schemeClr val="tx1"/>
                        </a:solidFill>
                        <a:latin typeface="+mn-ea"/>
                        <a:ea typeface="+mn-ea"/>
                      </a:endParaRP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우 버튼 </a:t>
                      </a:r>
                      <a:r>
                        <a:rPr lang="en-US" altLang="ko-KR" sz="800" b="0" dirty="0">
                          <a:solidFill>
                            <a:schemeClr val="tx1"/>
                          </a:solidFill>
                          <a:latin typeface="+mn-ea"/>
                          <a:ea typeface="+mn-ea"/>
                        </a:rPr>
                        <a:t>: </a:t>
                      </a:r>
                      <a:r>
                        <a:rPr lang="ko-KR" altLang="en-US" sz="800" b="0" dirty="0">
                          <a:solidFill>
                            <a:schemeClr val="tx1"/>
                          </a:solidFill>
                          <a:latin typeface="+mn-ea"/>
                          <a:ea typeface="+mn-ea"/>
                        </a:rPr>
                        <a:t>클릭 시 다음 달 출력</a:t>
                      </a:r>
                      <a:endParaRPr lang="en-US" altLang="ko-KR"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413936"/>
                  </a:ext>
                </a:extLst>
              </a:tr>
              <a:tr h="0">
                <a:tc>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2</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날짜</a:t>
                      </a:r>
                      <a:r>
                        <a:rPr lang="en-US" altLang="ko-KR" sz="800" b="0" dirty="0">
                          <a:solidFill>
                            <a:schemeClr val="tx1"/>
                          </a:solidFill>
                          <a:latin typeface="+mn-ea"/>
                          <a:ea typeface="+mn-ea"/>
                        </a:rPr>
                        <a:t>]</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a:t>
                      </a:r>
                      <a:r>
                        <a:rPr lang="ko-KR" altLang="en-US" sz="800" b="0" dirty="0">
                          <a:solidFill>
                            <a:schemeClr val="tx1"/>
                          </a:solidFill>
                          <a:latin typeface="맑은 고딕" panose="020B0503020000020004" pitchFamily="50" charset="-127"/>
                          <a:ea typeface="+mn-ea"/>
                        </a:rPr>
                        <a:t>디폴트 </a:t>
                      </a:r>
                      <a:r>
                        <a:rPr lang="ko-KR" altLang="en-US" sz="800" b="0" dirty="0" err="1">
                          <a:solidFill>
                            <a:schemeClr val="tx1"/>
                          </a:solidFill>
                          <a:latin typeface="맑은 고딕" panose="020B0503020000020004" pitchFamily="50" charset="-127"/>
                          <a:ea typeface="+mn-ea"/>
                        </a:rPr>
                        <a:t>출력월</a:t>
                      </a:r>
                      <a:r>
                        <a:rPr lang="ko-KR" altLang="en-US" sz="800" b="0" dirty="0">
                          <a:solidFill>
                            <a:schemeClr val="tx1"/>
                          </a:solidFill>
                          <a:latin typeface="맑은 고딕" panose="020B0503020000020004" pitchFamily="50" charset="-127"/>
                          <a:ea typeface="+mn-ea"/>
                        </a:rPr>
                        <a:t> </a:t>
                      </a:r>
                      <a:r>
                        <a:rPr lang="en-US" altLang="ko-KR" sz="800" b="0" dirty="0">
                          <a:solidFill>
                            <a:schemeClr val="tx1"/>
                          </a:solidFill>
                          <a:latin typeface="맑은 고딕" panose="020B0503020000020004" pitchFamily="50" charset="-127"/>
                          <a:ea typeface="+mn-ea"/>
                        </a:rPr>
                        <a:t>: </a:t>
                      </a:r>
                      <a:r>
                        <a:rPr lang="ko-KR" altLang="en-US" sz="800" b="0" dirty="0" err="1">
                          <a:solidFill>
                            <a:schemeClr val="tx1"/>
                          </a:solidFill>
                          <a:latin typeface="맑은 고딕" panose="020B0503020000020004" pitchFamily="50" charset="-127"/>
                          <a:ea typeface="+mn-ea"/>
                        </a:rPr>
                        <a:t>이번달</a:t>
                      </a:r>
                      <a:r>
                        <a:rPr lang="en-US" altLang="ko-KR" sz="800" b="0" dirty="0">
                          <a:solidFill>
                            <a:schemeClr val="tx1"/>
                          </a:solidFill>
                          <a:latin typeface="맑은 고딕" panose="020B0503020000020004" pitchFamily="50" charset="-127"/>
                          <a:ea typeface="+mn-ea"/>
                        </a:rPr>
                        <a:t>, </a:t>
                      </a:r>
                      <a:r>
                        <a:rPr lang="ko-KR" altLang="en-US" sz="800" b="0" dirty="0">
                          <a:solidFill>
                            <a:schemeClr val="tx1"/>
                          </a:solidFill>
                          <a:latin typeface="맑은 고딕" panose="020B0503020000020004" pitchFamily="50" charset="-127"/>
                          <a:ea typeface="+mn-ea"/>
                        </a:rPr>
                        <a:t>다음달</a:t>
                      </a:r>
                      <a:endParaRPr lang="en-US" altLang="ko-KR" sz="800" b="0" dirty="0">
                        <a:solidFill>
                          <a:schemeClr val="tx1"/>
                        </a:solidFill>
                        <a:latin typeface="맑은 고딕" panose="020B0503020000020004" pitchFamily="50" charset="-127"/>
                        <a:ea typeface="+mn-ea"/>
                      </a:endParaRP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a:t>
                      </a:r>
                      <a:r>
                        <a:rPr lang="ko-KR" altLang="en-US" sz="800" b="0" dirty="0">
                          <a:solidFill>
                            <a:schemeClr val="tx1"/>
                          </a:solidFill>
                          <a:latin typeface="맑은 고딕" panose="020B0503020000020004" pitchFamily="50" charset="-127"/>
                          <a:ea typeface="+mn-ea"/>
                        </a:rPr>
                        <a:t>날짜 하루 선택 가능</a:t>
                      </a:r>
                      <a:endParaRPr lang="en-US" altLang="ko-KR" sz="800" b="0" dirty="0">
                        <a:solidFill>
                          <a:schemeClr val="tx1"/>
                        </a:solidFill>
                        <a:latin typeface="맑은 고딕" panose="020B0503020000020004" pitchFamily="50" charset="-127"/>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4320812"/>
                  </a:ext>
                </a:extLst>
              </a:tr>
              <a:tr h="0">
                <a:tc>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3</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선택 날짜</a:t>
                      </a:r>
                      <a:r>
                        <a:rPr lang="en-US" altLang="ko-KR" sz="800" b="0" dirty="0">
                          <a:solidFill>
                            <a:schemeClr val="tx1"/>
                          </a:solidFill>
                          <a:latin typeface="+mn-ea"/>
                          <a:ea typeface="+mn-ea"/>
                        </a:rPr>
                        <a:t>]</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선택 날짜 출력</a:t>
                      </a:r>
                      <a:endParaRPr lang="en-US" altLang="ko-KR"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148739"/>
                  </a:ext>
                </a:extLst>
              </a:tr>
              <a:tr h="0">
                <a:tc>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4</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취소 버튼</a:t>
                      </a:r>
                      <a:r>
                        <a:rPr lang="en-US" altLang="ko-KR" sz="800" b="0" dirty="0">
                          <a:solidFill>
                            <a:schemeClr val="tx1"/>
                          </a:solidFill>
                          <a:latin typeface="+mn-ea"/>
                          <a:ea typeface="+mn-ea"/>
                        </a:rPr>
                        <a:t>]</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클릭 시 레이어 닫힘</a:t>
                      </a:r>
                      <a:endParaRPr lang="en-US" altLang="ko-KR"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3876738"/>
                  </a:ext>
                </a:extLst>
              </a:tr>
              <a:tr h="0">
                <a:tc rowSpan="2">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5</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적용 버튼</a:t>
                      </a:r>
                      <a:r>
                        <a:rPr lang="en-US" altLang="ko-KR" sz="800" b="0" dirty="0">
                          <a:solidFill>
                            <a:schemeClr val="tx1"/>
                          </a:solidFill>
                          <a:latin typeface="+mn-ea"/>
                          <a:ea typeface="+mn-ea"/>
                        </a:rPr>
                        <a:t>]</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클릭 시 선택한 날짜 적용</a:t>
                      </a:r>
                      <a:endParaRPr lang="en-US" altLang="ko-KR"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841659"/>
                  </a:ext>
                </a:extLst>
              </a:tr>
              <a:tr h="0">
                <a:tc vMerge="1">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시작 날짜를 선택 하지 않을 경우 </a:t>
                      </a:r>
                      <a:r>
                        <a:rPr lang="en-US" altLang="ko-KR" sz="800" b="0" dirty="0">
                          <a:solidFill>
                            <a:srgbClr val="9966FF"/>
                          </a:solidFill>
                          <a:latin typeface="+mn-ea"/>
                          <a:ea typeface="+mn-ea"/>
                        </a:rPr>
                        <a:t>A35</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종료 날짜를 선택 하지 않을 경우 </a:t>
                      </a:r>
                      <a:r>
                        <a:rPr lang="en-US" altLang="ko-KR" sz="800" b="0" dirty="0">
                          <a:solidFill>
                            <a:srgbClr val="9966FF"/>
                          </a:solidFill>
                          <a:latin typeface="+mn-ea"/>
                          <a:ea typeface="+mn-ea"/>
                        </a:rPr>
                        <a:t>A36</a:t>
                      </a: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943694"/>
                  </a:ext>
                </a:extLst>
              </a:tr>
            </a:tbl>
          </a:graphicData>
        </a:graphic>
      </p:graphicFrame>
      <p:sp>
        <p:nvSpPr>
          <p:cNvPr id="22" name="TextBox 21">
            <a:extLst>
              <a:ext uri="{FF2B5EF4-FFF2-40B4-BE49-F238E27FC236}">
                <a16:creationId xmlns:a16="http://schemas.microsoft.com/office/drawing/2014/main" id="{A3F103AB-44D1-4527-AB92-322388049363}"/>
              </a:ext>
            </a:extLst>
          </p:cNvPr>
          <p:cNvSpPr txBox="1"/>
          <p:nvPr/>
        </p:nvSpPr>
        <p:spPr bwMode="auto">
          <a:xfrm>
            <a:off x="7105868" y="1193431"/>
            <a:ext cx="411793" cy="211203"/>
          </a:xfrm>
          <a:prstGeom prst="rect">
            <a:avLst/>
          </a:prstGeom>
          <a:noFill/>
          <a:ln w="9525">
            <a:noFill/>
            <a:miter lim="800000"/>
            <a:headEnd/>
            <a:tailEnd/>
          </a:ln>
        </p:spPr>
        <p:txBody>
          <a:bodyPr wrap="square" lIns="36000" tIns="36000" rIns="36000" bIns="36000" rtlCol="0">
            <a:spAutoFit/>
          </a:bodyPr>
          <a:lstStyle/>
          <a:p>
            <a:r>
              <a:rPr lang="en-US" altLang="ko-KR" dirty="0">
                <a:solidFill>
                  <a:schemeClr val="bg1"/>
                </a:solidFill>
                <a:latin typeface="+mn-ea"/>
                <a:ea typeface="+mn-ea"/>
              </a:rPr>
              <a:t>X</a:t>
            </a:r>
            <a:endParaRPr lang="ko-KR" altLang="en-US" dirty="0">
              <a:solidFill>
                <a:schemeClr val="bg1"/>
              </a:solidFill>
              <a:latin typeface="+mn-ea"/>
              <a:ea typeface="+mn-ea"/>
            </a:endParaRPr>
          </a:p>
        </p:txBody>
      </p:sp>
      <p:sp>
        <p:nvSpPr>
          <p:cNvPr id="23" name="Oval 24">
            <a:extLst>
              <a:ext uri="{FF2B5EF4-FFF2-40B4-BE49-F238E27FC236}">
                <a16:creationId xmlns:a16="http://schemas.microsoft.com/office/drawing/2014/main" id="{5D93B153-4FC7-4C17-B082-D754A9883043}"/>
              </a:ext>
            </a:extLst>
          </p:cNvPr>
          <p:cNvSpPr>
            <a:spLocks noChangeArrowheads="1"/>
          </p:cNvSpPr>
          <p:nvPr/>
        </p:nvSpPr>
        <p:spPr bwMode="auto">
          <a:xfrm>
            <a:off x="554658" y="2002714"/>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75" name="Oval 24">
            <a:extLst>
              <a:ext uri="{FF2B5EF4-FFF2-40B4-BE49-F238E27FC236}">
                <a16:creationId xmlns:a16="http://schemas.microsoft.com/office/drawing/2014/main" id="{8EAA3D7E-EC05-4CBD-B400-461F0497DA94}"/>
              </a:ext>
            </a:extLst>
          </p:cNvPr>
          <p:cNvSpPr>
            <a:spLocks noChangeArrowheads="1"/>
          </p:cNvSpPr>
          <p:nvPr/>
        </p:nvSpPr>
        <p:spPr bwMode="auto">
          <a:xfrm>
            <a:off x="6770820" y="2002714"/>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76" name="Oval 24">
            <a:extLst>
              <a:ext uri="{FF2B5EF4-FFF2-40B4-BE49-F238E27FC236}">
                <a16:creationId xmlns:a16="http://schemas.microsoft.com/office/drawing/2014/main" id="{EE644643-9FE9-401D-A868-3CC11AE50235}"/>
              </a:ext>
            </a:extLst>
          </p:cNvPr>
          <p:cNvSpPr>
            <a:spLocks noChangeArrowheads="1"/>
          </p:cNvSpPr>
          <p:nvPr/>
        </p:nvSpPr>
        <p:spPr bwMode="auto">
          <a:xfrm>
            <a:off x="423430" y="5262637"/>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24" name="직사각형 23">
            <a:extLst>
              <a:ext uri="{FF2B5EF4-FFF2-40B4-BE49-F238E27FC236}">
                <a16:creationId xmlns:a16="http://schemas.microsoft.com/office/drawing/2014/main" id="{7882F987-4DE5-44FA-813C-E98CAFE1A76B}"/>
              </a:ext>
            </a:extLst>
          </p:cNvPr>
          <p:cNvSpPr/>
          <p:nvPr/>
        </p:nvSpPr>
        <p:spPr bwMode="auto">
          <a:xfrm>
            <a:off x="471682" y="2344211"/>
            <a:ext cx="6634185" cy="2626300"/>
          </a:xfrm>
          <a:prstGeom prst="rect">
            <a:avLst/>
          </a:prstGeom>
          <a:noFill/>
          <a:ln w="12700">
            <a:solidFill>
              <a:srgbClr val="C12447"/>
            </a:solidFill>
            <a:prstDash val="sysDot"/>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endParaRPr lang="ko-KR" altLang="en-US" b="0" dirty="0">
              <a:solidFill>
                <a:schemeClr val="tx1">
                  <a:lumMod val="50000"/>
                  <a:lumOff val="50000"/>
                </a:schemeClr>
              </a:solidFill>
              <a:latin typeface="+mn-ea"/>
              <a:ea typeface="+mn-ea"/>
              <a:cs typeface="Arial" charset="0"/>
            </a:endParaRPr>
          </a:p>
        </p:txBody>
      </p:sp>
      <p:sp>
        <p:nvSpPr>
          <p:cNvPr id="79" name="Oval 24">
            <a:extLst>
              <a:ext uri="{FF2B5EF4-FFF2-40B4-BE49-F238E27FC236}">
                <a16:creationId xmlns:a16="http://schemas.microsoft.com/office/drawing/2014/main" id="{9E8E31CA-7F83-430D-B300-A1037DAE03AF}"/>
              </a:ext>
            </a:extLst>
          </p:cNvPr>
          <p:cNvSpPr>
            <a:spLocks noChangeArrowheads="1"/>
          </p:cNvSpPr>
          <p:nvPr/>
        </p:nvSpPr>
        <p:spPr bwMode="auto">
          <a:xfrm>
            <a:off x="383973" y="2243709"/>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80" name="Oval 24">
            <a:extLst>
              <a:ext uri="{FF2B5EF4-FFF2-40B4-BE49-F238E27FC236}">
                <a16:creationId xmlns:a16="http://schemas.microsoft.com/office/drawing/2014/main" id="{92B9459F-0F2C-41EA-80BE-668438EADF8A}"/>
              </a:ext>
            </a:extLst>
          </p:cNvPr>
          <p:cNvSpPr>
            <a:spLocks noChangeArrowheads="1"/>
          </p:cNvSpPr>
          <p:nvPr/>
        </p:nvSpPr>
        <p:spPr bwMode="auto">
          <a:xfrm>
            <a:off x="4175571" y="5111935"/>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81" name="Oval 24">
            <a:extLst>
              <a:ext uri="{FF2B5EF4-FFF2-40B4-BE49-F238E27FC236}">
                <a16:creationId xmlns:a16="http://schemas.microsoft.com/office/drawing/2014/main" id="{3C689F18-483B-4EFE-9997-51514FB4A116}"/>
              </a:ext>
            </a:extLst>
          </p:cNvPr>
          <p:cNvSpPr>
            <a:spLocks noChangeArrowheads="1"/>
          </p:cNvSpPr>
          <p:nvPr/>
        </p:nvSpPr>
        <p:spPr bwMode="auto">
          <a:xfrm>
            <a:off x="5626301" y="5111935"/>
            <a:ext cx="175419" cy="175419"/>
          </a:xfrm>
          <a:prstGeom prst="ellipse">
            <a:avLst/>
          </a:prstGeom>
          <a:solidFill>
            <a:srgbClr val="9966FF"/>
          </a:solidFill>
          <a:ln>
            <a:noFill/>
          </a:ln>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Tree>
    <p:extLst>
      <p:ext uri="{BB962C8B-B14F-4D97-AF65-F5344CB8AC3E}">
        <p14:creationId xmlns:p14="http://schemas.microsoft.com/office/powerpoint/2010/main" val="79449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
            <a:extLst>
              <a:ext uri="{FF2B5EF4-FFF2-40B4-BE49-F238E27FC236}">
                <a16:creationId xmlns:a16="http://schemas.microsoft.com/office/drawing/2014/main" id="{CDF01B43-3CCB-442D-9222-C5A3D6ADA2CC}"/>
              </a:ext>
            </a:extLst>
          </p:cNvPr>
          <p:cNvSpPr>
            <a:spLocks noChangeArrowheads="1"/>
          </p:cNvSpPr>
          <p:nvPr/>
        </p:nvSpPr>
        <p:spPr bwMode="auto">
          <a:xfrm>
            <a:off x="261839" y="351910"/>
            <a:ext cx="1414170"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t>
            </a:r>
            <a:r>
              <a:rPr lang="ko-KR" altLang="en-US" sz="1138" dirty="0">
                <a:solidFill>
                  <a:srgbClr val="000000"/>
                </a:solidFill>
                <a:latin typeface="+mn-ea"/>
                <a:ea typeface="+mn-ea"/>
                <a:cs typeface="Arial" pitchFamily="34" charset="0"/>
              </a:rPr>
              <a:t>이메일 발송 정의</a:t>
            </a:r>
            <a:r>
              <a:rPr lang="en-US" altLang="ko-KR" sz="1138" dirty="0">
                <a:solidFill>
                  <a:srgbClr val="000000"/>
                </a:solidFill>
                <a:latin typeface="+mn-ea"/>
                <a:ea typeface="+mn-ea"/>
                <a:cs typeface="Arial" pitchFamily="34" charset="0"/>
              </a:rPr>
              <a:t>]</a:t>
            </a:r>
            <a:endParaRPr lang="ko-KR" altLang="en-US" sz="1138" dirty="0">
              <a:solidFill>
                <a:srgbClr val="000000"/>
              </a:solidFill>
              <a:latin typeface="+mn-ea"/>
              <a:ea typeface="+mn-ea"/>
              <a:cs typeface="Arial" pitchFamily="34" charset="0"/>
            </a:endParaRPr>
          </a:p>
        </p:txBody>
      </p:sp>
      <p:graphicFrame>
        <p:nvGraphicFramePr>
          <p:cNvPr id="3" name="표 2">
            <a:extLst>
              <a:ext uri="{FF2B5EF4-FFF2-40B4-BE49-F238E27FC236}">
                <a16:creationId xmlns:a16="http://schemas.microsoft.com/office/drawing/2014/main" id="{D40DCDD4-525D-4B16-8EAD-FE87E09AED11}"/>
              </a:ext>
            </a:extLst>
          </p:cNvPr>
          <p:cNvGraphicFramePr>
            <a:graphicFrameLocks noGrp="1"/>
          </p:cNvGraphicFramePr>
          <p:nvPr>
            <p:extLst>
              <p:ext uri="{D42A27DB-BD31-4B8C-83A1-F6EECF244321}">
                <p14:modId xmlns:p14="http://schemas.microsoft.com/office/powerpoint/2010/main" val="1457692458"/>
              </p:ext>
            </p:extLst>
          </p:nvPr>
        </p:nvGraphicFramePr>
        <p:xfrm>
          <a:off x="308484" y="647931"/>
          <a:ext cx="9289031" cy="5911863"/>
        </p:xfrm>
        <a:graphic>
          <a:graphicData uri="http://schemas.openxmlformats.org/drawingml/2006/table">
            <a:tbl>
              <a:tblPr>
                <a:tableStyleId>{5C22544A-7EE6-4342-B048-85BDC9FD1C3A}</a:tableStyleId>
              </a:tblPr>
              <a:tblGrid>
                <a:gridCol w="427354">
                  <a:extLst>
                    <a:ext uri="{9D8B030D-6E8A-4147-A177-3AD203B41FA5}">
                      <a16:colId xmlns:a16="http://schemas.microsoft.com/office/drawing/2014/main" val="2823632657"/>
                    </a:ext>
                  </a:extLst>
                </a:gridCol>
                <a:gridCol w="910107">
                  <a:extLst>
                    <a:ext uri="{9D8B030D-6E8A-4147-A177-3AD203B41FA5}">
                      <a16:colId xmlns:a16="http://schemas.microsoft.com/office/drawing/2014/main" val="1505926252"/>
                    </a:ext>
                  </a:extLst>
                </a:gridCol>
                <a:gridCol w="896258">
                  <a:extLst>
                    <a:ext uri="{9D8B030D-6E8A-4147-A177-3AD203B41FA5}">
                      <a16:colId xmlns:a16="http://schemas.microsoft.com/office/drawing/2014/main" val="1960064600"/>
                    </a:ext>
                  </a:extLst>
                </a:gridCol>
                <a:gridCol w="920000">
                  <a:extLst>
                    <a:ext uri="{9D8B030D-6E8A-4147-A177-3AD203B41FA5}">
                      <a16:colId xmlns:a16="http://schemas.microsoft.com/office/drawing/2014/main" val="3025031386"/>
                    </a:ext>
                  </a:extLst>
                </a:gridCol>
                <a:gridCol w="553979">
                  <a:extLst>
                    <a:ext uri="{9D8B030D-6E8A-4147-A177-3AD203B41FA5}">
                      <a16:colId xmlns:a16="http://schemas.microsoft.com/office/drawing/2014/main" val="909678429"/>
                    </a:ext>
                  </a:extLst>
                </a:gridCol>
                <a:gridCol w="504770">
                  <a:extLst>
                    <a:ext uri="{9D8B030D-6E8A-4147-A177-3AD203B41FA5}">
                      <a16:colId xmlns:a16="http://schemas.microsoft.com/office/drawing/2014/main" val="1011222796"/>
                    </a:ext>
                  </a:extLst>
                </a:gridCol>
                <a:gridCol w="936104">
                  <a:extLst>
                    <a:ext uri="{9D8B030D-6E8A-4147-A177-3AD203B41FA5}">
                      <a16:colId xmlns:a16="http://schemas.microsoft.com/office/drawing/2014/main" val="2637687710"/>
                    </a:ext>
                  </a:extLst>
                </a:gridCol>
                <a:gridCol w="2592288">
                  <a:extLst>
                    <a:ext uri="{9D8B030D-6E8A-4147-A177-3AD203B41FA5}">
                      <a16:colId xmlns:a16="http://schemas.microsoft.com/office/drawing/2014/main" val="2051110987"/>
                    </a:ext>
                  </a:extLst>
                </a:gridCol>
                <a:gridCol w="1548171">
                  <a:extLst>
                    <a:ext uri="{9D8B030D-6E8A-4147-A177-3AD203B41FA5}">
                      <a16:colId xmlns:a16="http://schemas.microsoft.com/office/drawing/2014/main" val="1360892583"/>
                    </a:ext>
                  </a:extLst>
                </a:gridCol>
              </a:tblGrid>
              <a:tr h="154504">
                <a:tc>
                  <a:txBody>
                    <a:bodyPr/>
                    <a:lstStyle/>
                    <a:p>
                      <a:pPr algn="ctr" fontAlgn="ctr"/>
                      <a:r>
                        <a:rPr lang="ko-KR" altLang="en-US" sz="700" b="1" u="none" strike="noStrike" dirty="0">
                          <a:solidFill>
                            <a:schemeClr val="bg1"/>
                          </a:solidFill>
                          <a:effectLst/>
                          <a:latin typeface="맑은 고딕" panose="020B0503020000020004" pitchFamily="50" charset="-127"/>
                          <a:ea typeface="맑은 고딕" panose="020B0503020000020004" pitchFamily="50" charset="-127"/>
                        </a:rPr>
                        <a:t>구분</a:t>
                      </a:r>
                      <a:endParaRPr lang="ko-KR" alt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en-US" sz="700" b="1" u="none" strike="noStrike" dirty="0">
                          <a:solidFill>
                            <a:schemeClr val="bg1"/>
                          </a:solidFill>
                          <a:effectLst/>
                          <a:latin typeface="맑은 고딕" panose="020B0503020000020004" pitchFamily="50" charset="-127"/>
                          <a:ea typeface="맑은 고딕" panose="020B0503020000020004" pitchFamily="50" charset="-127"/>
                        </a:rPr>
                        <a:t>Depth 1</a:t>
                      </a:r>
                      <a:endParaRPr 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en-US" sz="700" b="1" u="none" strike="noStrike">
                          <a:solidFill>
                            <a:schemeClr val="bg1"/>
                          </a:solidFill>
                          <a:effectLst/>
                          <a:latin typeface="맑은 고딕" panose="020B0503020000020004" pitchFamily="50" charset="-127"/>
                          <a:ea typeface="맑은 고딕" panose="020B0503020000020004" pitchFamily="50" charset="-127"/>
                        </a:rPr>
                        <a:t>Depth 2</a:t>
                      </a:r>
                      <a:endParaRPr lang="en-US" sz="700" b="1" i="0" u="none" strike="noStrike">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en-US" sz="700" b="1" u="none" strike="noStrike" dirty="0">
                          <a:solidFill>
                            <a:schemeClr val="bg1"/>
                          </a:solidFill>
                          <a:effectLst/>
                          <a:latin typeface="맑은 고딕" panose="020B0503020000020004" pitchFamily="50" charset="-127"/>
                          <a:ea typeface="맑은 고딕" panose="020B0503020000020004" pitchFamily="50" charset="-127"/>
                        </a:rPr>
                        <a:t>Depth 3</a:t>
                      </a:r>
                      <a:endParaRPr 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en-US" sz="700" b="1" u="none" strike="noStrike">
                          <a:solidFill>
                            <a:schemeClr val="bg1"/>
                          </a:solidFill>
                          <a:effectLst/>
                          <a:latin typeface="맑은 고딕" panose="020B0503020000020004" pitchFamily="50" charset="-127"/>
                          <a:ea typeface="맑은 고딕" panose="020B0503020000020004" pitchFamily="50" charset="-127"/>
                        </a:rPr>
                        <a:t>PG ID</a:t>
                      </a:r>
                      <a:endParaRPr lang="en-US" sz="700" b="1" i="0" u="none" strike="noStrike">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ko-KR" altLang="en-US" sz="700" b="1" u="none" strike="noStrike" dirty="0">
                          <a:solidFill>
                            <a:schemeClr val="bg1"/>
                          </a:solidFill>
                          <a:effectLst/>
                          <a:latin typeface="맑은 고딕" panose="020B0503020000020004" pitchFamily="50" charset="-127"/>
                          <a:ea typeface="맑은 고딕" panose="020B0503020000020004" pitchFamily="50" charset="-127"/>
                        </a:rPr>
                        <a:t>메일 발송 </a:t>
                      </a:r>
                      <a:br>
                        <a:rPr lang="en-US" altLang="ko-KR" sz="700" b="1" u="none" strike="noStrike" dirty="0">
                          <a:solidFill>
                            <a:schemeClr val="bg1"/>
                          </a:solidFill>
                          <a:effectLst/>
                          <a:latin typeface="맑은 고딕" panose="020B0503020000020004" pitchFamily="50" charset="-127"/>
                          <a:ea typeface="맑은 고딕" panose="020B0503020000020004" pitchFamily="50" charset="-127"/>
                        </a:rPr>
                      </a:br>
                      <a:r>
                        <a:rPr lang="ko-KR" altLang="en-US" sz="700" b="1" u="none" strike="noStrike" dirty="0">
                          <a:solidFill>
                            <a:schemeClr val="bg1"/>
                          </a:solidFill>
                          <a:effectLst/>
                          <a:latin typeface="맑은 고딕" panose="020B0503020000020004" pitchFamily="50" charset="-127"/>
                          <a:ea typeface="맑은 고딕" panose="020B0503020000020004" pitchFamily="50" charset="-127"/>
                        </a:rPr>
                        <a:t>여부</a:t>
                      </a:r>
                      <a:endParaRPr lang="ko-KR" alt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ko-KR" altLang="en-US" sz="700" b="1" u="none" strike="noStrike">
                          <a:solidFill>
                            <a:schemeClr val="bg1"/>
                          </a:solidFill>
                          <a:effectLst/>
                          <a:latin typeface="맑은 고딕" panose="020B0503020000020004" pitchFamily="50" charset="-127"/>
                          <a:ea typeface="맑은 고딕" panose="020B0503020000020004" pitchFamily="50" charset="-127"/>
                        </a:rPr>
                        <a:t>발송 메일 내용</a:t>
                      </a:r>
                      <a:endParaRPr lang="ko-KR" altLang="en-US" sz="700" b="1" i="0" u="none" strike="noStrike">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ko-KR" altLang="en-US" sz="700" b="1" u="none" strike="noStrike" dirty="0">
                          <a:solidFill>
                            <a:schemeClr val="bg1"/>
                          </a:solidFill>
                          <a:effectLst/>
                          <a:latin typeface="맑은 고딕" panose="020B0503020000020004" pitchFamily="50" charset="-127"/>
                          <a:ea typeface="맑은 고딕" panose="020B0503020000020004" pitchFamily="50" charset="-127"/>
                        </a:rPr>
                        <a:t>메일 수신자</a:t>
                      </a:r>
                      <a:endParaRPr lang="ko-KR" alt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tc>
                  <a:txBody>
                    <a:bodyPr/>
                    <a:lstStyle/>
                    <a:p>
                      <a:pPr algn="ctr" fontAlgn="ctr"/>
                      <a:r>
                        <a:rPr lang="ko-KR" altLang="en-US" sz="700" b="1" u="none" strike="noStrike" dirty="0">
                          <a:solidFill>
                            <a:schemeClr val="bg1"/>
                          </a:solidFill>
                          <a:effectLst/>
                          <a:latin typeface="맑은 고딕" panose="020B0503020000020004" pitchFamily="50" charset="-127"/>
                          <a:ea typeface="맑은 고딕" panose="020B0503020000020004" pitchFamily="50" charset="-127"/>
                        </a:rPr>
                        <a:t>비고</a:t>
                      </a:r>
                      <a:endParaRPr lang="ko-KR" altLang="en-US" sz="700" b="1" i="0" u="none" strike="noStrike" dirty="0">
                        <a:solidFill>
                          <a:schemeClr val="bg1"/>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95000"/>
                        <a:lumOff val="5000"/>
                      </a:schemeClr>
                    </a:solidFill>
                  </a:tcPr>
                </a:tc>
                <a:extLst>
                  <a:ext uri="{0D108BD9-81ED-4DB2-BD59-A6C34878D82A}">
                    <a16:rowId xmlns:a16="http://schemas.microsoft.com/office/drawing/2014/main" val="3331168193"/>
                  </a:ext>
                </a:extLst>
              </a:tr>
              <a:tr h="81646">
                <a:tc>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MAIN</a:t>
                      </a: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관리자 메인</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BAU00_001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39052040"/>
                  </a:ext>
                </a:extLst>
              </a:tr>
              <a:tr h="81646">
                <a:tc rowSpan="32">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GNB</a:t>
                      </a: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　</a:t>
                      </a: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권한목록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BAU01_001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mn-ea"/>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임시비밀번호발송</a:t>
                      </a:r>
                      <a:r>
                        <a:rPr lang="en-US" altLang="ko-KR" sz="700" u="none" strike="noStrike" dirty="0">
                          <a:effectLst/>
                          <a:latin typeface="맑은 고딕" panose="020B0503020000020004" pitchFamily="50" charset="-127"/>
                          <a:ea typeface="맑은 고딕" panose="020B0503020000020004" pitchFamily="50" charset="-127"/>
                        </a:rPr>
                        <a:t>, OTP</a:t>
                      </a:r>
                      <a:r>
                        <a:rPr lang="ko-KR" altLang="en-US" sz="700" u="none" strike="noStrike" dirty="0">
                          <a:effectLst/>
                          <a:latin typeface="맑은 고딕" panose="020B0503020000020004" pitchFamily="50" charset="-127"/>
                          <a:ea typeface="맑은 고딕" panose="020B0503020000020004" pitchFamily="50" charset="-127"/>
                        </a:rPr>
                        <a:t> 초기화</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서브 관리자</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33111952"/>
                  </a:ext>
                </a:extLst>
              </a:tr>
              <a:tr h="134379">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rowSpan="4">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회원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목록</a:t>
                      </a:r>
                      <a:r>
                        <a:rPr lang="en-US" altLang="ko-KR" sz="700" u="none" strike="noStrike" dirty="0">
                          <a:effectLst/>
                          <a:latin typeface="맑은 고딕" panose="020B0503020000020004" pitchFamily="50" charset="-127"/>
                          <a:ea typeface="맑은 고딕" panose="020B0503020000020004" pitchFamily="50" charset="-127"/>
                        </a:rPr>
                        <a:t>(</a:t>
                      </a:r>
                      <a:r>
                        <a:rPr lang="ko-KR" altLang="en-US" sz="700" u="none" strike="noStrike" dirty="0">
                          <a:effectLst/>
                          <a:latin typeface="맑은 고딕" panose="020B0503020000020004" pitchFamily="50" charset="-127"/>
                          <a:ea typeface="맑은 고딕" panose="020B0503020000020004" pitchFamily="50" charset="-127"/>
                        </a:rPr>
                        <a:t>정회원</a:t>
                      </a:r>
                      <a:r>
                        <a:rPr lang="en-US" altLang="ko-KR" sz="700" u="none" strike="noStrike" dirty="0">
                          <a:effectLst/>
                          <a:latin typeface="맑은 고딕" panose="020B0503020000020004" pitchFamily="50" charset="-127"/>
                          <a:ea typeface="맑은 고딕" panose="020B0503020000020004" pitchFamily="50" charset="-127"/>
                        </a:rPr>
                        <a:t>)</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BAU02_001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회원가입 승인</a:t>
                      </a:r>
                      <a:r>
                        <a:rPr lang="en-US" altLang="ko-KR" sz="700" u="none" strike="noStrike">
                          <a:effectLst/>
                          <a:latin typeface="맑은 고딕" panose="020B0503020000020004" pitchFamily="50" charset="-127"/>
                          <a:ea typeface="맑은 고딕" panose="020B0503020000020004" pitchFamily="50" charset="-127"/>
                        </a:rPr>
                        <a:t>/</a:t>
                      </a:r>
                      <a:r>
                        <a:rPr lang="ko-KR" altLang="en-US" sz="700" u="none" strike="noStrike">
                          <a:effectLst/>
                          <a:latin typeface="맑은 고딕" panose="020B0503020000020004" pitchFamily="50" charset="-127"/>
                          <a:ea typeface="맑은 고딕" panose="020B0503020000020004" pitchFamily="50" charset="-127"/>
                        </a:rPr>
                        <a:t>반려</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고객</a:t>
                      </a:r>
                      <a:r>
                        <a:rPr lang="en-US" altLang="ko-KR" sz="700" u="none" strike="noStrike" dirty="0">
                          <a:effectLst/>
                          <a:latin typeface="맑은 고딕" panose="020B0503020000020004" pitchFamily="50" charset="-127"/>
                          <a:ea typeface="맑은 고딕" panose="020B0503020000020004" pitchFamily="50" charset="-127"/>
                        </a:rPr>
                        <a:t>, </a:t>
                      </a:r>
                      <a:r>
                        <a:rPr lang="ko-KR" altLang="en-US" sz="700" u="none" strike="noStrike" dirty="0">
                          <a:effectLst/>
                          <a:latin typeface="맑은 고딕" panose="020B0503020000020004" pitchFamily="50" charset="-127"/>
                          <a:ea typeface="맑은 고딕" panose="020B0503020000020004" pitchFamily="50" charset="-127"/>
                        </a:rPr>
                        <a:t>고객이 회원가입 시 입력한 </a:t>
                      </a:r>
                      <a:r>
                        <a:rPr lang="ko-KR" altLang="en-US" sz="700" u="none" strike="noStrike" dirty="0" err="1">
                          <a:effectLst/>
                          <a:latin typeface="맑은 고딕" panose="020B0503020000020004" pitchFamily="50" charset="-127"/>
                          <a:ea typeface="맑은 고딕" panose="020B0503020000020004" pitchFamily="50" charset="-127"/>
                        </a:rPr>
                        <a:t>실리콘웍스</a:t>
                      </a:r>
                      <a:r>
                        <a:rPr lang="ko-KR" altLang="en-US" sz="700" u="none" strike="noStrike" dirty="0">
                          <a:effectLst/>
                          <a:latin typeface="맑은 고딕" panose="020B0503020000020004" pitchFamily="50" charset="-127"/>
                          <a:ea typeface="맑은 고딕" panose="020B0503020000020004" pitchFamily="50" charset="-127"/>
                        </a:rPr>
                        <a:t> 담당자</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ko-KR" sz="700" u="none" strike="noStrike" dirty="0">
                          <a:effectLst/>
                          <a:latin typeface="맑은 고딕" panose="020B0503020000020004" pitchFamily="50" charset="-127"/>
                          <a:ea typeface="맑은 고딕" panose="020B0503020000020004" pitchFamily="50" charset="-127"/>
                        </a:rPr>
                        <a:t>09.14 </a:t>
                      </a:r>
                      <a:r>
                        <a:rPr lang="ko-KR" altLang="en-US" sz="700" u="none" strike="noStrike" dirty="0" err="1">
                          <a:effectLst/>
                          <a:latin typeface="맑은 고딕" panose="020B0503020000020004" pitchFamily="50" charset="-127"/>
                          <a:ea typeface="맑은 고딕" panose="020B0503020000020004" pitchFamily="50" charset="-127"/>
                        </a:rPr>
                        <a:t>실리콘웍스</a:t>
                      </a:r>
                      <a:r>
                        <a:rPr lang="ko-KR" altLang="en-US" sz="700" u="none" strike="noStrike" dirty="0">
                          <a:effectLst/>
                          <a:latin typeface="맑은 고딕" panose="020B0503020000020004" pitchFamily="50" charset="-127"/>
                          <a:ea typeface="맑은 고딕" panose="020B0503020000020004" pitchFamily="50" charset="-127"/>
                        </a:rPr>
                        <a:t> 담당자 추가</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12960505"/>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목록</a:t>
                      </a:r>
                      <a:r>
                        <a:rPr lang="en-US" altLang="ko-KR" sz="700" u="none" strike="noStrike">
                          <a:effectLst/>
                          <a:latin typeface="맑은 고딕" panose="020B0503020000020004" pitchFamily="50" charset="-127"/>
                          <a:ea typeface="맑은 고딕" panose="020B0503020000020004" pitchFamily="50" charset="-127"/>
                        </a:rPr>
                        <a:t>(</a:t>
                      </a:r>
                      <a:r>
                        <a:rPr lang="ko-KR" altLang="en-US" sz="700" u="none" strike="noStrike">
                          <a:effectLst/>
                          <a:latin typeface="맑은 고딕" panose="020B0503020000020004" pitchFamily="50" charset="-127"/>
                          <a:ea typeface="맑은 고딕" panose="020B0503020000020004" pitchFamily="50" charset="-127"/>
                        </a:rPr>
                        <a:t>준회원</a:t>
                      </a:r>
                      <a:r>
                        <a:rPr lang="en-US" altLang="ko-KR" sz="700" u="none" strike="noStrike">
                          <a:effectLst/>
                          <a:latin typeface="맑은 고딕" panose="020B0503020000020004" pitchFamily="50" charset="-127"/>
                          <a:ea typeface="맑은 고딕" panose="020B0503020000020004" pitchFamily="50" charset="-127"/>
                        </a:rPr>
                        <a:t>)</a:t>
                      </a:r>
                      <a:endParaRPr lang="en-US" altLang="ko-KR"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BAU02_002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1194941"/>
                  </a:ext>
                </a:extLst>
              </a:tr>
              <a:tr h="134379">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보기</a:t>
                      </a:r>
                      <a:r>
                        <a:rPr lang="en-US" altLang="ko-KR" sz="700" u="none" strike="noStrike" dirty="0">
                          <a:effectLst/>
                          <a:latin typeface="맑은 고딕" panose="020B0503020000020004" pitchFamily="50" charset="-127"/>
                          <a:ea typeface="맑은 고딕" panose="020B0503020000020004" pitchFamily="50" charset="-127"/>
                        </a:rPr>
                        <a:t>(</a:t>
                      </a:r>
                      <a:r>
                        <a:rPr lang="ko-KR" altLang="en-US" sz="700" u="none" strike="noStrike" dirty="0">
                          <a:effectLst/>
                          <a:latin typeface="맑은 고딕" panose="020B0503020000020004" pitchFamily="50" charset="-127"/>
                          <a:ea typeface="맑은 고딕" panose="020B0503020000020004" pitchFamily="50" charset="-127"/>
                        </a:rPr>
                        <a:t>정회원</a:t>
                      </a:r>
                      <a:r>
                        <a:rPr lang="en-US" altLang="ko-KR" sz="700" u="none" strike="noStrike" dirty="0">
                          <a:effectLst/>
                          <a:latin typeface="맑은 고딕" panose="020B0503020000020004" pitchFamily="50" charset="-127"/>
                          <a:ea typeface="맑은 고딕" panose="020B0503020000020004" pitchFamily="50" charset="-127"/>
                        </a:rPr>
                        <a:t>)</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BAU02_003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회원가입 승인</a:t>
                      </a:r>
                      <a:r>
                        <a:rPr lang="en-US" altLang="ko-KR" sz="700" u="none" strike="noStrike">
                          <a:effectLst/>
                          <a:latin typeface="맑은 고딕" panose="020B0503020000020004" pitchFamily="50" charset="-127"/>
                          <a:ea typeface="맑은 고딕" panose="020B0503020000020004" pitchFamily="50" charset="-127"/>
                        </a:rPr>
                        <a:t>/</a:t>
                      </a:r>
                      <a:r>
                        <a:rPr lang="ko-KR" altLang="en-US" sz="700" u="none" strike="noStrike">
                          <a:effectLst/>
                          <a:latin typeface="맑은 고딕" panose="020B0503020000020004" pitchFamily="50" charset="-127"/>
                          <a:ea typeface="맑은 고딕" panose="020B0503020000020004" pitchFamily="50" charset="-127"/>
                        </a:rPr>
                        <a:t>반려</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고객</a:t>
                      </a:r>
                      <a:r>
                        <a:rPr lang="en-US" altLang="ko-KR" sz="700" u="none" strike="noStrike" dirty="0">
                          <a:effectLst/>
                          <a:latin typeface="맑은 고딕" panose="020B0503020000020004" pitchFamily="50" charset="-127"/>
                          <a:ea typeface="맑은 고딕" panose="020B0503020000020004" pitchFamily="50" charset="-127"/>
                        </a:rPr>
                        <a:t>, </a:t>
                      </a:r>
                      <a:r>
                        <a:rPr lang="ko-KR" altLang="en-US" sz="700" u="none" strike="noStrike" dirty="0">
                          <a:effectLst/>
                          <a:latin typeface="맑은 고딕" panose="020B0503020000020004" pitchFamily="50" charset="-127"/>
                          <a:ea typeface="맑은 고딕" panose="020B0503020000020004" pitchFamily="50" charset="-127"/>
                        </a:rPr>
                        <a:t>고객이 회원가입 시 입력한 </a:t>
                      </a:r>
                      <a:r>
                        <a:rPr lang="ko-KR" altLang="en-US" sz="700" u="none" strike="noStrike" dirty="0" err="1">
                          <a:effectLst/>
                          <a:latin typeface="맑은 고딕" panose="020B0503020000020004" pitchFamily="50" charset="-127"/>
                          <a:ea typeface="맑은 고딕" panose="020B0503020000020004" pitchFamily="50" charset="-127"/>
                        </a:rPr>
                        <a:t>실리콘웍스</a:t>
                      </a:r>
                      <a:r>
                        <a:rPr lang="ko-KR" altLang="en-US" sz="700" u="none" strike="noStrike" dirty="0">
                          <a:effectLst/>
                          <a:latin typeface="맑은 고딕" panose="020B0503020000020004" pitchFamily="50" charset="-127"/>
                          <a:ea typeface="맑은 고딕" panose="020B0503020000020004" pitchFamily="50" charset="-127"/>
                        </a:rPr>
                        <a:t> 담당자</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ko-KR" sz="700" u="none" strike="noStrike" dirty="0">
                          <a:effectLst/>
                          <a:latin typeface="맑은 고딕" panose="020B0503020000020004" pitchFamily="50" charset="-127"/>
                          <a:ea typeface="맑은 고딕" panose="020B0503020000020004" pitchFamily="50" charset="-127"/>
                        </a:rPr>
                        <a:t>09.14 </a:t>
                      </a:r>
                      <a:r>
                        <a:rPr lang="ko-KR" altLang="en-US" sz="700" u="none" strike="noStrike" dirty="0" err="1">
                          <a:effectLst/>
                          <a:latin typeface="맑은 고딕" panose="020B0503020000020004" pitchFamily="50" charset="-127"/>
                          <a:ea typeface="맑은 고딕" panose="020B0503020000020004" pitchFamily="50" charset="-127"/>
                        </a:rPr>
                        <a:t>실리콘웍스</a:t>
                      </a:r>
                      <a:r>
                        <a:rPr lang="ko-KR" altLang="en-US" sz="700" u="none" strike="noStrike" dirty="0">
                          <a:effectLst/>
                          <a:latin typeface="맑은 고딕" panose="020B0503020000020004" pitchFamily="50" charset="-127"/>
                          <a:ea typeface="맑은 고딕" panose="020B0503020000020004" pitchFamily="50" charset="-127"/>
                        </a:rPr>
                        <a:t> 담당자 추가</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231213"/>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보기</a:t>
                      </a:r>
                      <a:r>
                        <a:rPr lang="en-US" altLang="ko-KR" sz="700" u="none" strike="noStrike">
                          <a:effectLst/>
                          <a:latin typeface="맑은 고딕" panose="020B0503020000020004" pitchFamily="50" charset="-127"/>
                          <a:ea typeface="맑은 고딕" panose="020B0503020000020004" pitchFamily="50" charset="-127"/>
                        </a:rPr>
                        <a:t>(</a:t>
                      </a:r>
                      <a:r>
                        <a:rPr lang="ko-KR" altLang="en-US" sz="700" u="none" strike="noStrike">
                          <a:effectLst/>
                          <a:latin typeface="맑은 고딕" panose="020B0503020000020004" pitchFamily="50" charset="-127"/>
                          <a:ea typeface="맑은 고딕" panose="020B0503020000020004" pitchFamily="50" charset="-127"/>
                        </a:rPr>
                        <a:t>준회원</a:t>
                      </a:r>
                      <a:r>
                        <a:rPr lang="en-US" altLang="ko-KR" sz="700" u="none" strike="noStrike">
                          <a:effectLst/>
                          <a:latin typeface="맑은 고딕" panose="020B0503020000020004" pitchFamily="50" charset="-127"/>
                          <a:ea typeface="맑은 고딕" panose="020B0503020000020004" pitchFamily="50" charset="-127"/>
                        </a:rPr>
                        <a:t>)</a:t>
                      </a:r>
                      <a:endParaRPr lang="en-US" altLang="ko-KR"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BAU02_004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7780640"/>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고객사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BAU03_001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45945717"/>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rowSpan="4">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회사소개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목록</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BAU04_001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62686096"/>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보기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BAU04_002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89053767"/>
                  </a:ext>
                </a:extLst>
              </a:tr>
              <a:tr h="81646">
                <a:tc vMerge="1">
                  <a:txBody>
                    <a:bodyPr/>
                    <a:lstStyle/>
                    <a:p>
                      <a:pPr algn="l"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수정</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BAU04_003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0813814"/>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쓰기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BAU04_004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04004694"/>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rowSpan="4">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품질방침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목록</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BAU05_001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8348355"/>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보기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BAU05_002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17230861"/>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수정</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BAU05_003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766714"/>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쓰기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BAU05_004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2502726"/>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rowSpan="4">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생산방안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목록</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BAU06_001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72479020"/>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보기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BAU06_002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621573"/>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수정</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BAU06_003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9996433"/>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쓰기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BAU06_004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48755348"/>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rowSpan="14">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프로젝트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목록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9730037"/>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보기</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8204961"/>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수정</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6237657"/>
                  </a:ext>
                </a:extLst>
              </a:tr>
              <a:tr h="134379">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쓰기</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프로젝트 쓰기</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프로젝트 리더</a:t>
                      </a:r>
                      <a:r>
                        <a:rPr lang="en-US" altLang="ko-KR" sz="700" u="none" strike="noStrike" dirty="0">
                          <a:effectLst/>
                          <a:latin typeface="맑은 고딕" panose="020B0503020000020004" pitchFamily="50" charset="-127"/>
                          <a:ea typeface="맑은 고딕" panose="020B0503020000020004" pitchFamily="50" charset="-127"/>
                        </a:rPr>
                        <a:t>, </a:t>
                      </a:r>
                      <a:r>
                        <a:rPr lang="ko-KR" altLang="en-US" sz="700" u="none" strike="noStrike" dirty="0">
                          <a:effectLst/>
                          <a:latin typeface="맑은 고딕" panose="020B0503020000020004" pitchFamily="50" charset="-127"/>
                          <a:ea typeface="맑은 고딕" panose="020B0503020000020004" pitchFamily="50" charset="-127"/>
                        </a:rPr>
                        <a:t>내부 관련자</a:t>
                      </a:r>
                      <a:r>
                        <a:rPr lang="en-US" altLang="ko-KR" sz="700" u="none" strike="noStrike" dirty="0">
                          <a:effectLst/>
                          <a:latin typeface="맑은 고딕" panose="020B0503020000020004" pitchFamily="50" charset="-127"/>
                          <a:ea typeface="맑은 고딕" panose="020B0503020000020004" pitchFamily="50" charset="-127"/>
                        </a:rPr>
                        <a:t>, </a:t>
                      </a:r>
                      <a:r>
                        <a:rPr lang="ko-KR" altLang="en-US" sz="700" u="none" strike="sngStrike" dirty="0">
                          <a:effectLst/>
                          <a:latin typeface="맑은 고딕" panose="020B0503020000020004" pitchFamily="50" charset="-127"/>
                          <a:ea typeface="맑은 고딕" panose="020B0503020000020004" pitchFamily="50" charset="-127"/>
                        </a:rPr>
                        <a:t>외부 관련자</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ko-KR" sz="700" u="none" strike="noStrike">
                          <a:effectLst/>
                          <a:latin typeface="맑은 고딕" panose="020B0503020000020004" pitchFamily="50" charset="-127"/>
                          <a:ea typeface="맑은 고딕" panose="020B0503020000020004" pitchFamily="50" charset="-127"/>
                        </a:rPr>
                        <a:t>09.14 </a:t>
                      </a:r>
                      <a:r>
                        <a:rPr lang="ko-KR" altLang="en-US" sz="700" u="none" strike="noStrike">
                          <a:effectLst/>
                          <a:latin typeface="맑은 고딕" panose="020B0503020000020004" pitchFamily="50" charset="-127"/>
                          <a:ea typeface="맑은 고딕" panose="020B0503020000020004" pitchFamily="50" charset="-127"/>
                        </a:rPr>
                        <a:t>외부관련자 삭제</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1268723"/>
                  </a:ext>
                </a:extLst>
              </a:tr>
              <a:tr h="154504">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프로젝트 </a:t>
                      </a:r>
                      <a:r>
                        <a:rPr lang="ko-KR" altLang="en-US" sz="700" u="none" strike="noStrike" dirty="0" err="1">
                          <a:effectLst/>
                          <a:latin typeface="맑은 고딕" panose="020B0503020000020004" pitchFamily="50" charset="-127"/>
                          <a:ea typeface="맑은 고딕" panose="020B0503020000020004" pitchFamily="50" charset="-127"/>
                        </a:rPr>
                        <a:t>인원찾기</a:t>
                      </a:r>
                      <a:r>
                        <a:rPr lang="en-US" altLang="ko-KR" sz="700" u="none" strike="noStrike" dirty="0">
                          <a:effectLst/>
                          <a:latin typeface="맑은 고딕" panose="020B0503020000020004" pitchFamily="50" charset="-127"/>
                          <a:ea typeface="맑은 고딕" panose="020B0503020000020004" pitchFamily="50" charset="-127"/>
                        </a:rPr>
                        <a:t>(</a:t>
                      </a:r>
                      <a:r>
                        <a:rPr lang="ko-KR" altLang="en-US" sz="700" u="none" strike="noStrike" dirty="0">
                          <a:effectLst/>
                          <a:latin typeface="맑은 고딕" panose="020B0503020000020004" pitchFamily="50" charset="-127"/>
                          <a:ea typeface="맑은 고딕" panose="020B0503020000020004" pitchFamily="50" charset="-127"/>
                        </a:rPr>
                        <a:t>내부</a:t>
                      </a:r>
                      <a:r>
                        <a:rPr lang="en-US" altLang="ko-KR" sz="700" u="none" strike="noStrike" dirty="0">
                          <a:effectLst/>
                          <a:latin typeface="맑은 고딕" panose="020B0503020000020004" pitchFamily="50" charset="-127"/>
                          <a:ea typeface="맑은 고딕" panose="020B0503020000020004" pitchFamily="50" charset="-127"/>
                        </a:rPr>
                        <a:t>)</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BAU07_005</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669012"/>
                  </a:ext>
                </a:extLst>
              </a:tr>
              <a:tr h="154504">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프로젝트 </a:t>
                      </a:r>
                      <a:r>
                        <a:rPr lang="ko-KR" altLang="en-US" sz="700" u="none" strike="noStrike" dirty="0" err="1">
                          <a:effectLst/>
                          <a:latin typeface="맑은 고딕" panose="020B0503020000020004" pitchFamily="50" charset="-127"/>
                          <a:ea typeface="맑은 고딕" panose="020B0503020000020004" pitchFamily="50" charset="-127"/>
                        </a:rPr>
                        <a:t>인원찾기</a:t>
                      </a:r>
                      <a:r>
                        <a:rPr lang="en-US" altLang="ko-KR" sz="700" u="none" strike="noStrike" dirty="0">
                          <a:effectLst/>
                          <a:latin typeface="맑은 고딕" panose="020B0503020000020004" pitchFamily="50" charset="-127"/>
                          <a:ea typeface="맑은 고딕" panose="020B0503020000020004" pitchFamily="50" charset="-127"/>
                        </a:rPr>
                        <a:t>(</a:t>
                      </a:r>
                      <a:r>
                        <a:rPr lang="ko-KR" altLang="en-US" sz="700" u="none" strike="noStrike" dirty="0">
                          <a:effectLst/>
                          <a:latin typeface="맑은 고딕" panose="020B0503020000020004" pitchFamily="50" charset="-127"/>
                          <a:ea typeface="맑은 고딕" panose="020B0503020000020004" pitchFamily="50" charset="-127"/>
                        </a:rPr>
                        <a:t>외부</a:t>
                      </a:r>
                      <a:r>
                        <a:rPr lang="en-US" altLang="ko-KR" sz="700" u="none" strike="noStrike" dirty="0">
                          <a:effectLst/>
                          <a:latin typeface="맑은 고딕" panose="020B0503020000020004" pitchFamily="50" charset="-127"/>
                          <a:ea typeface="맑은 고딕" panose="020B0503020000020004" pitchFamily="50" charset="-127"/>
                        </a:rPr>
                        <a:t>)</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BAU07_006</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59719607"/>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rowSpan="2">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Status </a:t>
                      </a:r>
                      <a:r>
                        <a:rPr lang="ko-KR" altLang="en-US" sz="700" u="none" strike="noStrike" dirty="0">
                          <a:effectLst/>
                          <a:latin typeface="맑은 고딕" panose="020B0503020000020004" pitchFamily="50" charset="-127"/>
                          <a:ea typeface="맑은 고딕" panose="020B0503020000020004" pitchFamily="50" charset="-127"/>
                        </a:rPr>
                        <a:t>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목록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BAU07_007</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7580680"/>
                  </a:ext>
                </a:extLst>
              </a:tr>
              <a:tr h="71878">
                <a:tc vMerge="1">
                  <a:txBody>
                    <a:bodyPr/>
                    <a:lstStyle/>
                    <a:p>
                      <a:pPr latinLnBrk="1"/>
                      <a:endParaRPr lang="ko-KR" altLang="en-US"/>
                    </a:p>
                  </a:txBody>
                  <a:tcPr/>
                </a:tc>
                <a:tc vMerge="1">
                  <a:txBody>
                    <a:bodyPr/>
                    <a:lstStyle/>
                    <a:p>
                      <a:pPr latinLnBrk="1"/>
                      <a:endParaRPr lang="ko-KR" altLang="en-US"/>
                    </a:p>
                  </a:txBody>
                  <a:tcPr/>
                </a:tc>
                <a:tc vMerge="1">
                  <a:txBody>
                    <a:bodyPr/>
                    <a:lstStyle/>
                    <a:p>
                      <a:pPr algn="l" fontAlgn="ctr"/>
                      <a:endParaRPr lang="ko-KR" altLang="en-US" sz="76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보기</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BAU07_008</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0680326"/>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rowSpan="2">
                  <a:txBody>
                    <a:bodyPr/>
                    <a:lstStyle/>
                    <a:p>
                      <a:pPr algn="l" fontAlgn="ctr"/>
                      <a:r>
                        <a:rPr lang="en-US" sz="700" u="none" strike="noStrike" dirty="0" err="1">
                          <a:effectLst/>
                          <a:latin typeface="맑은 고딕" panose="020B0503020000020004" pitchFamily="50" charset="-127"/>
                          <a:ea typeface="맑은 고딕" panose="020B0503020000020004" pitchFamily="50" charset="-127"/>
                        </a:rPr>
                        <a:t>Requset</a:t>
                      </a:r>
                      <a:r>
                        <a:rPr lang="en-US" sz="700" u="none" strike="noStrike" dirty="0">
                          <a:effectLst/>
                          <a:latin typeface="맑은 고딕" panose="020B0503020000020004" pitchFamily="50" charset="-127"/>
                          <a:ea typeface="맑은 고딕" panose="020B0503020000020004" pitchFamily="50" charset="-127"/>
                        </a:rPr>
                        <a:t> </a:t>
                      </a:r>
                      <a:r>
                        <a:rPr lang="ko-KR" altLang="en-US" sz="700" u="none" strike="noStrike" dirty="0">
                          <a:effectLst/>
                          <a:latin typeface="맑은 고딕" panose="020B0503020000020004" pitchFamily="50" charset="-127"/>
                          <a:ea typeface="맑은 고딕" panose="020B0503020000020004" pitchFamily="50" charset="-127"/>
                        </a:rPr>
                        <a:t>관리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목록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BAU07_009</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57152330"/>
                  </a:ext>
                </a:extLst>
              </a:tr>
              <a:tr h="0">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보기</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BAU07_010</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36375100"/>
                  </a:ext>
                </a:extLst>
              </a:tr>
              <a:tr h="81646">
                <a:tc vMerge="1">
                  <a:txBody>
                    <a:bodyPr/>
                    <a:lstStyle/>
                    <a:p>
                      <a:pPr algn="l" fontAlgn="ctr"/>
                      <a:endParaRPr lang="ko-KR" altLang="en-US" sz="750" b="0" i="0" u="none" strike="noStrike">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rowSpan="4">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Doc </a:t>
                      </a:r>
                      <a:r>
                        <a:rPr lang="ko-KR" altLang="en-US" sz="700" u="none" strike="noStrike" dirty="0">
                          <a:effectLst/>
                          <a:latin typeface="맑은 고딕" panose="020B0503020000020004" pitchFamily="50" charset="-127"/>
                          <a:ea typeface="맑은 고딕" panose="020B0503020000020004" pitchFamily="50" charset="-127"/>
                        </a:rPr>
                        <a:t>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목록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BAU07_011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90055662"/>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보기</a:t>
                      </a:r>
                      <a:endParaRPr lang="en-US" altLang="ko-KR"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BAU07_012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48511977"/>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파일 업로드</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BAU07_013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48255907"/>
                  </a:ext>
                </a:extLst>
              </a:tr>
              <a:tr h="81646">
                <a:tc vMerge="1">
                  <a:txBody>
                    <a:bodyPr/>
                    <a:lstStyle/>
                    <a:p>
                      <a:pPr algn="l" fontAlgn="ctr"/>
                      <a:endParaRPr lang="ko-KR" altLang="en-US" sz="79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vMerge="1">
                  <a:txBody>
                    <a:bodyPr/>
                    <a:lstStyle/>
                    <a:p>
                      <a:pPr algn="l" fontAlgn="ctr"/>
                      <a:endParaRPr lang="ko-KR" altLang="en-US" sz="79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vMerge="1">
                  <a:txBody>
                    <a:bodyPr/>
                    <a:lstStyle/>
                    <a:p>
                      <a:pPr algn="l" fontAlgn="ctr"/>
                      <a:endParaRPr lang="ko-KR" altLang="en-US" sz="79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유형추가</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altLang="ko-KR" sz="700" b="0" i="0" u="none" strike="noStrike" dirty="0">
                          <a:solidFill>
                            <a:srgbClr val="000000"/>
                          </a:solidFill>
                          <a:effectLst/>
                          <a:latin typeface="맑은 고딕" panose="020B0503020000020004" pitchFamily="50" charset="-127"/>
                          <a:ea typeface="+mn-ea"/>
                        </a:rPr>
                        <a:t>BAU07_014</a:t>
                      </a: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87924642"/>
                  </a:ext>
                </a:extLst>
              </a:tr>
              <a:tr h="81646">
                <a:tc rowSpan="5">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Log-in</a:t>
                      </a: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로그인</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BAU08_001</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6012496"/>
                  </a:ext>
                </a:extLst>
              </a:tr>
              <a:tr h="154504">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비밀번호 문의</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a:solidFill>
                            <a:srgbClr val="000000"/>
                          </a:solidFill>
                          <a:effectLst/>
                          <a:latin typeface="맑은 고딕" panose="020B0503020000020004" pitchFamily="50" charset="-127"/>
                          <a:ea typeface="맑은 고딕" panose="020B0503020000020004" pitchFamily="50" charset="-127"/>
                        </a:rPr>
                        <a:t>BAU08_002</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lang="ko-KR" altLang="en-US" sz="700" u="none" strike="noStrike" dirty="0">
                          <a:effectLst/>
                          <a:latin typeface="맑은 고딕" panose="020B0503020000020004" pitchFamily="50" charset="-127"/>
                          <a:ea typeface="+mn-ea"/>
                        </a:rPr>
                        <a:t>●</a:t>
                      </a: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비밀번호 문의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슈퍼 관리자</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21375456"/>
                  </a:ext>
                </a:extLst>
              </a:tr>
              <a:tr h="154504">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en-US" altLang="ko-KR" sz="700" u="none" strike="noStrike" dirty="0">
                          <a:effectLst/>
                          <a:latin typeface="맑은 고딕" panose="020B0503020000020004" pitchFamily="50" charset="-127"/>
                          <a:ea typeface="맑은 고딕" panose="020B0503020000020004" pitchFamily="50" charset="-127"/>
                        </a:rPr>
                        <a:t>90</a:t>
                      </a:r>
                      <a:r>
                        <a:rPr lang="ko-KR" altLang="en-US" sz="700" u="none" strike="noStrike" dirty="0">
                          <a:effectLst/>
                          <a:latin typeface="맑은 고딕" panose="020B0503020000020004" pitchFamily="50" charset="-127"/>
                          <a:ea typeface="맑은 고딕" panose="020B0503020000020004" pitchFamily="50" charset="-127"/>
                        </a:rPr>
                        <a:t>일 경과 비밀번호 변경</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BAU08_003</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6541505"/>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임시비밀번호변경</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BAU08_004</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94126135"/>
                  </a:ext>
                </a:extLst>
              </a:tr>
              <a:tr h="81646">
                <a:tc vMerge="1">
                  <a:txBody>
                    <a:bodyPr/>
                    <a:lstStyle/>
                    <a:p>
                      <a:pPr algn="l" fontAlgn="ctr"/>
                      <a:endParaRPr lang="ko-KR" altLang="en-US" sz="750" b="0" i="0" u="none" strike="noStrike" dirty="0">
                        <a:solidFill>
                          <a:srgbClr val="000000"/>
                        </a:solidFill>
                        <a:effectLst/>
                        <a:latin typeface="+mn-ea"/>
                        <a:ea typeface="+mn-ea"/>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en-US" sz="700" u="none" strike="noStrike" dirty="0">
                          <a:effectLst/>
                          <a:latin typeface="맑은 고딕" panose="020B0503020000020004" pitchFamily="50" charset="-127"/>
                          <a:ea typeface="맑은 고딕" panose="020B0503020000020004" pitchFamily="50" charset="-127"/>
                        </a:rPr>
                        <a:t>OTP</a:t>
                      </a:r>
                      <a:r>
                        <a:rPr lang="ko-KR" altLang="en-US" sz="700" u="none" strike="noStrike" dirty="0">
                          <a:effectLst/>
                          <a:latin typeface="맑은 고딕" panose="020B0503020000020004" pitchFamily="50" charset="-127"/>
                          <a:ea typeface="맑은 고딕" panose="020B0503020000020004" pitchFamily="50" charset="-127"/>
                        </a:rPr>
                        <a:t>인증</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ctr" fontAlgn="ctr"/>
                      <a:r>
                        <a:rPr lang="en-US" sz="700" b="0" i="0" u="none" strike="noStrike" dirty="0">
                          <a:solidFill>
                            <a:srgbClr val="000000"/>
                          </a:solidFill>
                          <a:effectLst/>
                          <a:latin typeface="맑은 고딕" panose="020B0503020000020004" pitchFamily="50" charset="-127"/>
                          <a:ea typeface="맑은 고딕" panose="020B0503020000020004" pitchFamily="50" charset="-127"/>
                        </a:rPr>
                        <a:t>BAU08_005</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a:effectLst/>
                          <a:latin typeface="맑은 고딕" panose="020B0503020000020004" pitchFamily="50" charset="-127"/>
                          <a:ea typeface="맑은 고딕" panose="020B0503020000020004" pitchFamily="50" charset="-127"/>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ko-KR" altLang="en-US" sz="700" u="none" strike="noStrike" dirty="0">
                          <a:effectLst/>
                          <a:latin typeface="맑은 고딕" panose="020B0503020000020004" pitchFamily="50" charset="-127"/>
                          <a:ea typeface="맑은 고딕" panose="020B0503020000020004" pitchFamily="50" charset="-127"/>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14802321"/>
                  </a:ext>
                </a:extLst>
              </a:tr>
              <a:tr h="81646">
                <a:tc rowSpan="5">
                  <a:txBody>
                    <a:bodyPr/>
                    <a:lstStyle/>
                    <a:p>
                      <a:pPr marL="0" marR="0" lvl="0" indent="0" algn="l" defTabSz="742894"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Mail</a:t>
                      </a:r>
                      <a:endParaRPr lang="ko-KR" altLang="en-US" sz="700" b="0" i="0" u="none" strike="noStrike" dirty="0">
                        <a:solidFill>
                          <a:srgbClr val="000000"/>
                        </a:solidFill>
                        <a:effectLst/>
                        <a:latin typeface="맑은 고딕" panose="020B0503020000020004" pitchFamily="50" charset="-127"/>
                        <a:ea typeface="+mn-ea"/>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비밀번호 문의 신청</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BAU08_006</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21074465"/>
                  </a:ext>
                </a:extLst>
              </a:tr>
              <a:tr h="81646">
                <a:tc vMerge="1">
                  <a:txBody>
                    <a:bodyPr/>
                    <a:lstStyle/>
                    <a:p>
                      <a:pPr algn="l" fontAlgn="ctr"/>
                      <a:endParaRPr lang="ko-KR" altLang="en-US" sz="76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임시 비밀번호 발급 메일</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BAU08_007</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00218077"/>
                  </a:ext>
                </a:extLst>
              </a:tr>
              <a:tr h="81646">
                <a:tc vMerge="1">
                  <a:txBody>
                    <a:bodyPr/>
                    <a:lstStyle/>
                    <a:p>
                      <a:pPr marL="0" marR="0" lvl="0" indent="0" algn="l" defTabSz="742894" rtl="0" eaLnBrk="1" fontAlgn="ctr" latinLnBrk="1" hangingPunct="1">
                        <a:lnSpc>
                          <a:spcPct val="100000"/>
                        </a:lnSpc>
                        <a:spcBef>
                          <a:spcPts val="0"/>
                        </a:spcBef>
                        <a:spcAft>
                          <a:spcPts val="0"/>
                        </a:spcAft>
                        <a:buClrTx/>
                        <a:buSzTx/>
                        <a:buFontTx/>
                        <a:buNone/>
                        <a:tabLst/>
                        <a:defRPr/>
                      </a:pPr>
                      <a:endParaRPr lang="ko-KR" altLang="en-US" sz="760" b="0" i="0" u="none" strike="noStrike" dirty="0">
                        <a:solidFill>
                          <a:srgbClr val="000000"/>
                        </a:solidFill>
                        <a:effectLst/>
                        <a:latin typeface="맑은 고딕" panose="020B0503020000020004" pitchFamily="50" charset="-127"/>
                        <a:ea typeface="+mn-ea"/>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en-US" altLang="ko-KR" sz="700" b="0" i="0" u="none" strike="noStrike" dirty="0">
                          <a:solidFill>
                            <a:srgbClr val="000000"/>
                          </a:solidFill>
                          <a:effectLst/>
                          <a:latin typeface="맑은 고딕" panose="020B0503020000020004" pitchFamily="50" charset="-127"/>
                          <a:ea typeface="맑은 고딕" panose="020B0503020000020004" pitchFamily="50" charset="-127"/>
                        </a:rPr>
                        <a:t>OTP </a:t>
                      </a: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초기화</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lang="en-US" altLang="ko-KR" sz="700" b="0" i="0" u="none" strike="noStrike" dirty="0">
                          <a:solidFill>
                            <a:srgbClr val="000000"/>
                          </a:solidFill>
                          <a:effectLst/>
                          <a:latin typeface="맑은 고딕" panose="020B0503020000020004" pitchFamily="50" charset="-127"/>
                          <a:ea typeface="+mn-ea"/>
                        </a:rPr>
                        <a:t>BAU08_008</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059994"/>
                  </a:ext>
                </a:extLst>
              </a:tr>
              <a:tr h="81646">
                <a:tc vMerge="1">
                  <a:txBody>
                    <a:bodyPr/>
                    <a:lstStyle/>
                    <a:p>
                      <a:pPr marL="0" marR="0" lvl="0" indent="0" algn="l" defTabSz="742894" rtl="0" eaLnBrk="1" fontAlgn="ctr" latinLnBrk="1" hangingPunct="1">
                        <a:lnSpc>
                          <a:spcPct val="100000"/>
                        </a:lnSpc>
                        <a:spcBef>
                          <a:spcPts val="0"/>
                        </a:spcBef>
                        <a:spcAft>
                          <a:spcPts val="0"/>
                        </a:spcAft>
                        <a:buClrTx/>
                        <a:buSzTx/>
                        <a:buFontTx/>
                        <a:buNone/>
                        <a:tabLst/>
                        <a:defRPr/>
                      </a:pPr>
                      <a:endParaRPr lang="ko-KR" altLang="en-US" sz="700" b="0" i="0" u="none" strike="noStrike" dirty="0">
                        <a:solidFill>
                          <a:srgbClr val="000000"/>
                        </a:solidFill>
                        <a:effectLst/>
                        <a:latin typeface="맑은 고딕" panose="020B0503020000020004" pitchFamily="50" charset="-127"/>
                        <a:ea typeface="+mn-ea"/>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회원가입 승인 메일</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BAU08_009</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39131478"/>
                  </a:ext>
                </a:extLst>
              </a:tr>
              <a:tr h="81646">
                <a:tc vMerge="1">
                  <a:txBody>
                    <a:bodyPr/>
                    <a:lstStyle/>
                    <a:p>
                      <a:pPr marL="0" marR="0" lvl="0" indent="0" algn="l" defTabSz="742894" rtl="0" eaLnBrk="1" fontAlgn="ctr" latinLnBrk="1" hangingPunct="1">
                        <a:lnSpc>
                          <a:spcPct val="100000"/>
                        </a:lnSpc>
                        <a:spcBef>
                          <a:spcPts val="0"/>
                        </a:spcBef>
                        <a:spcAft>
                          <a:spcPts val="0"/>
                        </a:spcAft>
                        <a:buClrTx/>
                        <a:buSzTx/>
                        <a:buFontTx/>
                        <a:buNone/>
                        <a:tabLst/>
                        <a:defRPr/>
                      </a:pPr>
                      <a:endParaRPr lang="ko-KR" altLang="en-US" sz="700" b="0" i="0" u="none" strike="noStrike" dirty="0">
                        <a:solidFill>
                          <a:srgbClr val="000000"/>
                        </a:solidFill>
                        <a:effectLst/>
                        <a:latin typeface="맑은 고딕" panose="020B0503020000020004" pitchFamily="50" charset="-127"/>
                        <a:ea typeface="+mn-ea"/>
                      </a:endParaRPr>
                    </a:p>
                  </a:txBody>
                  <a:tcPr marL="5066" marR="5066" marT="5066"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FFE699"/>
                    </a:solidFill>
                  </a:tcPr>
                </a:tc>
                <a:tc>
                  <a:txBody>
                    <a:bodyPr/>
                    <a:lstStyle/>
                    <a:p>
                      <a:pPr algn="l" fontAlgn="ctr"/>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회원가입 반려 메일</a:t>
                      </a: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D9D9D9"/>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BAU08_010</a:t>
                      </a:r>
                    </a:p>
                  </a:txBody>
                  <a:tcPr marL="9525" marR="9525" marT="952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066" marR="5066" marT="5066"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08363014"/>
                  </a:ext>
                </a:extLst>
              </a:tr>
            </a:tbl>
          </a:graphicData>
        </a:graphic>
      </p:graphicFrame>
    </p:spTree>
    <p:extLst>
      <p:ext uri="{BB962C8B-B14F-4D97-AF65-F5344CB8AC3E}">
        <p14:creationId xmlns:p14="http://schemas.microsoft.com/office/powerpoint/2010/main" val="286501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bwMode="auto">
          <a:xfrm>
            <a:off x="4241979" y="2466498"/>
            <a:ext cx="1332000" cy="292533"/>
          </a:xfrm>
          <a:prstGeom prst="rect">
            <a:avLst/>
          </a:prstGeom>
          <a:solidFill>
            <a:schemeClr val="bg1">
              <a:lumMod val="85000"/>
            </a:schemeClr>
          </a:solidFill>
          <a:ln w="3175">
            <a:solidFill>
              <a:schemeClr val="bg1">
                <a:lumMod val="50000"/>
              </a:schemeClr>
            </a:solidFill>
            <a:miter lim="800000"/>
            <a:headEnd/>
            <a:tailEnd type="none" w="med" len="lg"/>
          </a:ln>
        </p:spPr>
        <p:txBody>
          <a:bodyPr lIns="29250" tIns="29250" rIns="29250" bIns="29250" rtlCol="0" anchor="ctr"/>
          <a:lstStyle/>
          <a:p>
            <a:pPr algn="ctr" eaLnBrk="1" hangingPunct="1"/>
            <a:r>
              <a:rPr lang="en-US" altLang="ko-KR" sz="1100" dirty="0">
                <a:latin typeface="+mn-ea"/>
                <a:ea typeface="+mn-ea"/>
                <a:cs typeface="Arial" charset="0"/>
              </a:rPr>
              <a:t>Main</a:t>
            </a:r>
          </a:p>
        </p:txBody>
      </p:sp>
      <p:cxnSp>
        <p:nvCxnSpPr>
          <p:cNvPr id="117" name="꺾인 연결선 116"/>
          <p:cNvCxnSpPr>
            <a:cxnSpLocks/>
            <a:stCxn id="3" idx="2"/>
            <a:endCxn id="62" idx="0"/>
          </p:cNvCxnSpPr>
          <p:nvPr/>
        </p:nvCxnSpPr>
        <p:spPr bwMode="auto">
          <a:xfrm rot="5400000">
            <a:off x="4536633" y="3129661"/>
            <a:ext cx="741977" cy="717"/>
          </a:xfrm>
          <a:prstGeom prst="bentConnector3">
            <a:avLst>
              <a:gd name="adj1" fmla="val 50000"/>
            </a:avLst>
          </a:prstGeom>
          <a:noFill/>
          <a:ln w="12700" algn="ctr">
            <a:solidFill>
              <a:schemeClr val="tx1"/>
            </a:solidFill>
            <a:round/>
            <a:headEnd/>
            <a:tailEnd/>
          </a:ln>
        </p:spPr>
      </p:cxnSp>
      <p:sp>
        <p:nvSpPr>
          <p:cNvPr id="50" name="직사각형 49"/>
          <p:cNvSpPr/>
          <p:nvPr/>
        </p:nvSpPr>
        <p:spPr>
          <a:xfrm>
            <a:off x="725056"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a:solidFill>
                  <a:prstClr val="black"/>
                </a:solidFill>
                <a:latin typeface="+mn-ea"/>
                <a:ea typeface="+mn-ea"/>
              </a:rPr>
              <a:t>권한목록</a:t>
            </a:r>
          </a:p>
        </p:txBody>
      </p:sp>
      <p:sp>
        <p:nvSpPr>
          <p:cNvPr id="42" name="직사각형 41">
            <a:extLst>
              <a:ext uri="{FF2B5EF4-FFF2-40B4-BE49-F238E27FC236}">
                <a16:creationId xmlns:a16="http://schemas.microsoft.com/office/drawing/2014/main" id="{0D805480-2388-400A-B813-2444EC7DA91A}"/>
              </a:ext>
            </a:extLst>
          </p:cNvPr>
          <p:cNvSpPr/>
          <p:nvPr/>
        </p:nvSpPr>
        <p:spPr bwMode="auto">
          <a:xfrm>
            <a:off x="4241979" y="2021881"/>
            <a:ext cx="1332000" cy="292533"/>
          </a:xfrm>
          <a:prstGeom prst="rect">
            <a:avLst/>
          </a:prstGeom>
          <a:solidFill>
            <a:schemeClr val="bg1">
              <a:lumMod val="85000"/>
            </a:schemeClr>
          </a:solidFill>
          <a:ln w="3175">
            <a:solidFill>
              <a:schemeClr val="bg1">
                <a:lumMod val="50000"/>
              </a:schemeClr>
            </a:solidFill>
            <a:miter lim="800000"/>
            <a:headEnd/>
            <a:tailEnd type="none" w="med" len="lg"/>
          </a:ln>
        </p:spPr>
        <p:txBody>
          <a:bodyPr lIns="29250" tIns="29250" rIns="29250" bIns="29250" rtlCol="0" anchor="ctr"/>
          <a:lstStyle/>
          <a:p>
            <a:pPr algn="ctr" eaLnBrk="1" hangingPunct="1"/>
            <a:r>
              <a:rPr lang="en-US" altLang="ko-KR" sz="1100" dirty="0">
                <a:latin typeface="+mn-ea"/>
                <a:ea typeface="+mn-ea"/>
                <a:cs typeface="Arial" charset="0"/>
              </a:rPr>
              <a:t>Log-In</a:t>
            </a:r>
          </a:p>
        </p:txBody>
      </p:sp>
      <p:sp>
        <p:nvSpPr>
          <p:cNvPr id="43" name="직사각형 42">
            <a:extLst>
              <a:ext uri="{FF2B5EF4-FFF2-40B4-BE49-F238E27FC236}">
                <a16:creationId xmlns:a16="http://schemas.microsoft.com/office/drawing/2014/main" id="{BCBBE02A-D9CA-4D0F-BD12-FE809259A094}"/>
              </a:ext>
            </a:extLst>
          </p:cNvPr>
          <p:cNvSpPr/>
          <p:nvPr/>
        </p:nvSpPr>
        <p:spPr>
          <a:xfrm>
            <a:off x="6390951" y="2021880"/>
            <a:ext cx="2197340" cy="292533"/>
          </a:xfrm>
          <a:prstGeom prst="rect">
            <a:avLst/>
          </a:prstGeom>
          <a:solidFill>
            <a:sysClr val="window" lastClr="FFFFFF"/>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00" b="0" kern="0" dirty="0">
                <a:solidFill>
                  <a:prstClr val="black"/>
                </a:solidFill>
                <a:latin typeface="+mn-ea"/>
                <a:ea typeface="+mn-ea"/>
              </a:rPr>
              <a:t>비밀번호문의 </a:t>
            </a:r>
            <a:r>
              <a:rPr kumimoji="0" lang="en-US" altLang="ko-KR" sz="1000" b="0" kern="0" dirty="0">
                <a:solidFill>
                  <a:prstClr val="black"/>
                </a:solidFill>
                <a:latin typeface="+mn-ea"/>
                <a:ea typeface="+mn-ea"/>
              </a:rPr>
              <a:t>| </a:t>
            </a:r>
            <a:r>
              <a:rPr kumimoji="0" lang="ko-KR" altLang="en-US" sz="1000" b="0" kern="0" dirty="0">
                <a:solidFill>
                  <a:prstClr val="black"/>
                </a:solidFill>
                <a:latin typeface="+mn-ea"/>
                <a:ea typeface="+mn-ea"/>
              </a:rPr>
              <a:t>비밀번호변경</a:t>
            </a:r>
          </a:p>
        </p:txBody>
      </p:sp>
      <p:sp>
        <p:nvSpPr>
          <p:cNvPr id="44" name="직사각형 43">
            <a:extLst>
              <a:ext uri="{FF2B5EF4-FFF2-40B4-BE49-F238E27FC236}">
                <a16:creationId xmlns:a16="http://schemas.microsoft.com/office/drawing/2014/main" id="{C1F248EE-438E-409A-BB45-E8D9B12854AD}"/>
              </a:ext>
            </a:extLst>
          </p:cNvPr>
          <p:cNvSpPr/>
          <p:nvPr/>
        </p:nvSpPr>
        <p:spPr>
          <a:xfrm>
            <a:off x="6390951" y="2466498"/>
            <a:ext cx="1439999" cy="292533"/>
          </a:xfrm>
          <a:prstGeom prst="rect">
            <a:avLst/>
          </a:prstGeom>
          <a:solidFill>
            <a:sysClr val="window" lastClr="FFFFFF"/>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lang="ko-KR" altLang="en-US" sz="1000" b="0" dirty="0">
                <a:solidFill>
                  <a:schemeClr val="tx1"/>
                </a:solidFill>
                <a:latin typeface="+mn-lt"/>
                <a:ea typeface="+mn-ea"/>
                <a:cs typeface="Arial" pitchFamily="34" charset="0"/>
              </a:rPr>
              <a:t>로그아웃</a:t>
            </a:r>
            <a:endParaRPr kumimoji="0" lang="ko-KR" altLang="en-US" sz="1000" b="0" kern="0" dirty="0">
              <a:solidFill>
                <a:prstClr val="black"/>
              </a:solidFill>
              <a:latin typeface="+mn-ea"/>
              <a:ea typeface="+mn-ea"/>
            </a:endParaRPr>
          </a:p>
        </p:txBody>
      </p:sp>
      <p:sp>
        <p:nvSpPr>
          <p:cNvPr id="48" name="직사각형 47">
            <a:extLst>
              <a:ext uri="{FF2B5EF4-FFF2-40B4-BE49-F238E27FC236}">
                <a16:creationId xmlns:a16="http://schemas.microsoft.com/office/drawing/2014/main" id="{8FB2C9EE-B125-4F07-A526-DCFEE7BB54E6}"/>
              </a:ext>
            </a:extLst>
          </p:cNvPr>
          <p:cNvSpPr/>
          <p:nvPr/>
        </p:nvSpPr>
        <p:spPr>
          <a:xfrm>
            <a:off x="1938689"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a:solidFill>
                  <a:prstClr val="black"/>
                </a:solidFill>
                <a:latin typeface="+mn-ea"/>
                <a:ea typeface="+mn-ea"/>
              </a:rPr>
              <a:t>회원 관리</a:t>
            </a:r>
          </a:p>
        </p:txBody>
      </p:sp>
      <p:sp>
        <p:nvSpPr>
          <p:cNvPr id="56" name="직사각형 55">
            <a:extLst>
              <a:ext uri="{FF2B5EF4-FFF2-40B4-BE49-F238E27FC236}">
                <a16:creationId xmlns:a16="http://schemas.microsoft.com/office/drawing/2014/main" id="{465AA755-B021-4511-AC20-0C7F28B43CB6}"/>
              </a:ext>
            </a:extLst>
          </p:cNvPr>
          <p:cNvSpPr/>
          <p:nvPr/>
        </p:nvSpPr>
        <p:spPr>
          <a:xfrm>
            <a:off x="3157372"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err="1">
                <a:solidFill>
                  <a:prstClr val="black"/>
                </a:solidFill>
                <a:latin typeface="+mn-ea"/>
                <a:ea typeface="+mn-ea"/>
              </a:rPr>
              <a:t>고객사</a:t>
            </a:r>
            <a:r>
              <a:rPr kumimoji="0" lang="ko-KR" altLang="en-US" sz="1050" b="0" kern="0" dirty="0">
                <a:solidFill>
                  <a:prstClr val="black"/>
                </a:solidFill>
                <a:latin typeface="+mn-ea"/>
                <a:ea typeface="+mn-ea"/>
              </a:rPr>
              <a:t> 관리</a:t>
            </a:r>
          </a:p>
        </p:txBody>
      </p:sp>
      <p:sp>
        <p:nvSpPr>
          <p:cNvPr id="62" name="직사각형 61">
            <a:extLst>
              <a:ext uri="{FF2B5EF4-FFF2-40B4-BE49-F238E27FC236}">
                <a16:creationId xmlns:a16="http://schemas.microsoft.com/office/drawing/2014/main" id="{355F527D-7807-443E-8963-E8F8E1344A50}"/>
              </a:ext>
            </a:extLst>
          </p:cNvPr>
          <p:cNvSpPr/>
          <p:nvPr/>
        </p:nvSpPr>
        <p:spPr>
          <a:xfrm>
            <a:off x="4367262"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a:solidFill>
                  <a:prstClr val="black"/>
                </a:solidFill>
                <a:latin typeface="+mn-ea"/>
                <a:ea typeface="+mn-ea"/>
              </a:rPr>
              <a:t>회사소개 관리</a:t>
            </a:r>
          </a:p>
        </p:txBody>
      </p:sp>
      <p:sp>
        <p:nvSpPr>
          <p:cNvPr id="65" name="직사각형 64">
            <a:extLst>
              <a:ext uri="{FF2B5EF4-FFF2-40B4-BE49-F238E27FC236}">
                <a16:creationId xmlns:a16="http://schemas.microsoft.com/office/drawing/2014/main" id="{7481FCAC-14A0-4066-85A0-95774A68A9B8}"/>
              </a:ext>
            </a:extLst>
          </p:cNvPr>
          <p:cNvSpPr/>
          <p:nvPr/>
        </p:nvSpPr>
        <p:spPr>
          <a:xfrm>
            <a:off x="5594737"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err="1">
                <a:solidFill>
                  <a:prstClr val="black"/>
                </a:solidFill>
                <a:latin typeface="+mn-ea"/>
                <a:ea typeface="+mn-ea"/>
              </a:rPr>
              <a:t>품질방침</a:t>
            </a:r>
            <a:r>
              <a:rPr kumimoji="0" lang="ko-KR" altLang="en-US" sz="1050" b="0" kern="0" dirty="0">
                <a:solidFill>
                  <a:prstClr val="black"/>
                </a:solidFill>
                <a:latin typeface="+mn-ea"/>
                <a:ea typeface="+mn-ea"/>
              </a:rPr>
              <a:t> 관리</a:t>
            </a:r>
          </a:p>
        </p:txBody>
      </p:sp>
      <p:sp>
        <p:nvSpPr>
          <p:cNvPr id="68" name="직사각형 67">
            <a:extLst>
              <a:ext uri="{FF2B5EF4-FFF2-40B4-BE49-F238E27FC236}">
                <a16:creationId xmlns:a16="http://schemas.microsoft.com/office/drawing/2014/main" id="{312BF9AE-991F-4136-83F7-A1A00976D529}"/>
              </a:ext>
            </a:extLst>
          </p:cNvPr>
          <p:cNvSpPr/>
          <p:nvPr/>
        </p:nvSpPr>
        <p:spPr>
          <a:xfrm>
            <a:off x="6813420"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err="1">
                <a:solidFill>
                  <a:prstClr val="black"/>
                </a:solidFill>
                <a:latin typeface="+mn-ea"/>
                <a:ea typeface="+mn-ea"/>
              </a:rPr>
              <a:t>생산방안</a:t>
            </a:r>
            <a:r>
              <a:rPr kumimoji="0" lang="ko-KR" altLang="en-US" sz="1050" b="0" kern="0" dirty="0">
                <a:solidFill>
                  <a:prstClr val="black"/>
                </a:solidFill>
                <a:latin typeface="+mn-ea"/>
                <a:ea typeface="+mn-ea"/>
              </a:rPr>
              <a:t> 관리</a:t>
            </a:r>
          </a:p>
        </p:txBody>
      </p:sp>
      <p:cxnSp>
        <p:nvCxnSpPr>
          <p:cNvPr id="10" name="직선 연결선 9">
            <a:extLst>
              <a:ext uri="{FF2B5EF4-FFF2-40B4-BE49-F238E27FC236}">
                <a16:creationId xmlns:a16="http://schemas.microsoft.com/office/drawing/2014/main" id="{F3BB9F2F-ADC9-4E88-BBDF-C87F0E9191BA}"/>
              </a:ext>
            </a:extLst>
          </p:cNvPr>
          <p:cNvCxnSpPr>
            <a:stCxn id="42" idx="3"/>
            <a:endCxn id="43" idx="1"/>
          </p:cNvCxnSpPr>
          <p:nvPr/>
        </p:nvCxnSpPr>
        <p:spPr bwMode="auto">
          <a:xfrm flipV="1">
            <a:off x="5573979" y="2168147"/>
            <a:ext cx="816972" cy="1"/>
          </a:xfrm>
          <a:prstGeom prst="line">
            <a:avLst/>
          </a:prstGeom>
          <a:noFill/>
          <a:ln w="12700" algn="ctr">
            <a:solidFill>
              <a:schemeClr val="tx1"/>
            </a:solidFill>
            <a:round/>
            <a:headEnd/>
            <a:tailEnd/>
          </a:ln>
        </p:spPr>
      </p:cxnSp>
      <p:cxnSp>
        <p:nvCxnSpPr>
          <p:cNvPr id="34" name="직선 연결선 33">
            <a:extLst>
              <a:ext uri="{FF2B5EF4-FFF2-40B4-BE49-F238E27FC236}">
                <a16:creationId xmlns:a16="http://schemas.microsoft.com/office/drawing/2014/main" id="{729225A2-6F8E-4F76-92CB-7F79A8625FB7}"/>
              </a:ext>
            </a:extLst>
          </p:cNvPr>
          <p:cNvCxnSpPr>
            <a:cxnSpLocks/>
            <a:endCxn id="44" idx="1"/>
          </p:cNvCxnSpPr>
          <p:nvPr/>
        </p:nvCxnSpPr>
        <p:spPr bwMode="auto">
          <a:xfrm>
            <a:off x="5646819" y="2604377"/>
            <a:ext cx="744132" cy="8388"/>
          </a:xfrm>
          <a:prstGeom prst="line">
            <a:avLst/>
          </a:prstGeom>
          <a:noFill/>
          <a:ln w="12700" algn="ctr">
            <a:solidFill>
              <a:schemeClr val="tx1"/>
            </a:solidFill>
            <a:round/>
            <a:headEnd/>
            <a:tailEnd/>
          </a:ln>
        </p:spPr>
      </p:cxnSp>
      <p:sp>
        <p:nvSpPr>
          <p:cNvPr id="38" name="직사각형 37">
            <a:extLst>
              <a:ext uri="{FF2B5EF4-FFF2-40B4-BE49-F238E27FC236}">
                <a16:creationId xmlns:a16="http://schemas.microsoft.com/office/drawing/2014/main" id="{103E2DB7-BA9C-416E-BC82-56DBBA7AE25B}"/>
              </a:ext>
            </a:extLst>
          </p:cNvPr>
          <p:cNvSpPr/>
          <p:nvPr/>
        </p:nvSpPr>
        <p:spPr>
          <a:xfrm>
            <a:off x="8049344" y="3501008"/>
            <a:ext cx="1080000" cy="263250"/>
          </a:xfrm>
          <a:prstGeom prst="rect">
            <a:avLst/>
          </a:prstGeom>
          <a:solidFill>
            <a:schemeClr val="bg1">
              <a:lumMod val="95000"/>
            </a:schemeClr>
          </a:solidFill>
          <a:ln w="9525" cap="flat" cmpd="sng" algn="ctr">
            <a:solidFill>
              <a:sysClr val="windowText" lastClr="000000">
                <a:lumMod val="50000"/>
                <a:lumOff val="50000"/>
              </a:sysClr>
            </a:solidFill>
            <a:prstDash val="solid"/>
          </a:ln>
          <a:effectLst/>
        </p:spPr>
        <p:txBody>
          <a:bodyPr rot="0" spcFirstLastPara="0" vertOverflow="overflow" horzOverflow="overflow" vert="horz" wrap="square" lIns="29250" tIns="29250" rIns="29250" bIns="29250" numCol="1" spcCol="0" rtlCol="0" fromWordArt="0" anchor="ctr" anchorCtr="0" forceAA="0" compatLnSpc="1">
            <a:prstTxWarp prst="textNoShape">
              <a:avLst/>
            </a:prstTxWarp>
            <a:noAutofit/>
          </a:bodyPr>
          <a:lstStyle/>
          <a:p>
            <a:pPr algn="ctr" defTabSz="742969" fontAlgn="auto" latinLnBrk="0">
              <a:spcBef>
                <a:spcPts val="0"/>
              </a:spcBef>
              <a:spcAft>
                <a:spcPts val="0"/>
              </a:spcAft>
              <a:defRPr/>
            </a:pPr>
            <a:r>
              <a:rPr kumimoji="0" lang="ko-KR" altLang="en-US" sz="1050" b="0" kern="0" dirty="0">
                <a:solidFill>
                  <a:prstClr val="black"/>
                </a:solidFill>
                <a:latin typeface="+mn-ea"/>
                <a:ea typeface="+mn-ea"/>
              </a:rPr>
              <a:t>프로젝트관리</a:t>
            </a:r>
          </a:p>
        </p:txBody>
      </p:sp>
      <p:cxnSp>
        <p:nvCxnSpPr>
          <p:cNvPr id="45" name="꺾인 연결선 116">
            <a:extLst>
              <a:ext uri="{FF2B5EF4-FFF2-40B4-BE49-F238E27FC236}">
                <a16:creationId xmlns:a16="http://schemas.microsoft.com/office/drawing/2014/main" id="{04F8F1D1-DD7B-47D3-88B5-CF7143F9581A}"/>
              </a:ext>
            </a:extLst>
          </p:cNvPr>
          <p:cNvCxnSpPr>
            <a:cxnSpLocks/>
            <a:stCxn id="50" idx="0"/>
            <a:endCxn id="38" idx="0"/>
          </p:cNvCxnSpPr>
          <p:nvPr/>
        </p:nvCxnSpPr>
        <p:spPr bwMode="auto">
          <a:xfrm rot="5400000" flipH="1" flipV="1">
            <a:off x="4927200" y="-161136"/>
            <a:ext cx="12700" cy="7324288"/>
          </a:xfrm>
          <a:prstGeom prst="bentConnector3">
            <a:avLst>
              <a:gd name="adj1" fmla="val 1800000"/>
            </a:avLst>
          </a:prstGeom>
          <a:noFill/>
          <a:ln w="12700" algn="ctr">
            <a:solidFill>
              <a:schemeClr val="tx1"/>
            </a:solidFill>
            <a:round/>
            <a:headEnd/>
            <a:tailEnd/>
          </a:ln>
        </p:spPr>
      </p:cxnSp>
      <p:cxnSp>
        <p:nvCxnSpPr>
          <p:cNvPr id="46" name="꺾인 연결선 116">
            <a:extLst>
              <a:ext uri="{FF2B5EF4-FFF2-40B4-BE49-F238E27FC236}">
                <a16:creationId xmlns:a16="http://schemas.microsoft.com/office/drawing/2014/main" id="{C3991A42-552B-4850-B174-BB86B1CFA1FC}"/>
              </a:ext>
            </a:extLst>
          </p:cNvPr>
          <p:cNvCxnSpPr>
            <a:cxnSpLocks/>
            <a:stCxn id="56" idx="0"/>
            <a:endCxn id="65" idx="0"/>
          </p:cNvCxnSpPr>
          <p:nvPr/>
        </p:nvCxnSpPr>
        <p:spPr bwMode="auto">
          <a:xfrm rot="5400000" flipH="1" flipV="1">
            <a:off x="4916054" y="2282326"/>
            <a:ext cx="12700" cy="2437365"/>
          </a:xfrm>
          <a:prstGeom prst="bentConnector3">
            <a:avLst>
              <a:gd name="adj1" fmla="val 1800000"/>
            </a:avLst>
          </a:prstGeom>
          <a:noFill/>
          <a:ln w="12700" algn="ctr">
            <a:solidFill>
              <a:schemeClr val="tx1"/>
            </a:solidFill>
            <a:round/>
            <a:headEnd/>
            <a:tailEnd/>
          </a:ln>
        </p:spPr>
      </p:cxnSp>
      <p:cxnSp>
        <p:nvCxnSpPr>
          <p:cNvPr id="31" name="꺾인 연결선 116">
            <a:extLst>
              <a:ext uri="{FF2B5EF4-FFF2-40B4-BE49-F238E27FC236}">
                <a16:creationId xmlns:a16="http://schemas.microsoft.com/office/drawing/2014/main" id="{F37B0CD4-C337-4F5E-9C3E-8B9424969137}"/>
              </a:ext>
            </a:extLst>
          </p:cNvPr>
          <p:cNvCxnSpPr>
            <a:cxnSpLocks/>
            <a:stCxn id="48" idx="0"/>
            <a:endCxn id="68" idx="0"/>
          </p:cNvCxnSpPr>
          <p:nvPr/>
        </p:nvCxnSpPr>
        <p:spPr bwMode="auto">
          <a:xfrm rot="5400000" flipH="1" flipV="1">
            <a:off x="4916054" y="1063643"/>
            <a:ext cx="12700" cy="4874731"/>
          </a:xfrm>
          <a:prstGeom prst="bentConnector3">
            <a:avLst>
              <a:gd name="adj1" fmla="val 1800000"/>
            </a:avLst>
          </a:prstGeom>
          <a:noFill/>
          <a:ln w="12700" algn="ctr">
            <a:solidFill>
              <a:schemeClr val="tx1"/>
            </a:solidFill>
            <a:round/>
            <a:headEnd/>
            <a:tailEnd/>
          </a:ln>
        </p:spPr>
      </p:cxnSp>
    </p:spTree>
    <p:extLst>
      <p:ext uri="{BB962C8B-B14F-4D97-AF65-F5344CB8AC3E}">
        <p14:creationId xmlns:p14="http://schemas.microsoft.com/office/powerpoint/2010/main" val="299707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9"/>
          <p:cNvSpPr>
            <a:spLocks noChangeArrowheads="1"/>
          </p:cNvSpPr>
          <p:nvPr/>
        </p:nvSpPr>
        <p:spPr bwMode="auto">
          <a:xfrm>
            <a:off x="299244" y="669472"/>
            <a:ext cx="177343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로그인</a:t>
            </a:r>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관리자 공통</a:t>
            </a:r>
            <a:r>
              <a:rPr lang="en-US" altLang="ko-KR" sz="1300" dirty="0">
                <a:latin typeface="맑은 고딕" panose="020B0503020000020004" pitchFamily="50" charset="-127"/>
                <a:ea typeface="맑은 고딕" panose="020B0503020000020004" pitchFamily="50" charset="-127"/>
                <a:cs typeface="Arial" pitchFamily="34" charset="0"/>
              </a:rPr>
              <a:t>]</a:t>
            </a:r>
            <a:endParaRPr lang="ko-KR" altLang="en-US" sz="1300" dirty="0">
              <a:latin typeface="맑은 고딕" panose="020B0503020000020004" pitchFamily="50" charset="-127"/>
              <a:ea typeface="맑은 고딕" panose="020B0503020000020004" pitchFamily="50" charset="-127"/>
              <a:cs typeface="Arial" pitchFamily="34" charset="0"/>
            </a:endParaRPr>
          </a:p>
        </p:txBody>
      </p:sp>
      <p:sp>
        <p:nvSpPr>
          <p:cNvPr id="26" name="타원 41"/>
          <p:cNvSpPr>
            <a:spLocks noChangeArrowheads="1"/>
          </p:cNvSpPr>
          <p:nvPr/>
        </p:nvSpPr>
        <p:spPr bwMode="auto">
          <a:xfrm>
            <a:off x="5165261" y="6217504"/>
            <a:ext cx="169523" cy="169523"/>
          </a:xfrm>
          <a:prstGeom prst="rect">
            <a:avLst/>
          </a:prstGeom>
          <a:solidFill>
            <a:schemeClr val="bg1"/>
          </a:solidFill>
          <a:ln w="3175">
            <a:solidFill>
              <a:schemeClr val="tx1"/>
            </a:solidFill>
            <a:miter lim="800000"/>
            <a:headEnd/>
            <a:tailEnd type="none" w="med" len="lg"/>
          </a:ln>
        </p:spPr>
        <p:txBody>
          <a:bodyPr lIns="84867"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27" name="TextBox 100"/>
          <p:cNvSpPr txBox="1">
            <a:spLocks noChangeArrowheads="1"/>
          </p:cNvSpPr>
          <p:nvPr/>
        </p:nvSpPr>
        <p:spPr bwMode="auto">
          <a:xfrm>
            <a:off x="5349939" y="6195393"/>
            <a:ext cx="567784"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페이지</a:t>
            </a:r>
          </a:p>
        </p:txBody>
      </p:sp>
      <p:sp>
        <p:nvSpPr>
          <p:cNvPr id="28" name="다이아몬드 101"/>
          <p:cNvSpPr>
            <a:spLocks noChangeArrowheads="1"/>
          </p:cNvSpPr>
          <p:nvPr/>
        </p:nvSpPr>
        <p:spPr bwMode="auto">
          <a:xfrm>
            <a:off x="6057511" y="6182863"/>
            <a:ext cx="231434" cy="238805"/>
          </a:xfrm>
          <a:prstGeom prst="diamond">
            <a:avLst/>
          </a:prstGeom>
          <a:solidFill>
            <a:schemeClr val="bg1"/>
          </a:solidFill>
          <a:ln w="3175">
            <a:solidFill>
              <a:schemeClr val="tx1"/>
            </a:solidFill>
            <a:miter lim="800000"/>
            <a:headEnd/>
            <a:tailEnd type="none" w="med" len="lg"/>
          </a:ln>
        </p:spPr>
        <p:txBody>
          <a:bodyPr lIns="33429"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29" name="TextBox 102"/>
          <p:cNvSpPr txBox="1">
            <a:spLocks noChangeArrowheads="1"/>
          </p:cNvSpPr>
          <p:nvPr/>
        </p:nvSpPr>
        <p:spPr bwMode="auto">
          <a:xfrm>
            <a:off x="6256491" y="6195392"/>
            <a:ext cx="460382"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기능</a:t>
            </a:r>
          </a:p>
        </p:txBody>
      </p:sp>
      <p:cxnSp>
        <p:nvCxnSpPr>
          <p:cNvPr id="30" name="직선 화살표 연결선 103"/>
          <p:cNvCxnSpPr>
            <a:cxnSpLocks noChangeShapeType="1"/>
          </p:cNvCxnSpPr>
          <p:nvPr/>
        </p:nvCxnSpPr>
        <p:spPr bwMode="auto">
          <a:xfrm>
            <a:off x="6836876" y="6300792"/>
            <a:ext cx="334623" cy="294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TextBox 104"/>
          <p:cNvSpPr txBox="1">
            <a:spLocks noChangeArrowheads="1"/>
          </p:cNvSpPr>
          <p:nvPr/>
        </p:nvSpPr>
        <p:spPr bwMode="auto">
          <a:xfrm>
            <a:off x="7184926" y="6195393"/>
            <a:ext cx="822661"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페이지 이동</a:t>
            </a:r>
          </a:p>
        </p:txBody>
      </p:sp>
      <p:cxnSp>
        <p:nvCxnSpPr>
          <p:cNvPr id="33" name="직선 화살표 연결선 103"/>
          <p:cNvCxnSpPr>
            <a:cxnSpLocks noChangeShapeType="1"/>
          </p:cNvCxnSpPr>
          <p:nvPr/>
        </p:nvCxnSpPr>
        <p:spPr bwMode="auto">
          <a:xfrm>
            <a:off x="8107302" y="6300792"/>
            <a:ext cx="334623" cy="2948"/>
          </a:xfrm>
          <a:prstGeom prst="straightConnector1">
            <a:avLst/>
          </a:prstGeom>
          <a:noFill/>
          <a:ln w="127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34" name="TextBox 104"/>
          <p:cNvSpPr txBox="1">
            <a:spLocks noChangeArrowheads="1"/>
          </p:cNvSpPr>
          <p:nvPr/>
        </p:nvSpPr>
        <p:spPr bwMode="auto">
          <a:xfrm>
            <a:off x="8455606" y="6195392"/>
            <a:ext cx="748923"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선택 </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C00000"/>
                </a:solidFill>
                <a:latin typeface="맑은 고딕" panose="020B0503020000020004" pitchFamily="50" charset="-127"/>
                <a:ea typeface="맑은 고딕" panose="020B0503020000020004" pitchFamily="50" charset="-127"/>
                <a:cs typeface="Arial" pitchFamily="34" charset="0"/>
              </a:rPr>
              <a:t>Y</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0070C0"/>
                </a:solidFill>
                <a:latin typeface="맑은 고딕" panose="020B0503020000020004" pitchFamily="50" charset="-127"/>
                <a:ea typeface="맑은 고딕" panose="020B0503020000020004" pitchFamily="50" charset="-127"/>
                <a:cs typeface="Arial" pitchFamily="34" charset="0"/>
              </a:rPr>
              <a:t>N</a:t>
            </a:r>
            <a:r>
              <a:rPr lang="en-US" altLang="ko-KR" sz="836" b="0" dirty="0">
                <a:latin typeface="맑은 고딕" panose="020B0503020000020004" pitchFamily="50" charset="-127"/>
                <a:ea typeface="맑은 고딕" panose="020B0503020000020004" pitchFamily="50" charset="-127"/>
                <a:cs typeface="Arial" pitchFamily="34" charset="0"/>
              </a:rPr>
              <a:t>)</a:t>
            </a:r>
            <a:endParaRPr lang="ko-KR" altLang="en-US" sz="836" b="0" dirty="0">
              <a:latin typeface="맑은 고딕" panose="020B0503020000020004" pitchFamily="50" charset="-127"/>
              <a:ea typeface="맑은 고딕" panose="020B0503020000020004" pitchFamily="50" charset="-127"/>
              <a:cs typeface="Arial" pitchFamily="34" charset="0"/>
            </a:endParaRPr>
          </a:p>
        </p:txBody>
      </p:sp>
      <p:sp>
        <p:nvSpPr>
          <p:cNvPr id="25" name="직사각형 3"/>
          <p:cNvSpPr>
            <a:spLocks noChangeArrowheads="1"/>
          </p:cNvSpPr>
          <p:nvPr/>
        </p:nvSpPr>
        <p:spPr bwMode="auto">
          <a:xfrm>
            <a:off x="152384" y="3317734"/>
            <a:ext cx="1296000" cy="360000"/>
          </a:xfrm>
          <a:prstGeom prst="rect">
            <a:avLst/>
          </a:prstGeom>
          <a:solidFill>
            <a:srgbClr val="FFFF00"/>
          </a:solidFill>
          <a:ln w="3175">
            <a:solidFill>
              <a:schemeClr val="tx1"/>
            </a:solidFill>
            <a:miter lim="800000"/>
            <a:headEnd/>
            <a:tailEnd type="none" w="med" len="lg"/>
          </a:ln>
        </p:spPr>
        <p:txBody>
          <a:bodyPr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로그인</a:t>
            </a:r>
          </a:p>
        </p:txBody>
      </p:sp>
      <p:cxnSp>
        <p:nvCxnSpPr>
          <p:cNvPr id="32" name="직선 화살표 연결선 43"/>
          <p:cNvCxnSpPr>
            <a:cxnSpLocks noChangeShapeType="1"/>
            <a:stCxn id="25" idx="3"/>
            <a:endCxn id="36" idx="1"/>
          </p:cNvCxnSpPr>
          <p:nvPr/>
        </p:nvCxnSpPr>
        <p:spPr bwMode="auto">
          <a:xfrm>
            <a:off x="1448384" y="3497734"/>
            <a:ext cx="347314" cy="0"/>
          </a:xfrm>
          <a:prstGeom prst="straightConnector1">
            <a:avLst/>
          </a:prstGeom>
          <a:noFill/>
          <a:ln w="127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35" name="Shape 18"/>
          <p:cNvCxnSpPr>
            <a:cxnSpLocks noChangeShapeType="1"/>
            <a:stCxn id="36" idx="0"/>
            <a:endCxn id="40" idx="1"/>
          </p:cNvCxnSpPr>
          <p:nvPr/>
        </p:nvCxnSpPr>
        <p:spPr bwMode="auto">
          <a:xfrm rot="5400000" flipH="1" flipV="1">
            <a:off x="2720527" y="2003397"/>
            <a:ext cx="1127508" cy="1285166"/>
          </a:xfrm>
          <a:prstGeom prst="bentConnector2">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36" name="순서도: 판단 147"/>
          <p:cNvSpPr>
            <a:spLocks noChangeArrowheads="1"/>
          </p:cNvSpPr>
          <p:nvPr/>
        </p:nvSpPr>
        <p:spPr bwMode="auto">
          <a:xfrm>
            <a:off x="1795698" y="3209734"/>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ko-KR" altLang="en-US" sz="836" b="0" dirty="0">
                <a:latin typeface="맑은 고딕" panose="020B0503020000020004" pitchFamily="50" charset="-127"/>
                <a:ea typeface="맑은 고딕" panose="020B0503020000020004" pitchFamily="50" charset="-127"/>
              </a:rPr>
              <a:t>관리자 정보</a:t>
            </a:r>
            <a:endParaRPr lang="en-US" altLang="ko-KR" sz="836" b="0" dirty="0">
              <a:latin typeface="맑은 고딕" panose="020B0503020000020004" pitchFamily="50" charset="-127"/>
              <a:ea typeface="맑은 고딕" panose="020B0503020000020004" pitchFamily="50" charset="-127"/>
            </a:endParaRPr>
          </a:p>
          <a:p>
            <a:pPr algn="ctr"/>
            <a:r>
              <a:rPr lang="ko-KR" altLang="en-US" sz="836" b="0" dirty="0">
                <a:latin typeface="맑은 고딕" panose="020B0503020000020004" pitchFamily="50" charset="-127"/>
                <a:ea typeface="맑은 고딕" panose="020B0503020000020004" pitchFamily="50" charset="-127"/>
              </a:rPr>
              <a:t>일치 여부</a:t>
            </a:r>
          </a:p>
        </p:txBody>
      </p:sp>
      <p:sp>
        <p:nvSpPr>
          <p:cNvPr id="37" name="TextBox 50"/>
          <p:cNvSpPr txBox="1">
            <a:spLocks noChangeArrowheads="1"/>
          </p:cNvSpPr>
          <p:nvPr/>
        </p:nvSpPr>
        <p:spPr bwMode="auto">
          <a:xfrm>
            <a:off x="2399015" y="2947796"/>
            <a:ext cx="269626"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0070C0"/>
                </a:solidFill>
                <a:latin typeface="맑은 고딕" panose="020B0503020000020004" pitchFamily="50" charset="-127"/>
                <a:ea typeface="맑은 고딕" panose="020B0503020000020004" pitchFamily="50" charset="-127"/>
                <a:cs typeface="Arial" charset="0"/>
              </a:rPr>
              <a:t>N</a:t>
            </a:r>
            <a:endParaRPr lang="ko-KR" altLang="en-US" sz="836" dirty="0">
              <a:solidFill>
                <a:srgbClr val="0070C0"/>
              </a:solidFill>
              <a:latin typeface="맑은 고딕" panose="020B0503020000020004" pitchFamily="50" charset="-127"/>
              <a:ea typeface="맑은 고딕" panose="020B0503020000020004" pitchFamily="50" charset="-127"/>
              <a:cs typeface="Arial" charset="0"/>
            </a:endParaRPr>
          </a:p>
        </p:txBody>
      </p:sp>
      <p:sp>
        <p:nvSpPr>
          <p:cNvPr id="38" name="TextBox 51"/>
          <p:cNvSpPr txBox="1">
            <a:spLocks noChangeArrowheads="1"/>
          </p:cNvSpPr>
          <p:nvPr/>
        </p:nvSpPr>
        <p:spPr bwMode="auto">
          <a:xfrm>
            <a:off x="5337533" y="3265152"/>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dirty="0">
              <a:solidFill>
                <a:srgbClr val="C00000"/>
              </a:solidFill>
              <a:latin typeface="맑은 고딕" panose="020B0503020000020004" pitchFamily="50" charset="-127"/>
              <a:ea typeface="맑은 고딕" panose="020B0503020000020004" pitchFamily="50" charset="-127"/>
              <a:cs typeface="Arial" charset="0"/>
            </a:endParaRPr>
          </a:p>
        </p:txBody>
      </p:sp>
      <p:sp>
        <p:nvSpPr>
          <p:cNvPr id="40" name="직사각형 3"/>
          <p:cNvSpPr>
            <a:spLocks noChangeArrowheads="1"/>
          </p:cNvSpPr>
          <p:nvPr/>
        </p:nvSpPr>
        <p:spPr bwMode="auto">
          <a:xfrm>
            <a:off x="3926864" y="1902226"/>
            <a:ext cx="1296000" cy="360000"/>
          </a:xfrm>
          <a:prstGeom prst="rect">
            <a:avLst/>
          </a:prstGeom>
          <a:solidFill>
            <a:schemeClr val="accent5">
              <a:lumMod val="20000"/>
              <a:lumOff val="80000"/>
            </a:schemeClr>
          </a:solidFill>
          <a:ln w="3175">
            <a:solidFill>
              <a:schemeClr val="tx1"/>
            </a:solidFill>
            <a:miter lim="800000"/>
            <a:headEnd/>
            <a:tailEnd type="none" w="med" len="lg"/>
          </a:ln>
        </p:spPr>
        <p:txBody>
          <a:bodyPr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로그인 오류 </a:t>
            </a:r>
            <a:endParaRPr lang="en-US" altLang="ko-KR" sz="836" b="0" dirty="0">
              <a:latin typeface="맑은 고딕" panose="020B0503020000020004" pitchFamily="50" charset="-127"/>
              <a:ea typeface="맑은 고딕" panose="020B0503020000020004" pitchFamily="50" charset="-127"/>
              <a:cs typeface="Arial" charset="0"/>
            </a:endParaRPr>
          </a:p>
          <a:p>
            <a:pPr algn="ctr" defTabSz="850586"/>
            <a:r>
              <a:rPr lang="en-US" altLang="ko-KR" sz="836" b="0" dirty="0">
                <a:latin typeface="맑은 고딕" panose="020B0503020000020004" pitchFamily="50" charset="-127"/>
                <a:ea typeface="맑은 고딕" panose="020B0503020000020004" pitchFamily="50" charset="-127"/>
                <a:cs typeface="Arial" pitchFamily="34" charset="0"/>
              </a:rPr>
              <a:t>Alert</a:t>
            </a:r>
            <a:endParaRPr lang="ko-KR" altLang="en-US" sz="836" b="0" dirty="0">
              <a:latin typeface="맑은 고딕" panose="020B0503020000020004" pitchFamily="50" charset="-127"/>
              <a:ea typeface="맑은 고딕" panose="020B0503020000020004" pitchFamily="50" charset="-127"/>
              <a:cs typeface="Arial" pitchFamily="34" charset="0"/>
            </a:endParaRPr>
          </a:p>
        </p:txBody>
      </p:sp>
      <p:sp>
        <p:nvSpPr>
          <p:cNvPr id="41" name="순서도: 판단 147"/>
          <p:cNvSpPr>
            <a:spLocks noChangeArrowheads="1"/>
          </p:cNvSpPr>
          <p:nvPr/>
        </p:nvSpPr>
        <p:spPr bwMode="auto">
          <a:xfrm>
            <a:off x="5769802" y="3209734"/>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ko-KR" altLang="en-US" sz="836" b="0" dirty="0">
                <a:latin typeface="맑은 고딕" panose="020B0503020000020004" pitchFamily="50" charset="-127"/>
                <a:ea typeface="맑은 고딕" panose="020B0503020000020004" pitchFamily="50" charset="-127"/>
              </a:rPr>
              <a:t>최종 로그인</a:t>
            </a:r>
            <a:endParaRPr lang="en-US" altLang="ko-KR" sz="836" b="0" dirty="0">
              <a:latin typeface="맑은 고딕" panose="020B0503020000020004" pitchFamily="50" charset="-127"/>
              <a:ea typeface="맑은 고딕" panose="020B0503020000020004" pitchFamily="50" charset="-127"/>
            </a:endParaRPr>
          </a:p>
          <a:p>
            <a:pPr algn="ctr"/>
            <a:r>
              <a:rPr lang="en-US" altLang="ko-KR" sz="836" b="0" dirty="0">
                <a:latin typeface="맑은 고딕" panose="020B0503020000020004" pitchFamily="50" charset="-127"/>
                <a:ea typeface="맑은 고딕" panose="020B0503020000020004" pitchFamily="50" charset="-127"/>
              </a:rPr>
              <a:t>90</a:t>
            </a:r>
            <a:r>
              <a:rPr lang="ko-KR" altLang="en-US" sz="836" b="0" dirty="0">
                <a:latin typeface="맑은 고딕" panose="020B0503020000020004" pitchFamily="50" charset="-127"/>
                <a:ea typeface="맑은 고딕" panose="020B0503020000020004" pitchFamily="50" charset="-127"/>
              </a:rPr>
              <a:t>일 이상</a:t>
            </a:r>
            <a:endParaRPr lang="en-US" altLang="ko-KR" sz="836" b="0" dirty="0">
              <a:latin typeface="맑은 고딕" panose="020B0503020000020004" pitchFamily="50" charset="-127"/>
              <a:ea typeface="맑은 고딕" panose="020B0503020000020004" pitchFamily="50" charset="-127"/>
            </a:endParaRPr>
          </a:p>
        </p:txBody>
      </p:sp>
      <p:sp>
        <p:nvSpPr>
          <p:cNvPr id="42" name="TextBox 50"/>
          <p:cNvSpPr txBox="1">
            <a:spLocks noChangeArrowheads="1"/>
          </p:cNvSpPr>
          <p:nvPr/>
        </p:nvSpPr>
        <p:spPr bwMode="auto">
          <a:xfrm>
            <a:off x="7419525" y="3238116"/>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a:solidFill>
                <a:srgbClr val="C00000"/>
              </a:solidFill>
              <a:latin typeface="맑은 고딕" panose="020B0503020000020004" pitchFamily="50" charset="-127"/>
              <a:ea typeface="맑은 고딕" panose="020B0503020000020004" pitchFamily="50" charset="-127"/>
              <a:cs typeface="Arial" charset="0"/>
            </a:endParaRPr>
          </a:p>
        </p:txBody>
      </p:sp>
      <p:sp>
        <p:nvSpPr>
          <p:cNvPr id="43" name="TextBox 51"/>
          <p:cNvSpPr txBox="1">
            <a:spLocks noChangeArrowheads="1"/>
          </p:cNvSpPr>
          <p:nvPr/>
        </p:nvSpPr>
        <p:spPr bwMode="auto">
          <a:xfrm>
            <a:off x="6261585" y="3759055"/>
            <a:ext cx="269626"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0070C0"/>
                </a:solidFill>
                <a:latin typeface="맑은 고딕" panose="020B0503020000020004" pitchFamily="50" charset="-127"/>
                <a:ea typeface="맑은 고딕" panose="020B0503020000020004" pitchFamily="50" charset="-127"/>
                <a:cs typeface="Arial" charset="0"/>
              </a:rPr>
              <a:t>N</a:t>
            </a:r>
            <a:endParaRPr lang="ko-KR" altLang="en-US" sz="836" dirty="0">
              <a:solidFill>
                <a:srgbClr val="0070C0"/>
              </a:solidFill>
              <a:latin typeface="맑은 고딕" panose="020B0503020000020004" pitchFamily="50" charset="-127"/>
              <a:ea typeface="맑은 고딕" panose="020B0503020000020004" pitchFamily="50" charset="-127"/>
              <a:cs typeface="Arial" charset="0"/>
            </a:endParaRPr>
          </a:p>
        </p:txBody>
      </p:sp>
      <p:sp>
        <p:nvSpPr>
          <p:cNvPr id="44" name="직사각형 3"/>
          <p:cNvSpPr>
            <a:spLocks noChangeArrowheads="1"/>
          </p:cNvSpPr>
          <p:nvPr/>
        </p:nvSpPr>
        <p:spPr bwMode="auto">
          <a:xfrm>
            <a:off x="5895802" y="5127361"/>
            <a:ext cx="1440000" cy="360000"/>
          </a:xfrm>
          <a:prstGeom prst="rect">
            <a:avLst/>
          </a:prstGeom>
          <a:solidFill>
            <a:srgbClr val="FFFF00"/>
          </a:solidFill>
          <a:ln w="3175">
            <a:solidFill>
              <a:schemeClr val="tx1"/>
            </a:solidFill>
            <a:miter lim="800000"/>
            <a:headEnd/>
            <a:tailEnd type="none" w="med" len="lg"/>
          </a:ln>
        </p:spPr>
        <p:txBody>
          <a:bodyPr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비밀번호 변경 </a:t>
            </a:r>
            <a:endParaRPr lang="en-US" altLang="ko-KR" sz="836" b="0" dirty="0">
              <a:latin typeface="맑은 고딕" panose="020B0503020000020004" pitchFamily="50" charset="-127"/>
              <a:ea typeface="맑은 고딕" panose="020B0503020000020004" pitchFamily="50" charset="-127"/>
              <a:cs typeface="Arial" charset="0"/>
            </a:endParaRPr>
          </a:p>
        </p:txBody>
      </p:sp>
      <p:sp>
        <p:nvSpPr>
          <p:cNvPr id="45" name="직사각형 3"/>
          <p:cNvSpPr>
            <a:spLocks noChangeArrowheads="1"/>
          </p:cNvSpPr>
          <p:nvPr/>
        </p:nvSpPr>
        <p:spPr bwMode="auto">
          <a:xfrm>
            <a:off x="8128419" y="3317734"/>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wrap="none"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로그인 잠금 처리 </a:t>
            </a:r>
            <a:r>
              <a:rPr lang="en-US" altLang="ko-KR" sz="836" b="0" dirty="0">
                <a:latin typeface="맑은 고딕" panose="020B0503020000020004" pitchFamily="50" charset="-127"/>
                <a:ea typeface="맑은 고딕" panose="020B0503020000020004" pitchFamily="50" charset="-127"/>
                <a:cs typeface="Arial" pitchFamily="34" charset="0"/>
              </a:rPr>
              <a:t>Alert</a:t>
            </a:r>
            <a:endParaRPr lang="en-US" altLang="ko-KR" sz="836" b="0" dirty="0">
              <a:latin typeface="맑은 고딕" panose="020B0503020000020004" pitchFamily="50" charset="-127"/>
              <a:ea typeface="맑은 고딕" panose="020B0503020000020004" pitchFamily="50" charset="-127"/>
              <a:cs typeface="Arial" charset="0"/>
            </a:endParaRPr>
          </a:p>
          <a:p>
            <a:pPr algn="ctr" defTabSz="850586"/>
            <a:r>
              <a:rPr lang="en-US" altLang="ko-KR" sz="836" b="0" dirty="0">
                <a:latin typeface="맑은 고딕" panose="020B0503020000020004" pitchFamily="50" charset="-127"/>
                <a:ea typeface="맑은 고딕" panose="020B0503020000020004" pitchFamily="50" charset="-127"/>
                <a:cs typeface="Arial" charset="0"/>
              </a:rPr>
              <a:t>(</a:t>
            </a:r>
            <a:r>
              <a:rPr lang="ko-KR" altLang="en-US" sz="836" b="0" dirty="0">
                <a:latin typeface="맑은 고딕" panose="020B0503020000020004" pitchFamily="50" charset="-127"/>
                <a:ea typeface="맑은 고딕" panose="020B0503020000020004" pitchFamily="50" charset="-127"/>
                <a:cs typeface="Arial" charset="0"/>
              </a:rPr>
              <a:t>휴면계정</a:t>
            </a:r>
            <a:r>
              <a:rPr lang="en-US" altLang="ko-KR" sz="836" b="0" dirty="0">
                <a:latin typeface="맑은 고딕" panose="020B0503020000020004" pitchFamily="50" charset="-127"/>
                <a:ea typeface="맑은 고딕" panose="020B0503020000020004" pitchFamily="50" charset="-127"/>
                <a:cs typeface="Arial" charset="0"/>
              </a:rPr>
              <a:t>)</a:t>
            </a:r>
            <a:endParaRPr lang="ko-KR" altLang="en-US" sz="836" b="0" dirty="0">
              <a:latin typeface="맑은 고딕" panose="020B0503020000020004" pitchFamily="50" charset="-127"/>
              <a:ea typeface="맑은 고딕" panose="020B0503020000020004" pitchFamily="50" charset="-127"/>
              <a:cs typeface="Arial" charset="0"/>
            </a:endParaRPr>
          </a:p>
        </p:txBody>
      </p:sp>
      <p:cxnSp>
        <p:nvCxnSpPr>
          <p:cNvPr id="46" name="직선 화살표 연결선 43"/>
          <p:cNvCxnSpPr>
            <a:cxnSpLocks noChangeShapeType="1"/>
            <a:stCxn id="40" idx="0"/>
            <a:endCxn id="47" idx="2"/>
          </p:cNvCxnSpPr>
          <p:nvPr/>
        </p:nvCxnSpPr>
        <p:spPr bwMode="auto">
          <a:xfrm flipV="1">
            <a:off x="4574864" y="1686990"/>
            <a:ext cx="0" cy="215236"/>
          </a:xfrm>
          <a:prstGeom prst="straightConnector1">
            <a:avLst/>
          </a:prstGeom>
          <a:noFill/>
          <a:ln w="127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47" name="순서도: 판단 147"/>
          <p:cNvSpPr>
            <a:spLocks noChangeArrowheads="1"/>
          </p:cNvSpPr>
          <p:nvPr/>
        </p:nvSpPr>
        <p:spPr bwMode="auto">
          <a:xfrm>
            <a:off x="3728864" y="1110990"/>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ko-KR" altLang="en-US" sz="836" b="0">
                <a:latin typeface="맑은 고딕" panose="020B0503020000020004" pitchFamily="50" charset="-127"/>
                <a:ea typeface="맑은 고딕" panose="020B0503020000020004" pitchFamily="50" charset="-127"/>
              </a:rPr>
              <a:t>비밀번호 오류</a:t>
            </a:r>
            <a:endParaRPr lang="en-US" altLang="ko-KR" sz="836" b="0">
              <a:latin typeface="맑은 고딕" panose="020B0503020000020004" pitchFamily="50" charset="-127"/>
              <a:ea typeface="맑은 고딕" panose="020B0503020000020004" pitchFamily="50" charset="-127"/>
            </a:endParaRPr>
          </a:p>
          <a:p>
            <a:pPr algn="ctr"/>
            <a:r>
              <a:rPr lang="en-US" altLang="ko-KR" sz="836" b="0">
                <a:latin typeface="맑은 고딕" panose="020B0503020000020004" pitchFamily="50" charset="-127"/>
                <a:ea typeface="맑은 고딕" panose="020B0503020000020004" pitchFamily="50" charset="-127"/>
              </a:rPr>
              <a:t>5</a:t>
            </a:r>
            <a:r>
              <a:rPr lang="ko-KR" altLang="en-US" sz="836" b="0">
                <a:latin typeface="맑은 고딕" panose="020B0503020000020004" pitchFamily="50" charset="-127"/>
                <a:ea typeface="맑은 고딕" panose="020B0503020000020004" pitchFamily="50" charset="-127"/>
              </a:rPr>
              <a:t>회 이상</a:t>
            </a:r>
            <a:endParaRPr lang="en-US" altLang="ko-KR" sz="836" b="0">
              <a:latin typeface="맑은 고딕" panose="020B0503020000020004" pitchFamily="50" charset="-127"/>
              <a:ea typeface="맑은 고딕" panose="020B0503020000020004" pitchFamily="50" charset="-127"/>
            </a:endParaRPr>
          </a:p>
        </p:txBody>
      </p:sp>
      <p:sp>
        <p:nvSpPr>
          <p:cNvPr id="50" name="직사각형 3"/>
          <p:cNvSpPr>
            <a:spLocks noChangeArrowheads="1"/>
          </p:cNvSpPr>
          <p:nvPr/>
        </p:nvSpPr>
        <p:spPr bwMode="auto">
          <a:xfrm>
            <a:off x="6015969" y="1218990"/>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wrap="none"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로그인 잠금 처리 </a:t>
            </a:r>
            <a:r>
              <a:rPr lang="en-US" altLang="ko-KR" sz="836" b="0" dirty="0">
                <a:latin typeface="맑은 고딕" panose="020B0503020000020004" pitchFamily="50" charset="-127"/>
                <a:ea typeface="맑은 고딕" panose="020B0503020000020004" pitchFamily="50" charset="-127"/>
                <a:cs typeface="Arial" charset="0"/>
              </a:rPr>
              <a:t>Alert</a:t>
            </a:r>
          </a:p>
          <a:p>
            <a:pPr algn="ctr" defTabSz="850586"/>
            <a:r>
              <a:rPr lang="en-US" altLang="ko-KR" sz="836" b="0" dirty="0">
                <a:latin typeface="맑은 고딕" panose="020B0503020000020004" pitchFamily="50" charset="-127"/>
                <a:ea typeface="맑은 고딕" panose="020B0503020000020004" pitchFamily="50" charset="-127"/>
                <a:cs typeface="Arial" charset="0"/>
              </a:rPr>
              <a:t>(</a:t>
            </a:r>
            <a:r>
              <a:rPr lang="ko-KR" altLang="en-US" sz="836" b="0" dirty="0">
                <a:latin typeface="맑은 고딕" panose="020B0503020000020004" pitchFamily="50" charset="-127"/>
                <a:ea typeface="맑은 고딕" panose="020B0503020000020004" pitchFamily="50" charset="-127"/>
                <a:cs typeface="Arial" charset="0"/>
              </a:rPr>
              <a:t>휴면계정</a:t>
            </a:r>
            <a:r>
              <a:rPr lang="en-US" altLang="ko-KR" sz="836" b="0" dirty="0">
                <a:latin typeface="맑은 고딕" panose="020B0503020000020004" pitchFamily="50" charset="-127"/>
                <a:ea typeface="맑은 고딕" panose="020B0503020000020004" pitchFamily="50" charset="-127"/>
                <a:cs typeface="Arial" charset="0"/>
              </a:rPr>
              <a:t>)</a:t>
            </a:r>
          </a:p>
        </p:txBody>
      </p:sp>
      <p:cxnSp>
        <p:nvCxnSpPr>
          <p:cNvPr id="51" name="직선 화살표 연결선 43"/>
          <p:cNvCxnSpPr>
            <a:cxnSpLocks noChangeShapeType="1"/>
            <a:stCxn id="47" idx="3"/>
            <a:endCxn id="50" idx="1"/>
          </p:cNvCxnSpPr>
          <p:nvPr/>
        </p:nvCxnSpPr>
        <p:spPr bwMode="auto">
          <a:xfrm>
            <a:off x="5420864" y="1398990"/>
            <a:ext cx="595105"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52" name="TextBox 51"/>
          <p:cNvSpPr txBox="1">
            <a:spLocks noChangeArrowheads="1"/>
          </p:cNvSpPr>
          <p:nvPr/>
        </p:nvSpPr>
        <p:spPr bwMode="auto">
          <a:xfrm>
            <a:off x="5243714" y="1166479"/>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a:solidFill>
                <a:srgbClr val="C00000"/>
              </a:solidFill>
              <a:latin typeface="맑은 고딕" panose="020B0503020000020004" pitchFamily="50" charset="-127"/>
              <a:ea typeface="맑은 고딕" panose="020B0503020000020004" pitchFamily="50" charset="-127"/>
              <a:cs typeface="Arial" charset="0"/>
            </a:endParaRPr>
          </a:p>
        </p:txBody>
      </p:sp>
      <p:sp>
        <p:nvSpPr>
          <p:cNvPr id="53" name="TextBox 50"/>
          <p:cNvSpPr txBox="1">
            <a:spLocks noChangeArrowheads="1"/>
          </p:cNvSpPr>
          <p:nvPr/>
        </p:nvSpPr>
        <p:spPr bwMode="auto">
          <a:xfrm>
            <a:off x="3269265" y="1166479"/>
            <a:ext cx="269626"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0070C0"/>
                </a:solidFill>
                <a:latin typeface="맑은 고딕" panose="020B0503020000020004" pitchFamily="50" charset="-127"/>
                <a:ea typeface="맑은 고딕" panose="020B0503020000020004" pitchFamily="50" charset="-127"/>
                <a:cs typeface="Arial" charset="0"/>
              </a:rPr>
              <a:t>N</a:t>
            </a:r>
            <a:endParaRPr lang="ko-KR" altLang="en-US" sz="836" dirty="0">
              <a:solidFill>
                <a:srgbClr val="0070C0"/>
              </a:solidFill>
              <a:latin typeface="맑은 고딕" panose="020B0503020000020004" pitchFamily="50" charset="-127"/>
              <a:ea typeface="맑은 고딕" panose="020B0503020000020004" pitchFamily="50" charset="-127"/>
              <a:cs typeface="Arial" charset="0"/>
            </a:endParaRPr>
          </a:p>
        </p:txBody>
      </p:sp>
      <p:cxnSp>
        <p:nvCxnSpPr>
          <p:cNvPr id="55" name="Shape 18"/>
          <p:cNvCxnSpPr>
            <a:cxnSpLocks noChangeShapeType="1"/>
            <a:stCxn id="47" idx="1"/>
            <a:endCxn id="25" idx="0"/>
          </p:cNvCxnSpPr>
          <p:nvPr/>
        </p:nvCxnSpPr>
        <p:spPr bwMode="auto">
          <a:xfrm rot="10800000" flipV="1">
            <a:off x="800384" y="1398990"/>
            <a:ext cx="2928480" cy="1918744"/>
          </a:xfrm>
          <a:prstGeom prst="bentConnector2">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56" name="순서도: 판단 147"/>
          <p:cNvSpPr>
            <a:spLocks noChangeArrowheads="1"/>
          </p:cNvSpPr>
          <p:nvPr/>
        </p:nvSpPr>
        <p:spPr bwMode="auto">
          <a:xfrm>
            <a:off x="5769802" y="4127384"/>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ko-KR" altLang="en-US" sz="836" b="0" dirty="0">
                <a:latin typeface="맑은 고딕" panose="020B0503020000020004" pitchFamily="50" charset="-127"/>
                <a:ea typeface="맑은 고딕" panose="020B0503020000020004" pitchFamily="50" charset="-127"/>
              </a:rPr>
              <a:t>비밀번호 등록일</a:t>
            </a:r>
            <a:r>
              <a:rPr lang="en-US" altLang="ko-KR" sz="836" b="0" dirty="0">
                <a:latin typeface="맑은 고딕" panose="020B0503020000020004" pitchFamily="50" charset="-127"/>
                <a:ea typeface="맑은 고딕" panose="020B0503020000020004" pitchFamily="50" charset="-127"/>
              </a:rPr>
              <a:t> 90</a:t>
            </a:r>
            <a:r>
              <a:rPr lang="ko-KR" altLang="en-US" sz="836" b="0" dirty="0">
                <a:latin typeface="맑은 고딕" panose="020B0503020000020004" pitchFamily="50" charset="-127"/>
                <a:ea typeface="맑은 고딕" panose="020B0503020000020004" pitchFamily="50" charset="-127"/>
              </a:rPr>
              <a:t>일 이상 </a:t>
            </a:r>
            <a:endParaRPr lang="en-US" altLang="ko-KR" sz="836" b="0" dirty="0">
              <a:latin typeface="맑은 고딕" panose="020B0503020000020004" pitchFamily="50" charset="-127"/>
              <a:ea typeface="맑은 고딕" panose="020B0503020000020004" pitchFamily="50" charset="-127"/>
            </a:endParaRPr>
          </a:p>
          <a:p>
            <a:pPr algn="ctr"/>
            <a:r>
              <a:rPr lang="en-US" altLang="ko-KR" sz="836" b="0" dirty="0">
                <a:latin typeface="맑은 고딕" panose="020B0503020000020004" pitchFamily="50" charset="-127"/>
                <a:ea typeface="맑은 고딕" panose="020B0503020000020004" pitchFamily="50" charset="-127"/>
              </a:rPr>
              <a:t>or </a:t>
            </a:r>
            <a:r>
              <a:rPr lang="ko-KR" altLang="en-US" sz="836" b="0" dirty="0">
                <a:latin typeface="맑은 고딕" panose="020B0503020000020004" pitchFamily="50" charset="-127"/>
                <a:ea typeface="맑은 고딕" panose="020B0503020000020004" pitchFamily="50" charset="-127"/>
              </a:rPr>
              <a:t>비밀번호 변경</a:t>
            </a:r>
            <a:endParaRPr lang="en-US" altLang="ko-KR" sz="836" b="0" dirty="0">
              <a:latin typeface="맑은 고딕" panose="020B0503020000020004" pitchFamily="50" charset="-127"/>
              <a:ea typeface="맑은 고딕" panose="020B0503020000020004" pitchFamily="50" charset="-127"/>
            </a:endParaRPr>
          </a:p>
        </p:txBody>
      </p:sp>
      <p:cxnSp>
        <p:nvCxnSpPr>
          <p:cNvPr id="57" name="직선 화살표 연결선 9"/>
          <p:cNvCxnSpPr>
            <a:cxnSpLocks noChangeShapeType="1"/>
            <a:endCxn id="41" idx="1"/>
          </p:cNvCxnSpPr>
          <p:nvPr/>
        </p:nvCxnSpPr>
        <p:spPr bwMode="auto">
          <a:xfrm>
            <a:off x="5155355" y="3497734"/>
            <a:ext cx="614447"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58" name="직선 화살표 연결선 42"/>
          <p:cNvCxnSpPr>
            <a:cxnSpLocks noChangeShapeType="1"/>
            <a:stCxn id="41" idx="3"/>
            <a:endCxn id="45" idx="1"/>
          </p:cNvCxnSpPr>
          <p:nvPr/>
        </p:nvCxnSpPr>
        <p:spPr bwMode="auto">
          <a:xfrm>
            <a:off x="7461802" y="3497734"/>
            <a:ext cx="666617"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59" name="TextBox 51"/>
          <p:cNvSpPr txBox="1">
            <a:spLocks noChangeArrowheads="1"/>
          </p:cNvSpPr>
          <p:nvPr/>
        </p:nvSpPr>
        <p:spPr bwMode="auto">
          <a:xfrm>
            <a:off x="7438520" y="4143719"/>
            <a:ext cx="269626"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a:solidFill>
                  <a:srgbClr val="0070C0"/>
                </a:solidFill>
                <a:latin typeface="맑은 고딕" panose="020B0503020000020004" pitchFamily="50" charset="-127"/>
                <a:ea typeface="맑은 고딕" panose="020B0503020000020004" pitchFamily="50" charset="-127"/>
                <a:cs typeface="Arial" charset="0"/>
              </a:rPr>
              <a:t>N</a:t>
            </a:r>
            <a:endParaRPr lang="ko-KR" altLang="en-US" sz="836">
              <a:solidFill>
                <a:srgbClr val="0070C0"/>
              </a:solidFill>
              <a:latin typeface="맑은 고딕" panose="020B0503020000020004" pitchFamily="50" charset="-127"/>
              <a:ea typeface="맑은 고딕" panose="020B0503020000020004" pitchFamily="50" charset="-127"/>
              <a:cs typeface="Arial" charset="0"/>
            </a:endParaRPr>
          </a:p>
        </p:txBody>
      </p:sp>
      <p:sp>
        <p:nvSpPr>
          <p:cNvPr id="60" name="TextBox 50"/>
          <p:cNvSpPr txBox="1">
            <a:spLocks noChangeArrowheads="1"/>
          </p:cNvSpPr>
          <p:nvPr/>
        </p:nvSpPr>
        <p:spPr bwMode="auto">
          <a:xfrm>
            <a:off x="6365412" y="4703383"/>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dirty="0">
              <a:solidFill>
                <a:srgbClr val="C00000"/>
              </a:solidFill>
              <a:latin typeface="맑은 고딕" panose="020B0503020000020004" pitchFamily="50" charset="-127"/>
              <a:ea typeface="맑은 고딕" panose="020B0503020000020004" pitchFamily="50" charset="-127"/>
              <a:cs typeface="Arial" charset="0"/>
            </a:endParaRPr>
          </a:p>
        </p:txBody>
      </p:sp>
      <p:cxnSp>
        <p:nvCxnSpPr>
          <p:cNvPr id="62" name="직선 화살표 연결선 53"/>
          <p:cNvCxnSpPr>
            <a:cxnSpLocks noChangeShapeType="1"/>
            <a:stCxn id="56" idx="3"/>
            <a:endCxn id="76" idx="1"/>
          </p:cNvCxnSpPr>
          <p:nvPr/>
        </p:nvCxnSpPr>
        <p:spPr bwMode="auto">
          <a:xfrm>
            <a:off x="7461802" y="4415384"/>
            <a:ext cx="666541"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63" name="직선 화살표 연결선 43"/>
          <p:cNvCxnSpPr>
            <a:cxnSpLocks noChangeShapeType="1"/>
            <a:stCxn id="41" idx="2"/>
            <a:endCxn id="56" idx="0"/>
          </p:cNvCxnSpPr>
          <p:nvPr/>
        </p:nvCxnSpPr>
        <p:spPr bwMode="auto">
          <a:xfrm>
            <a:off x="6615802" y="3785734"/>
            <a:ext cx="0" cy="34165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64" name="직선 화살표 연결선 43"/>
          <p:cNvCxnSpPr>
            <a:cxnSpLocks noChangeShapeType="1"/>
            <a:stCxn id="56" idx="2"/>
            <a:endCxn id="44" idx="0"/>
          </p:cNvCxnSpPr>
          <p:nvPr/>
        </p:nvCxnSpPr>
        <p:spPr bwMode="auto">
          <a:xfrm>
            <a:off x="6615802" y="4703384"/>
            <a:ext cx="0" cy="423977"/>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67" name="Shape 18"/>
          <p:cNvCxnSpPr>
            <a:cxnSpLocks noChangeShapeType="1"/>
            <a:stCxn id="44" idx="1"/>
            <a:endCxn id="25" idx="2"/>
          </p:cNvCxnSpPr>
          <p:nvPr/>
        </p:nvCxnSpPr>
        <p:spPr bwMode="auto">
          <a:xfrm rot="10800000">
            <a:off x="800384" y="3677735"/>
            <a:ext cx="5095418" cy="1629627"/>
          </a:xfrm>
          <a:prstGeom prst="bentConnector2">
            <a:avLst/>
          </a:prstGeom>
          <a:noFill/>
          <a:ln w="127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69" name="순서도: 판단 147"/>
          <p:cNvSpPr>
            <a:spLocks noChangeArrowheads="1"/>
          </p:cNvSpPr>
          <p:nvPr/>
        </p:nvSpPr>
        <p:spPr bwMode="auto">
          <a:xfrm>
            <a:off x="8006733" y="5049711"/>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ko-KR" altLang="en-US" sz="836" b="0" dirty="0">
                <a:latin typeface="맑은 고딕" panose="020B0503020000020004" pitchFamily="50" charset="-127"/>
                <a:ea typeface="맑은 고딕" panose="020B0503020000020004" pitchFamily="50" charset="-127"/>
              </a:rPr>
              <a:t>세션타임</a:t>
            </a:r>
            <a:endParaRPr lang="en-US" altLang="ko-KR" sz="836" b="0" dirty="0">
              <a:latin typeface="맑은 고딕" panose="020B0503020000020004" pitchFamily="50" charset="-127"/>
              <a:ea typeface="맑은 고딕" panose="020B0503020000020004" pitchFamily="50" charset="-127"/>
            </a:endParaRPr>
          </a:p>
          <a:p>
            <a:pPr algn="ctr"/>
            <a:r>
              <a:rPr lang="en-US" altLang="ko-KR" sz="836" b="0" dirty="0">
                <a:latin typeface="맑은 고딕" panose="020B0503020000020004" pitchFamily="50" charset="-127"/>
                <a:ea typeface="맑은 고딕" panose="020B0503020000020004" pitchFamily="50" charset="-127"/>
              </a:rPr>
              <a:t>30</a:t>
            </a:r>
            <a:r>
              <a:rPr lang="ko-KR" altLang="en-US" sz="836" b="0" dirty="0">
                <a:latin typeface="맑은 고딕" panose="020B0503020000020004" pitchFamily="50" charset="-127"/>
                <a:ea typeface="맑은 고딕" panose="020B0503020000020004" pitchFamily="50" charset="-127"/>
              </a:rPr>
              <a:t>분 초과</a:t>
            </a:r>
            <a:endParaRPr lang="en-US" altLang="ko-KR" sz="836" b="0" dirty="0">
              <a:latin typeface="맑은 고딕" panose="020B0503020000020004" pitchFamily="50" charset="-127"/>
              <a:ea typeface="맑은 고딕" panose="020B0503020000020004" pitchFamily="50" charset="-127"/>
            </a:endParaRPr>
          </a:p>
        </p:txBody>
      </p:sp>
      <p:cxnSp>
        <p:nvCxnSpPr>
          <p:cNvPr id="71" name="Shape 18"/>
          <p:cNvCxnSpPr>
            <a:cxnSpLocks noChangeShapeType="1"/>
            <a:stCxn id="69" idx="2"/>
            <a:endCxn id="25" idx="2"/>
          </p:cNvCxnSpPr>
          <p:nvPr/>
        </p:nvCxnSpPr>
        <p:spPr bwMode="auto">
          <a:xfrm rot="5400000" flipH="1">
            <a:off x="3852570" y="625549"/>
            <a:ext cx="1947977" cy="8052349"/>
          </a:xfrm>
          <a:prstGeom prst="bentConnector3">
            <a:avLst>
              <a:gd name="adj1" fmla="val -11735"/>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72" name="TextBox 50"/>
          <p:cNvSpPr txBox="1">
            <a:spLocks noChangeArrowheads="1"/>
          </p:cNvSpPr>
          <p:nvPr/>
        </p:nvSpPr>
        <p:spPr bwMode="auto">
          <a:xfrm>
            <a:off x="8065534" y="5614622"/>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dirty="0">
              <a:solidFill>
                <a:srgbClr val="C00000"/>
              </a:solidFill>
              <a:latin typeface="맑은 고딕" panose="020B0503020000020004" pitchFamily="50" charset="-127"/>
              <a:ea typeface="맑은 고딕" panose="020B0503020000020004" pitchFamily="50" charset="-127"/>
              <a:cs typeface="Arial" charset="0"/>
            </a:endParaRPr>
          </a:p>
        </p:txBody>
      </p:sp>
      <p:cxnSp>
        <p:nvCxnSpPr>
          <p:cNvPr id="73" name="직선 화살표 연결선 43"/>
          <p:cNvCxnSpPr>
            <a:cxnSpLocks noChangeShapeType="1"/>
            <a:stCxn id="76" idx="2"/>
            <a:endCxn id="69" idx="0"/>
          </p:cNvCxnSpPr>
          <p:nvPr/>
        </p:nvCxnSpPr>
        <p:spPr bwMode="auto">
          <a:xfrm>
            <a:off x="8848343" y="4595384"/>
            <a:ext cx="4390" cy="454327"/>
          </a:xfrm>
          <a:prstGeom prst="straightConnector1">
            <a:avLst/>
          </a:prstGeom>
          <a:noFill/>
          <a:ln w="127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76" name="직사각형 3"/>
          <p:cNvSpPr>
            <a:spLocks noChangeArrowheads="1"/>
          </p:cNvSpPr>
          <p:nvPr/>
        </p:nvSpPr>
        <p:spPr bwMode="auto">
          <a:xfrm>
            <a:off x="8128343" y="4235384"/>
            <a:ext cx="1440000" cy="360000"/>
          </a:xfrm>
          <a:prstGeom prst="rect">
            <a:avLst/>
          </a:prstGeom>
          <a:solidFill>
            <a:srgbClr val="FFFF00"/>
          </a:solidFill>
          <a:ln w="3175">
            <a:solidFill>
              <a:schemeClr val="tx1"/>
            </a:solidFill>
            <a:miter lim="800000"/>
            <a:headEnd/>
            <a:tailEnd type="none" w="med" len="lg"/>
          </a:ln>
        </p:spPr>
        <p:txBody>
          <a:bodyPr lIns="84867" tIns="42435" rIns="84867" bIns="42435" anchor="ctr"/>
          <a:lstStyle/>
          <a:p>
            <a:pPr algn="ctr" defTabSz="850586"/>
            <a:r>
              <a:rPr lang="ko-KR" altLang="en-US" sz="836" b="0" dirty="0">
                <a:latin typeface="맑은 고딕" panose="020B0503020000020004" pitchFamily="50" charset="-127"/>
                <a:ea typeface="맑은 고딕" panose="020B0503020000020004" pitchFamily="50" charset="-127"/>
                <a:cs typeface="Arial" charset="0"/>
              </a:rPr>
              <a:t>관리자 메인</a:t>
            </a:r>
          </a:p>
        </p:txBody>
      </p:sp>
      <p:sp>
        <p:nvSpPr>
          <p:cNvPr id="113" name="직사각형 112">
            <a:extLst>
              <a:ext uri="{FF2B5EF4-FFF2-40B4-BE49-F238E27FC236}">
                <a16:creationId xmlns:a16="http://schemas.microsoft.com/office/drawing/2014/main" id="{548E4421-F125-4781-BBAF-05BD83FD8136}"/>
              </a:ext>
            </a:extLst>
          </p:cNvPr>
          <p:cNvSpPr/>
          <p:nvPr/>
        </p:nvSpPr>
        <p:spPr bwMode="auto">
          <a:xfrm>
            <a:off x="5055733" y="6093296"/>
            <a:ext cx="4217747" cy="400705"/>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맑은 고딕" panose="020B0503020000020004" pitchFamily="50" charset="-127"/>
              <a:ea typeface="맑은 고딕" panose="020B0503020000020004" pitchFamily="50" charset="-127"/>
              <a:cs typeface="Arial" charset="0"/>
            </a:endParaRPr>
          </a:p>
        </p:txBody>
      </p:sp>
      <p:sp>
        <p:nvSpPr>
          <p:cNvPr id="162" name="TextBox 51">
            <a:extLst>
              <a:ext uri="{FF2B5EF4-FFF2-40B4-BE49-F238E27FC236}">
                <a16:creationId xmlns:a16="http://schemas.microsoft.com/office/drawing/2014/main" id="{091A79C7-E3CF-41F0-8945-5EBA03FC7E71}"/>
              </a:ext>
            </a:extLst>
          </p:cNvPr>
          <p:cNvSpPr txBox="1">
            <a:spLocks noChangeArrowheads="1"/>
          </p:cNvSpPr>
          <p:nvPr/>
        </p:nvSpPr>
        <p:spPr bwMode="auto">
          <a:xfrm>
            <a:off x="3500711" y="3265152"/>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dirty="0">
              <a:solidFill>
                <a:srgbClr val="C00000"/>
              </a:solidFill>
              <a:latin typeface="맑은 고딕" panose="020B0503020000020004" pitchFamily="50" charset="-127"/>
              <a:ea typeface="맑은 고딕" panose="020B0503020000020004" pitchFamily="50" charset="-127"/>
              <a:cs typeface="Arial" charset="0"/>
            </a:endParaRPr>
          </a:p>
        </p:txBody>
      </p:sp>
      <p:sp>
        <p:nvSpPr>
          <p:cNvPr id="163" name="순서도: 판단 147">
            <a:extLst>
              <a:ext uri="{FF2B5EF4-FFF2-40B4-BE49-F238E27FC236}">
                <a16:creationId xmlns:a16="http://schemas.microsoft.com/office/drawing/2014/main" id="{B7E8ABAB-08AA-4252-90E6-AA5035C7C137}"/>
              </a:ext>
            </a:extLst>
          </p:cNvPr>
          <p:cNvSpPr>
            <a:spLocks noChangeArrowheads="1"/>
          </p:cNvSpPr>
          <p:nvPr/>
        </p:nvSpPr>
        <p:spPr bwMode="auto">
          <a:xfrm>
            <a:off x="3884103" y="3209734"/>
            <a:ext cx="14996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en-US" altLang="ko-KR" sz="836" b="0" dirty="0">
                <a:latin typeface="맑은 고딕" panose="020B0503020000020004" pitchFamily="50" charset="-127"/>
                <a:ea typeface="맑은 고딕" panose="020B0503020000020004" pitchFamily="50" charset="-127"/>
              </a:rPr>
              <a:t>OTP</a:t>
            </a:r>
          </a:p>
          <a:p>
            <a:pPr algn="ctr"/>
            <a:r>
              <a:rPr lang="en-US" altLang="ko-KR" sz="836" b="0" dirty="0">
                <a:latin typeface="맑은 고딕" panose="020B0503020000020004" pitchFamily="50" charset="-127"/>
                <a:ea typeface="맑은 고딕" panose="020B0503020000020004" pitchFamily="50" charset="-127"/>
              </a:rPr>
              <a:t>2</a:t>
            </a:r>
            <a:r>
              <a:rPr lang="ko-KR" altLang="en-US" sz="836" b="0" dirty="0">
                <a:latin typeface="맑은 고딕" panose="020B0503020000020004" pitchFamily="50" charset="-127"/>
                <a:ea typeface="맑은 고딕" panose="020B0503020000020004" pitchFamily="50" charset="-127"/>
              </a:rPr>
              <a:t>차 인증</a:t>
            </a:r>
            <a:endParaRPr lang="en-US" altLang="ko-KR" sz="836" b="0" dirty="0">
              <a:latin typeface="맑은 고딕" panose="020B0503020000020004" pitchFamily="50" charset="-127"/>
              <a:ea typeface="맑은 고딕" panose="020B0503020000020004" pitchFamily="50" charset="-127"/>
            </a:endParaRPr>
          </a:p>
        </p:txBody>
      </p:sp>
      <p:cxnSp>
        <p:nvCxnSpPr>
          <p:cNvPr id="164" name="직선 화살표 연결선 9">
            <a:extLst>
              <a:ext uri="{FF2B5EF4-FFF2-40B4-BE49-F238E27FC236}">
                <a16:creationId xmlns:a16="http://schemas.microsoft.com/office/drawing/2014/main" id="{82FD0253-EAEC-4D39-A4CD-F103DDE38B8C}"/>
              </a:ext>
            </a:extLst>
          </p:cNvPr>
          <p:cNvCxnSpPr>
            <a:cxnSpLocks noChangeShapeType="1"/>
            <a:endCxn id="163" idx="1"/>
          </p:cNvCxnSpPr>
          <p:nvPr/>
        </p:nvCxnSpPr>
        <p:spPr bwMode="auto">
          <a:xfrm>
            <a:off x="3477557" y="3497734"/>
            <a:ext cx="406546"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169" name="직선 화살표 연결선 9">
            <a:extLst>
              <a:ext uri="{FF2B5EF4-FFF2-40B4-BE49-F238E27FC236}">
                <a16:creationId xmlns:a16="http://schemas.microsoft.com/office/drawing/2014/main" id="{97D6D75D-CC02-40C0-835C-4A54E9C21924}"/>
              </a:ext>
            </a:extLst>
          </p:cNvPr>
          <p:cNvCxnSpPr>
            <a:cxnSpLocks noChangeShapeType="1"/>
          </p:cNvCxnSpPr>
          <p:nvPr/>
        </p:nvCxnSpPr>
        <p:spPr bwMode="auto">
          <a:xfrm flipV="1">
            <a:off x="4618127" y="2947796"/>
            <a:ext cx="0" cy="261938"/>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172" name="TextBox 51">
            <a:extLst>
              <a:ext uri="{FF2B5EF4-FFF2-40B4-BE49-F238E27FC236}">
                <a16:creationId xmlns:a16="http://schemas.microsoft.com/office/drawing/2014/main" id="{0B2F9203-312E-47D9-B7A0-6B4FFC7C5278}"/>
              </a:ext>
            </a:extLst>
          </p:cNvPr>
          <p:cNvSpPr txBox="1">
            <a:spLocks noChangeArrowheads="1"/>
          </p:cNvSpPr>
          <p:nvPr/>
        </p:nvSpPr>
        <p:spPr bwMode="auto">
          <a:xfrm>
            <a:off x="4348199" y="2987505"/>
            <a:ext cx="269626"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0070C0"/>
                </a:solidFill>
                <a:latin typeface="맑은 고딕" panose="020B0503020000020004" pitchFamily="50" charset="-127"/>
                <a:ea typeface="맑은 고딕" panose="020B0503020000020004" pitchFamily="50" charset="-127"/>
                <a:cs typeface="Arial" charset="0"/>
              </a:rPr>
              <a:t>N</a:t>
            </a:r>
            <a:endParaRPr lang="ko-KR" altLang="en-US" sz="836" dirty="0">
              <a:solidFill>
                <a:srgbClr val="0070C0"/>
              </a:solidFill>
              <a:latin typeface="맑은 고딕" panose="020B0503020000020004" pitchFamily="50" charset="-127"/>
              <a:ea typeface="맑은 고딕" panose="020B0503020000020004" pitchFamily="50" charset="-127"/>
              <a:cs typeface="Arial" charset="0"/>
            </a:endParaRPr>
          </a:p>
        </p:txBody>
      </p:sp>
      <p:sp>
        <p:nvSpPr>
          <p:cNvPr id="173" name="순서도: 판단 147">
            <a:extLst>
              <a:ext uri="{FF2B5EF4-FFF2-40B4-BE49-F238E27FC236}">
                <a16:creationId xmlns:a16="http://schemas.microsoft.com/office/drawing/2014/main" id="{A43B90B8-B68C-4DDD-902F-BAFD00B6DCE8}"/>
              </a:ext>
            </a:extLst>
          </p:cNvPr>
          <p:cNvSpPr>
            <a:spLocks noChangeArrowheads="1"/>
          </p:cNvSpPr>
          <p:nvPr/>
        </p:nvSpPr>
        <p:spPr bwMode="auto">
          <a:xfrm>
            <a:off x="3884103" y="2362446"/>
            <a:ext cx="1499600" cy="576000"/>
          </a:xfrm>
          <a:prstGeom prst="flowChartDecision">
            <a:avLst/>
          </a:prstGeom>
          <a:solidFill>
            <a:schemeClr val="accent6">
              <a:lumMod val="20000"/>
              <a:lumOff val="80000"/>
            </a:schemeClr>
          </a:solidFill>
          <a:ln w="12700" algn="ctr">
            <a:solidFill>
              <a:schemeClr val="tx1"/>
            </a:solidFill>
            <a:round/>
            <a:headEnd/>
            <a:tailEnd/>
          </a:ln>
        </p:spPr>
        <p:txBody>
          <a:bodyPr wrap="none" lIns="83571" tIns="43457" rIns="83571" bIns="43457" anchor="ctr"/>
          <a:lstStyle/>
          <a:p>
            <a:pPr algn="ctr"/>
            <a:r>
              <a:rPr lang="en-US" altLang="ko-KR" sz="836" b="0" dirty="0">
                <a:latin typeface="맑은 고딕" panose="020B0503020000020004" pitchFamily="50" charset="-127"/>
                <a:ea typeface="맑은 고딕" panose="020B0503020000020004" pitchFamily="50" charset="-127"/>
              </a:rPr>
              <a:t>OTP</a:t>
            </a:r>
            <a:r>
              <a:rPr lang="ko-KR" altLang="en-US" sz="836" b="0" dirty="0">
                <a:latin typeface="맑은 고딕" panose="020B0503020000020004" pitchFamily="50" charset="-127"/>
                <a:ea typeface="맑은 고딕" panose="020B0503020000020004" pitchFamily="50" charset="-127"/>
              </a:rPr>
              <a:t>초기화</a:t>
            </a:r>
            <a:endParaRPr lang="en-US" altLang="ko-KR" sz="836" b="0" dirty="0">
              <a:latin typeface="맑은 고딕" panose="020B0503020000020004" pitchFamily="50" charset="-127"/>
              <a:ea typeface="맑은 고딕" panose="020B0503020000020004" pitchFamily="50" charset="-127"/>
            </a:endParaRPr>
          </a:p>
        </p:txBody>
      </p:sp>
      <p:cxnSp>
        <p:nvCxnSpPr>
          <p:cNvPr id="175" name="연결선: 꺾임 174">
            <a:extLst>
              <a:ext uri="{FF2B5EF4-FFF2-40B4-BE49-F238E27FC236}">
                <a16:creationId xmlns:a16="http://schemas.microsoft.com/office/drawing/2014/main" id="{3AB382F6-4FA5-4064-A2D3-F57FCD0AC84B}"/>
              </a:ext>
            </a:extLst>
          </p:cNvPr>
          <p:cNvCxnSpPr>
            <a:stCxn id="173" idx="1"/>
            <a:endCxn id="25" idx="0"/>
          </p:cNvCxnSpPr>
          <p:nvPr/>
        </p:nvCxnSpPr>
        <p:spPr bwMode="auto">
          <a:xfrm rot="10800000" flipV="1">
            <a:off x="800385" y="2650446"/>
            <a:ext cx="3083719" cy="667288"/>
          </a:xfrm>
          <a:prstGeom prst="bentConnector2">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176" name="TextBox 51">
            <a:extLst>
              <a:ext uri="{FF2B5EF4-FFF2-40B4-BE49-F238E27FC236}">
                <a16:creationId xmlns:a16="http://schemas.microsoft.com/office/drawing/2014/main" id="{F92FEA77-B6F3-4E06-B34B-68F39B7475E6}"/>
              </a:ext>
            </a:extLst>
          </p:cNvPr>
          <p:cNvSpPr txBox="1">
            <a:spLocks noChangeArrowheads="1"/>
          </p:cNvSpPr>
          <p:nvPr/>
        </p:nvSpPr>
        <p:spPr bwMode="auto">
          <a:xfrm>
            <a:off x="3533073" y="2416821"/>
            <a:ext cx="250390"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sz="836" dirty="0">
              <a:solidFill>
                <a:srgbClr val="C00000"/>
              </a:solidFill>
              <a:latin typeface="맑은 고딕" panose="020B0503020000020004" pitchFamily="50" charset="-127"/>
              <a:ea typeface="맑은 고딕" panose="020B0503020000020004" pitchFamily="50" charset="-127"/>
              <a:cs typeface="Arial" charset="0"/>
            </a:endParaRPr>
          </a:p>
        </p:txBody>
      </p:sp>
    </p:spTree>
    <p:extLst>
      <p:ext uri="{BB962C8B-B14F-4D97-AF65-F5344CB8AC3E}">
        <p14:creationId xmlns:p14="http://schemas.microsoft.com/office/powerpoint/2010/main" val="1076073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39">
            <a:extLst>
              <a:ext uri="{FF2B5EF4-FFF2-40B4-BE49-F238E27FC236}">
                <a16:creationId xmlns:a16="http://schemas.microsoft.com/office/drawing/2014/main" id="{53E4CF2A-FBC9-4312-9E6A-A37FEBC8B963}"/>
              </a:ext>
            </a:extLst>
          </p:cNvPr>
          <p:cNvSpPr>
            <a:spLocks noChangeArrowheads="1"/>
          </p:cNvSpPr>
          <p:nvPr/>
        </p:nvSpPr>
        <p:spPr bwMode="auto">
          <a:xfrm>
            <a:off x="299244" y="669472"/>
            <a:ext cx="177343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로그인</a:t>
            </a:r>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잠금 해제</a:t>
            </a:r>
            <a:r>
              <a:rPr lang="en-US" altLang="ko-KR" sz="1300" dirty="0">
                <a:latin typeface="맑은 고딕" panose="020B0503020000020004" pitchFamily="50" charset="-127"/>
                <a:ea typeface="맑은 고딕" panose="020B0503020000020004" pitchFamily="50" charset="-127"/>
                <a:cs typeface="Arial" pitchFamily="34" charset="0"/>
              </a:rPr>
              <a:t>]</a:t>
            </a:r>
            <a:endParaRPr lang="ko-KR" altLang="en-US" sz="1300" dirty="0">
              <a:latin typeface="맑은 고딕" panose="020B0503020000020004" pitchFamily="50" charset="-127"/>
              <a:ea typeface="맑은 고딕" panose="020B0503020000020004" pitchFamily="50" charset="-127"/>
              <a:cs typeface="Arial" pitchFamily="34" charset="0"/>
            </a:endParaRPr>
          </a:p>
        </p:txBody>
      </p:sp>
      <p:sp>
        <p:nvSpPr>
          <p:cNvPr id="3" name="타원 41">
            <a:extLst>
              <a:ext uri="{FF2B5EF4-FFF2-40B4-BE49-F238E27FC236}">
                <a16:creationId xmlns:a16="http://schemas.microsoft.com/office/drawing/2014/main" id="{7395770E-A8D6-4C33-9F5F-71567893EEC0}"/>
              </a:ext>
            </a:extLst>
          </p:cNvPr>
          <p:cNvSpPr>
            <a:spLocks noChangeArrowheads="1"/>
          </p:cNvSpPr>
          <p:nvPr/>
        </p:nvSpPr>
        <p:spPr bwMode="auto">
          <a:xfrm>
            <a:off x="5022833" y="6217504"/>
            <a:ext cx="169523" cy="169523"/>
          </a:xfrm>
          <a:prstGeom prst="rect">
            <a:avLst/>
          </a:prstGeom>
          <a:solidFill>
            <a:schemeClr val="bg1"/>
          </a:solidFill>
          <a:ln w="3175">
            <a:solidFill>
              <a:schemeClr val="tx1"/>
            </a:solidFill>
            <a:miter lim="800000"/>
            <a:headEnd/>
            <a:tailEnd type="none" w="med" len="lg"/>
          </a:ln>
        </p:spPr>
        <p:txBody>
          <a:bodyPr lIns="84867"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4" name="TextBox 100">
            <a:extLst>
              <a:ext uri="{FF2B5EF4-FFF2-40B4-BE49-F238E27FC236}">
                <a16:creationId xmlns:a16="http://schemas.microsoft.com/office/drawing/2014/main" id="{1AD0D37C-425A-46FD-B4B8-4E5B92B8824A}"/>
              </a:ext>
            </a:extLst>
          </p:cNvPr>
          <p:cNvSpPr txBox="1">
            <a:spLocks noChangeArrowheads="1"/>
          </p:cNvSpPr>
          <p:nvPr/>
        </p:nvSpPr>
        <p:spPr bwMode="auto">
          <a:xfrm>
            <a:off x="5207511" y="6195393"/>
            <a:ext cx="567784"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페이지</a:t>
            </a:r>
          </a:p>
        </p:txBody>
      </p:sp>
      <p:sp>
        <p:nvSpPr>
          <p:cNvPr id="5" name="다이아몬드 101">
            <a:extLst>
              <a:ext uri="{FF2B5EF4-FFF2-40B4-BE49-F238E27FC236}">
                <a16:creationId xmlns:a16="http://schemas.microsoft.com/office/drawing/2014/main" id="{2508A202-06A9-4C39-B8B3-B1E1E310A448}"/>
              </a:ext>
            </a:extLst>
          </p:cNvPr>
          <p:cNvSpPr>
            <a:spLocks noChangeArrowheads="1"/>
          </p:cNvSpPr>
          <p:nvPr/>
        </p:nvSpPr>
        <p:spPr bwMode="auto">
          <a:xfrm>
            <a:off x="5915083" y="6182863"/>
            <a:ext cx="231434" cy="238805"/>
          </a:xfrm>
          <a:prstGeom prst="diamond">
            <a:avLst/>
          </a:prstGeom>
          <a:solidFill>
            <a:schemeClr val="bg1"/>
          </a:solidFill>
          <a:ln w="3175">
            <a:solidFill>
              <a:schemeClr val="tx1"/>
            </a:solidFill>
            <a:miter lim="800000"/>
            <a:headEnd/>
            <a:tailEnd type="none" w="med" len="lg"/>
          </a:ln>
        </p:spPr>
        <p:txBody>
          <a:bodyPr lIns="33429"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6" name="TextBox 102">
            <a:extLst>
              <a:ext uri="{FF2B5EF4-FFF2-40B4-BE49-F238E27FC236}">
                <a16:creationId xmlns:a16="http://schemas.microsoft.com/office/drawing/2014/main" id="{62A48FAD-6650-44DC-AB97-50E7CAF0AEF6}"/>
              </a:ext>
            </a:extLst>
          </p:cNvPr>
          <p:cNvSpPr txBox="1">
            <a:spLocks noChangeArrowheads="1"/>
          </p:cNvSpPr>
          <p:nvPr/>
        </p:nvSpPr>
        <p:spPr bwMode="auto">
          <a:xfrm>
            <a:off x="6114063" y="6195392"/>
            <a:ext cx="460382"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기능</a:t>
            </a:r>
          </a:p>
        </p:txBody>
      </p:sp>
      <p:cxnSp>
        <p:nvCxnSpPr>
          <p:cNvPr id="7" name="직선 화살표 연결선 103">
            <a:extLst>
              <a:ext uri="{FF2B5EF4-FFF2-40B4-BE49-F238E27FC236}">
                <a16:creationId xmlns:a16="http://schemas.microsoft.com/office/drawing/2014/main" id="{FC1A4047-C9A6-4099-B138-94B0339E70EC}"/>
              </a:ext>
            </a:extLst>
          </p:cNvPr>
          <p:cNvCxnSpPr>
            <a:cxnSpLocks noChangeShapeType="1"/>
          </p:cNvCxnSpPr>
          <p:nvPr/>
        </p:nvCxnSpPr>
        <p:spPr bwMode="auto">
          <a:xfrm>
            <a:off x="6694448" y="6300792"/>
            <a:ext cx="334623" cy="294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TextBox 104">
            <a:extLst>
              <a:ext uri="{FF2B5EF4-FFF2-40B4-BE49-F238E27FC236}">
                <a16:creationId xmlns:a16="http://schemas.microsoft.com/office/drawing/2014/main" id="{148D50F6-ABAC-48DA-AEA3-A99727C7D4BD}"/>
              </a:ext>
            </a:extLst>
          </p:cNvPr>
          <p:cNvSpPr txBox="1">
            <a:spLocks noChangeArrowheads="1"/>
          </p:cNvSpPr>
          <p:nvPr/>
        </p:nvSpPr>
        <p:spPr bwMode="auto">
          <a:xfrm>
            <a:off x="7042498" y="6195393"/>
            <a:ext cx="822661"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페이지 이동</a:t>
            </a:r>
          </a:p>
        </p:txBody>
      </p:sp>
      <p:cxnSp>
        <p:nvCxnSpPr>
          <p:cNvPr id="9" name="직선 화살표 연결선 103">
            <a:extLst>
              <a:ext uri="{FF2B5EF4-FFF2-40B4-BE49-F238E27FC236}">
                <a16:creationId xmlns:a16="http://schemas.microsoft.com/office/drawing/2014/main" id="{C3728D26-52D0-4522-8626-ABCBDEF651DD}"/>
              </a:ext>
            </a:extLst>
          </p:cNvPr>
          <p:cNvCxnSpPr>
            <a:cxnSpLocks noChangeShapeType="1"/>
          </p:cNvCxnSpPr>
          <p:nvPr/>
        </p:nvCxnSpPr>
        <p:spPr bwMode="auto">
          <a:xfrm>
            <a:off x="7964874" y="6300792"/>
            <a:ext cx="334623" cy="2948"/>
          </a:xfrm>
          <a:prstGeom prst="straightConnector1">
            <a:avLst/>
          </a:prstGeom>
          <a:noFill/>
          <a:ln w="127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0" name="TextBox 104">
            <a:extLst>
              <a:ext uri="{FF2B5EF4-FFF2-40B4-BE49-F238E27FC236}">
                <a16:creationId xmlns:a16="http://schemas.microsoft.com/office/drawing/2014/main" id="{956109CC-13A5-4A65-A819-9E832892C3BC}"/>
              </a:ext>
            </a:extLst>
          </p:cNvPr>
          <p:cNvSpPr txBox="1">
            <a:spLocks noChangeArrowheads="1"/>
          </p:cNvSpPr>
          <p:nvPr/>
        </p:nvSpPr>
        <p:spPr bwMode="auto">
          <a:xfrm>
            <a:off x="8313178" y="6195392"/>
            <a:ext cx="748923"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선택 </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C00000"/>
                </a:solidFill>
                <a:latin typeface="맑은 고딕" panose="020B0503020000020004" pitchFamily="50" charset="-127"/>
                <a:ea typeface="맑은 고딕" panose="020B0503020000020004" pitchFamily="50" charset="-127"/>
                <a:cs typeface="Arial" pitchFamily="34" charset="0"/>
              </a:rPr>
              <a:t>Y</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0070C0"/>
                </a:solidFill>
                <a:latin typeface="맑은 고딕" panose="020B0503020000020004" pitchFamily="50" charset="-127"/>
                <a:ea typeface="맑은 고딕" panose="020B0503020000020004" pitchFamily="50" charset="-127"/>
                <a:cs typeface="Arial" pitchFamily="34" charset="0"/>
              </a:rPr>
              <a:t>N</a:t>
            </a:r>
            <a:r>
              <a:rPr lang="en-US" altLang="ko-KR" sz="836" b="0" dirty="0">
                <a:latin typeface="맑은 고딕" panose="020B0503020000020004" pitchFamily="50" charset="-127"/>
                <a:ea typeface="맑은 고딕" panose="020B0503020000020004" pitchFamily="50" charset="-127"/>
                <a:cs typeface="Arial" pitchFamily="34" charset="0"/>
              </a:rPr>
              <a:t>)</a:t>
            </a:r>
            <a:endParaRPr lang="ko-KR" altLang="en-US" sz="836" b="0" dirty="0">
              <a:latin typeface="맑은 고딕" panose="020B0503020000020004" pitchFamily="50" charset="-127"/>
              <a:ea typeface="맑은 고딕" panose="020B0503020000020004" pitchFamily="50" charset="-127"/>
              <a:cs typeface="Arial" pitchFamily="34" charset="0"/>
            </a:endParaRPr>
          </a:p>
        </p:txBody>
      </p:sp>
      <p:sp>
        <p:nvSpPr>
          <p:cNvPr id="44" name="직사각형 43">
            <a:extLst>
              <a:ext uri="{FF2B5EF4-FFF2-40B4-BE49-F238E27FC236}">
                <a16:creationId xmlns:a16="http://schemas.microsoft.com/office/drawing/2014/main" id="{D72DB83B-8768-46AC-BA87-47B5BA0BA227}"/>
              </a:ext>
            </a:extLst>
          </p:cNvPr>
          <p:cNvSpPr/>
          <p:nvPr/>
        </p:nvSpPr>
        <p:spPr bwMode="auto">
          <a:xfrm>
            <a:off x="4913305" y="6093296"/>
            <a:ext cx="4217747" cy="400705"/>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맑은 고딕" panose="020B0503020000020004" pitchFamily="50" charset="-127"/>
              <a:ea typeface="맑은 고딕" panose="020B0503020000020004" pitchFamily="50" charset="-127"/>
              <a:cs typeface="Arial" charset="0"/>
            </a:endParaRPr>
          </a:p>
        </p:txBody>
      </p:sp>
      <p:graphicFrame>
        <p:nvGraphicFramePr>
          <p:cNvPr id="53" name="Group 3">
            <a:extLst>
              <a:ext uri="{FF2B5EF4-FFF2-40B4-BE49-F238E27FC236}">
                <a16:creationId xmlns:a16="http://schemas.microsoft.com/office/drawing/2014/main" id="{142D5E5D-63C8-4C4E-B9D1-588B770E36CA}"/>
              </a:ext>
            </a:extLst>
          </p:cNvPr>
          <p:cNvGraphicFramePr>
            <a:graphicFrameLocks/>
          </p:cNvGraphicFramePr>
          <p:nvPr>
            <p:extLst>
              <p:ext uri="{D42A27DB-BD31-4B8C-83A1-F6EECF244321}">
                <p14:modId xmlns:p14="http://schemas.microsoft.com/office/powerpoint/2010/main" val="4128478050"/>
              </p:ext>
            </p:extLst>
          </p:nvPr>
        </p:nvGraphicFramePr>
        <p:xfrm>
          <a:off x="438150" y="1283500"/>
          <a:ext cx="8692902" cy="4521764"/>
        </p:xfrm>
        <a:graphic>
          <a:graphicData uri="http://schemas.openxmlformats.org/drawingml/2006/table">
            <a:tbl>
              <a:tblPr/>
              <a:tblGrid>
                <a:gridCol w="2897634">
                  <a:extLst>
                    <a:ext uri="{9D8B030D-6E8A-4147-A177-3AD203B41FA5}">
                      <a16:colId xmlns:a16="http://schemas.microsoft.com/office/drawing/2014/main" val="20000"/>
                    </a:ext>
                  </a:extLst>
                </a:gridCol>
                <a:gridCol w="2897634">
                  <a:extLst>
                    <a:ext uri="{9D8B030D-6E8A-4147-A177-3AD203B41FA5}">
                      <a16:colId xmlns:a16="http://schemas.microsoft.com/office/drawing/2014/main" val="20001"/>
                    </a:ext>
                  </a:extLst>
                </a:gridCol>
                <a:gridCol w="2897634">
                  <a:extLst>
                    <a:ext uri="{9D8B030D-6E8A-4147-A177-3AD203B41FA5}">
                      <a16:colId xmlns:a16="http://schemas.microsoft.com/office/drawing/2014/main" val="20002"/>
                    </a:ext>
                  </a:extLst>
                </a:gridCol>
              </a:tblGrid>
              <a:tr h="256540">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r>
                        <a:rPr kumimoji="1" lang="ko-KR" altLang="en-US" sz="1000" b="1" i="0" u="none" strike="noStrike" cap="none" normalizeH="0" baseline="0" dirty="0">
                          <a:ln>
                            <a:noFill/>
                          </a:ln>
                          <a:solidFill>
                            <a:schemeClr val="bg1"/>
                          </a:solidFill>
                          <a:effectLst/>
                          <a:latin typeface="+mn-lt"/>
                          <a:ea typeface="+mn-ea"/>
                        </a:rPr>
                        <a:t>서브관리자</a:t>
                      </a:r>
                    </a:p>
                  </a:txBody>
                  <a:tcPr marL="83574" marR="83574" marT="46793" marB="46793" anchor="ctr" anchorCtr="1"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r>
                        <a:rPr kumimoji="1" lang="ko-KR" altLang="en-US" sz="1000" b="1" i="0" u="none" strike="noStrike" cap="none" normalizeH="0" baseline="0" dirty="0">
                          <a:ln>
                            <a:noFill/>
                          </a:ln>
                          <a:solidFill>
                            <a:schemeClr val="bg1"/>
                          </a:solidFill>
                          <a:effectLst/>
                          <a:latin typeface="+mn-lt"/>
                          <a:ea typeface="+mn-ea"/>
                        </a:rPr>
                        <a:t>이메일 문의처리 진행</a:t>
                      </a:r>
                    </a:p>
                  </a:txBody>
                  <a:tcPr marL="83574" marR="83574" marT="46793" marB="4679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r>
                        <a:rPr kumimoji="1" lang="ko-KR" altLang="en-US" sz="1000" b="1" i="0" u="none" strike="noStrike" cap="none" normalizeH="0" baseline="0" dirty="0">
                          <a:ln>
                            <a:noFill/>
                          </a:ln>
                          <a:solidFill>
                            <a:schemeClr val="bg1"/>
                          </a:solidFill>
                          <a:effectLst/>
                          <a:latin typeface="+mn-lt"/>
                          <a:ea typeface="+mn-ea"/>
                        </a:rPr>
                        <a:t>권한관리 메뉴 담당 관리자</a:t>
                      </a:r>
                    </a:p>
                  </a:txBody>
                  <a:tcPr marL="83574" marR="83574" marT="46793" marB="46793" anchor="ctr" anchorCtr="1"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265224">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endParaRPr kumimoji="1" lang="ko-KR" altLang="ko-KR" sz="1200" b="0" i="0" u="none" strike="noStrike" cap="none" normalizeH="0" baseline="0" dirty="0">
                        <a:ln>
                          <a:noFill/>
                        </a:ln>
                        <a:solidFill>
                          <a:schemeClr val="tx1"/>
                        </a:solidFill>
                        <a:effectLst/>
                        <a:latin typeface="+mn-lt"/>
                        <a:ea typeface="+mn-ea"/>
                      </a:endParaRPr>
                    </a:p>
                  </a:txBody>
                  <a:tcPr marL="83574" marR="83574" marT="46793" marB="46793"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endParaRPr kumimoji="1" lang="ko-KR" altLang="ko-KR" sz="1200" b="0" i="0" u="none" strike="noStrike" cap="none" normalizeH="0" baseline="0" dirty="0">
                        <a:ln>
                          <a:noFill/>
                        </a:ln>
                        <a:solidFill>
                          <a:schemeClr val="tx1"/>
                        </a:solidFill>
                        <a:effectLst/>
                        <a:latin typeface="+mn-lt"/>
                        <a:ea typeface="+mn-ea"/>
                      </a:endParaRPr>
                    </a:p>
                  </a:txBody>
                  <a:tcPr marL="83574" marR="83574" marT="46793" marB="467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endParaRPr kumimoji="1" lang="ko-KR" altLang="ko-KR" sz="1200" b="0" i="0" u="none" strike="noStrike" cap="none" normalizeH="0" baseline="0" dirty="0">
                        <a:ln>
                          <a:noFill/>
                        </a:ln>
                        <a:solidFill>
                          <a:schemeClr val="tx1"/>
                        </a:solidFill>
                        <a:effectLst/>
                        <a:latin typeface="+mn-lt"/>
                        <a:ea typeface="+mn-ea"/>
                      </a:endParaRPr>
                    </a:p>
                  </a:txBody>
                  <a:tcPr marL="83574" marR="83574" marT="46793" marB="46793" anchor="ctr" anchorCtr="1"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 name="직사각형 3">
            <a:extLst>
              <a:ext uri="{FF2B5EF4-FFF2-40B4-BE49-F238E27FC236}">
                <a16:creationId xmlns:a16="http://schemas.microsoft.com/office/drawing/2014/main" id="{9464D038-EE56-46B6-B11A-5B9F348A840B}"/>
              </a:ext>
            </a:extLst>
          </p:cNvPr>
          <p:cNvSpPr>
            <a:spLocks noChangeArrowheads="1"/>
          </p:cNvSpPr>
          <p:nvPr/>
        </p:nvSpPr>
        <p:spPr bwMode="auto">
          <a:xfrm>
            <a:off x="850930" y="2917345"/>
            <a:ext cx="1440000" cy="360000"/>
          </a:xfrm>
          <a:prstGeom prst="rect">
            <a:avLst/>
          </a:prstGeom>
          <a:solidFill>
            <a:srgbClr val="FFFF00"/>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이메일 문의</a:t>
            </a:r>
          </a:p>
        </p:txBody>
      </p:sp>
      <p:cxnSp>
        <p:nvCxnSpPr>
          <p:cNvPr id="55" name="직선 화살표 연결선 43">
            <a:extLst>
              <a:ext uri="{FF2B5EF4-FFF2-40B4-BE49-F238E27FC236}">
                <a16:creationId xmlns:a16="http://schemas.microsoft.com/office/drawing/2014/main" id="{26A3F577-32C8-459F-A5E3-12D16435F412}"/>
              </a:ext>
            </a:extLst>
          </p:cNvPr>
          <p:cNvCxnSpPr>
            <a:cxnSpLocks noChangeShapeType="1"/>
          </p:cNvCxnSpPr>
          <p:nvPr/>
        </p:nvCxnSpPr>
        <p:spPr bwMode="auto">
          <a:xfrm>
            <a:off x="2290930" y="3097345"/>
            <a:ext cx="1719126" cy="0"/>
          </a:xfrm>
          <a:prstGeom prst="straightConnector1">
            <a:avLst/>
          </a:prstGeom>
          <a:noFill/>
          <a:ln w="127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56" name="순서도: 판단 147">
            <a:extLst>
              <a:ext uri="{FF2B5EF4-FFF2-40B4-BE49-F238E27FC236}">
                <a16:creationId xmlns:a16="http://schemas.microsoft.com/office/drawing/2014/main" id="{6ADC97B4-565F-4D5F-A55C-86C61DED2C9E}"/>
              </a:ext>
            </a:extLst>
          </p:cNvPr>
          <p:cNvSpPr>
            <a:spLocks noChangeArrowheads="1"/>
          </p:cNvSpPr>
          <p:nvPr/>
        </p:nvSpPr>
        <p:spPr bwMode="auto">
          <a:xfrm>
            <a:off x="4010056" y="2809345"/>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90000" tIns="46800" rIns="90000" bIns="46800" anchor="ctr"/>
          <a:lstStyle/>
          <a:p>
            <a:pPr algn="ctr"/>
            <a:r>
              <a:rPr lang="ko-KR" altLang="en-US" b="0" dirty="0">
                <a:latin typeface="맑은 고딕" panose="020B0503020000020004" pitchFamily="50" charset="-127"/>
                <a:ea typeface="맑은 고딕" panose="020B0503020000020004" pitchFamily="50" charset="-127"/>
              </a:rPr>
              <a:t>요청 내용 수용</a:t>
            </a:r>
          </a:p>
        </p:txBody>
      </p:sp>
      <p:cxnSp>
        <p:nvCxnSpPr>
          <p:cNvPr id="57" name="직선 화살표 연결선 60">
            <a:extLst>
              <a:ext uri="{FF2B5EF4-FFF2-40B4-BE49-F238E27FC236}">
                <a16:creationId xmlns:a16="http://schemas.microsoft.com/office/drawing/2014/main" id="{C7858065-06FD-4E6F-A718-E064077A5732}"/>
              </a:ext>
            </a:extLst>
          </p:cNvPr>
          <p:cNvCxnSpPr>
            <a:cxnSpLocks noChangeShapeType="1"/>
            <a:stCxn id="56" idx="3"/>
            <a:endCxn id="63" idx="1"/>
          </p:cNvCxnSpPr>
          <p:nvPr/>
        </p:nvCxnSpPr>
        <p:spPr bwMode="auto">
          <a:xfrm>
            <a:off x="5702056" y="3097345"/>
            <a:ext cx="1586156"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cxnSp>
        <p:nvCxnSpPr>
          <p:cNvPr id="58" name="꺾인 연결선 71">
            <a:extLst>
              <a:ext uri="{FF2B5EF4-FFF2-40B4-BE49-F238E27FC236}">
                <a16:creationId xmlns:a16="http://schemas.microsoft.com/office/drawing/2014/main" id="{84462D9F-4F71-48C1-8B95-C1E5CBFC1FA3}"/>
              </a:ext>
            </a:extLst>
          </p:cNvPr>
          <p:cNvCxnSpPr>
            <a:cxnSpLocks noChangeShapeType="1"/>
            <a:stCxn id="56" idx="0"/>
            <a:endCxn id="59" idx="3"/>
          </p:cNvCxnSpPr>
          <p:nvPr/>
        </p:nvCxnSpPr>
        <p:spPr bwMode="auto">
          <a:xfrm rot="16200000" flipV="1">
            <a:off x="3267412" y="1220701"/>
            <a:ext cx="612163" cy="2565126"/>
          </a:xfrm>
          <a:prstGeom prst="bentConnector2">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59" name="직사각형 3">
            <a:extLst>
              <a:ext uri="{FF2B5EF4-FFF2-40B4-BE49-F238E27FC236}">
                <a16:creationId xmlns:a16="http://schemas.microsoft.com/office/drawing/2014/main" id="{BD372939-04BE-43F7-B384-8EFFBE4308A2}"/>
              </a:ext>
            </a:extLst>
          </p:cNvPr>
          <p:cNvSpPr>
            <a:spLocks noChangeArrowheads="1"/>
          </p:cNvSpPr>
          <p:nvPr/>
        </p:nvSpPr>
        <p:spPr bwMode="auto">
          <a:xfrm>
            <a:off x="850930" y="2017182"/>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이메일 재문의</a:t>
            </a:r>
          </a:p>
        </p:txBody>
      </p:sp>
      <p:sp>
        <p:nvSpPr>
          <p:cNvPr id="60" name="TextBox 72">
            <a:extLst>
              <a:ext uri="{FF2B5EF4-FFF2-40B4-BE49-F238E27FC236}">
                <a16:creationId xmlns:a16="http://schemas.microsoft.com/office/drawing/2014/main" id="{59218612-6AED-47EB-814D-9F227FF2FEA0}"/>
              </a:ext>
            </a:extLst>
          </p:cNvPr>
          <p:cNvSpPr txBox="1">
            <a:spLocks noChangeArrowheads="1"/>
          </p:cNvSpPr>
          <p:nvPr/>
        </p:nvSpPr>
        <p:spPr bwMode="auto">
          <a:xfrm>
            <a:off x="4553499" y="2521313"/>
            <a:ext cx="2760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solidFill>
                  <a:srgbClr val="0070C0"/>
                </a:solidFill>
                <a:latin typeface="맑은 고딕" panose="020B0503020000020004" pitchFamily="50" charset="-127"/>
                <a:ea typeface="맑은 고딕" panose="020B0503020000020004" pitchFamily="50" charset="-127"/>
                <a:cs typeface="Arial" charset="0"/>
              </a:rPr>
              <a:t>N</a:t>
            </a:r>
            <a:endParaRPr lang="ko-KR" altLang="en-US" dirty="0">
              <a:solidFill>
                <a:srgbClr val="0070C0"/>
              </a:solidFill>
              <a:latin typeface="맑은 고딕" panose="020B0503020000020004" pitchFamily="50" charset="-127"/>
              <a:ea typeface="맑은 고딕" panose="020B0503020000020004" pitchFamily="50" charset="-127"/>
              <a:cs typeface="Arial" charset="0"/>
            </a:endParaRPr>
          </a:p>
        </p:txBody>
      </p:sp>
      <p:sp>
        <p:nvSpPr>
          <p:cNvPr id="61" name="TextBox 73">
            <a:extLst>
              <a:ext uri="{FF2B5EF4-FFF2-40B4-BE49-F238E27FC236}">
                <a16:creationId xmlns:a16="http://schemas.microsoft.com/office/drawing/2014/main" id="{D7D7B235-DB3D-4D01-9293-74DF771EA21A}"/>
              </a:ext>
            </a:extLst>
          </p:cNvPr>
          <p:cNvSpPr txBox="1">
            <a:spLocks noChangeArrowheads="1"/>
          </p:cNvSpPr>
          <p:nvPr/>
        </p:nvSpPr>
        <p:spPr bwMode="auto">
          <a:xfrm>
            <a:off x="5621719" y="2731696"/>
            <a:ext cx="2411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dirty="0">
              <a:solidFill>
                <a:srgbClr val="C00000"/>
              </a:solidFill>
              <a:latin typeface="맑은 고딕" panose="020B0503020000020004" pitchFamily="50" charset="-127"/>
              <a:ea typeface="맑은 고딕" panose="020B0503020000020004" pitchFamily="50" charset="-127"/>
              <a:cs typeface="Arial" charset="0"/>
            </a:endParaRPr>
          </a:p>
        </p:txBody>
      </p:sp>
      <p:sp>
        <p:nvSpPr>
          <p:cNvPr id="62" name="직사각형 3">
            <a:extLst>
              <a:ext uri="{FF2B5EF4-FFF2-40B4-BE49-F238E27FC236}">
                <a16:creationId xmlns:a16="http://schemas.microsoft.com/office/drawing/2014/main" id="{7BAD3BF5-B694-46BA-BAD7-53ADFC51D109}"/>
              </a:ext>
            </a:extLst>
          </p:cNvPr>
          <p:cNvSpPr>
            <a:spLocks noChangeArrowheads="1"/>
          </p:cNvSpPr>
          <p:nvPr/>
        </p:nvSpPr>
        <p:spPr bwMode="auto">
          <a:xfrm>
            <a:off x="7288212" y="4855407"/>
            <a:ext cx="1440000" cy="515888"/>
          </a:xfrm>
          <a:prstGeom prst="rect">
            <a:avLst/>
          </a:prstGeom>
          <a:solidFill>
            <a:srgbClr val="FFFF00"/>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임시비밀번호 </a:t>
            </a:r>
          </a:p>
          <a:p>
            <a:pPr algn="ctr" defTabSz="915988"/>
            <a:r>
              <a:rPr lang="ko-KR" altLang="en-US" b="0" dirty="0">
                <a:latin typeface="맑은 고딕" panose="020B0503020000020004" pitchFamily="50" charset="-127"/>
                <a:ea typeface="맑은 고딕" panose="020B0503020000020004" pitchFamily="50" charset="-127"/>
                <a:cs typeface="Arial" charset="0"/>
              </a:rPr>
              <a:t>안내 이메일 발송 </a:t>
            </a:r>
          </a:p>
          <a:p>
            <a:pPr algn="ctr" defTabSz="915988"/>
            <a:r>
              <a:rPr lang="en-US" altLang="ko-KR" b="0" dirty="0">
                <a:latin typeface="맑은 고딕" panose="020B0503020000020004" pitchFamily="50" charset="-127"/>
                <a:ea typeface="맑은 고딕" panose="020B0503020000020004" pitchFamily="50" charset="-127"/>
                <a:cs typeface="Arial" charset="0"/>
              </a:rPr>
              <a:t>(</a:t>
            </a:r>
            <a:r>
              <a:rPr lang="ko-KR" altLang="en-US" b="0" dirty="0">
                <a:latin typeface="맑은 고딕" panose="020B0503020000020004" pitchFamily="50" charset="-127"/>
                <a:ea typeface="맑은 고딕" panose="020B0503020000020004" pitchFamily="50" charset="-127"/>
                <a:cs typeface="Arial" charset="0"/>
              </a:rPr>
              <a:t>서브 관리자</a:t>
            </a:r>
            <a:r>
              <a:rPr lang="en-US" altLang="ko-KR" b="0" dirty="0">
                <a:latin typeface="맑은 고딕" panose="020B0503020000020004" pitchFamily="50" charset="-127"/>
                <a:ea typeface="맑은 고딕" panose="020B0503020000020004" pitchFamily="50" charset="-127"/>
                <a:cs typeface="Arial" charset="0"/>
              </a:rPr>
              <a:t>)</a:t>
            </a:r>
          </a:p>
        </p:txBody>
      </p:sp>
      <p:sp>
        <p:nvSpPr>
          <p:cNvPr id="63" name="직사각형 3">
            <a:extLst>
              <a:ext uri="{FF2B5EF4-FFF2-40B4-BE49-F238E27FC236}">
                <a16:creationId xmlns:a16="http://schemas.microsoft.com/office/drawing/2014/main" id="{9D9674C3-5D01-410A-951B-3BE754C79383}"/>
              </a:ext>
            </a:extLst>
          </p:cNvPr>
          <p:cNvSpPr>
            <a:spLocks noChangeArrowheads="1"/>
          </p:cNvSpPr>
          <p:nvPr/>
        </p:nvSpPr>
        <p:spPr bwMode="auto">
          <a:xfrm>
            <a:off x="7288212" y="2917345"/>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권한관리</a:t>
            </a:r>
          </a:p>
        </p:txBody>
      </p:sp>
      <p:cxnSp>
        <p:nvCxnSpPr>
          <p:cNvPr id="64" name="직선 화살표 연결선 43">
            <a:extLst>
              <a:ext uri="{FF2B5EF4-FFF2-40B4-BE49-F238E27FC236}">
                <a16:creationId xmlns:a16="http://schemas.microsoft.com/office/drawing/2014/main" id="{F6195B04-EF1A-415C-8810-9253BDDF085D}"/>
              </a:ext>
            </a:extLst>
          </p:cNvPr>
          <p:cNvCxnSpPr>
            <a:cxnSpLocks noChangeShapeType="1"/>
            <a:stCxn id="63" idx="2"/>
            <a:endCxn id="65" idx="0"/>
          </p:cNvCxnSpPr>
          <p:nvPr/>
        </p:nvCxnSpPr>
        <p:spPr bwMode="auto">
          <a:xfrm>
            <a:off x="8008212" y="3277345"/>
            <a:ext cx="0" cy="544353"/>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65" name="순서도: 판단 147">
            <a:extLst>
              <a:ext uri="{FF2B5EF4-FFF2-40B4-BE49-F238E27FC236}">
                <a16:creationId xmlns:a16="http://schemas.microsoft.com/office/drawing/2014/main" id="{0B39BCF4-E7FD-4006-A191-DACD26348FEC}"/>
              </a:ext>
            </a:extLst>
          </p:cNvPr>
          <p:cNvSpPr>
            <a:spLocks noChangeArrowheads="1"/>
          </p:cNvSpPr>
          <p:nvPr/>
        </p:nvSpPr>
        <p:spPr bwMode="auto">
          <a:xfrm>
            <a:off x="7162212" y="3821698"/>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90000" tIns="46800" rIns="90000" bIns="46800" anchor="ctr"/>
          <a:lstStyle/>
          <a:p>
            <a:pPr algn="ctr"/>
            <a:r>
              <a:rPr lang="ko-KR" altLang="en-US" b="0" dirty="0">
                <a:latin typeface="맑은 고딕" panose="020B0503020000020004" pitchFamily="50" charset="-127"/>
                <a:ea typeface="맑은 고딕" panose="020B0503020000020004" pitchFamily="50" charset="-127"/>
              </a:rPr>
              <a:t>임시 비밀번호 생성 </a:t>
            </a:r>
          </a:p>
          <a:p>
            <a:pPr algn="ctr"/>
            <a:r>
              <a:rPr lang="en-US" altLang="ko-KR" b="0" dirty="0">
                <a:latin typeface="맑은 고딕" panose="020B0503020000020004" pitchFamily="50" charset="-127"/>
                <a:ea typeface="맑은 고딕" panose="020B0503020000020004" pitchFamily="50" charset="-127"/>
              </a:rPr>
              <a:t>(</a:t>
            </a:r>
            <a:r>
              <a:rPr lang="ko-KR" altLang="en-US" b="0" dirty="0">
                <a:latin typeface="맑은 고딕" panose="020B0503020000020004" pitchFamily="50" charset="-127"/>
                <a:ea typeface="맑은 고딕" panose="020B0503020000020004" pitchFamily="50" charset="-127"/>
              </a:rPr>
              <a:t>초기화</a:t>
            </a:r>
            <a:r>
              <a:rPr lang="en-US" altLang="ko-KR" b="0" dirty="0">
                <a:latin typeface="맑은 고딕" panose="020B0503020000020004" pitchFamily="50" charset="-127"/>
                <a:ea typeface="맑은 고딕" panose="020B0503020000020004" pitchFamily="50" charset="-127"/>
              </a:rPr>
              <a:t>)</a:t>
            </a:r>
          </a:p>
        </p:txBody>
      </p:sp>
      <p:cxnSp>
        <p:nvCxnSpPr>
          <p:cNvPr id="66" name="직선 화살표 연결선 43">
            <a:extLst>
              <a:ext uri="{FF2B5EF4-FFF2-40B4-BE49-F238E27FC236}">
                <a16:creationId xmlns:a16="http://schemas.microsoft.com/office/drawing/2014/main" id="{3D130D17-392B-4575-9B8C-2361FA0D186A}"/>
              </a:ext>
            </a:extLst>
          </p:cNvPr>
          <p:cNvCxnSpPr>
            <a:cxnSpLocks noChangeShapeType="1"/>
            <a:stCxn id="65" idx="2"/>
            <a:endCxn id="62" idx="0"/>
          </p:cNvCxnSpPr>
          <p:nvPr/>
        </p:nvCxnSpPr>
        <p:spPr bwMode="auto">
          <a:xfrm>
            <a:off x="8008212" y="4397698"/>
            <a:ext cx="0" cy="457709"/>
          </a:xfrm>
          <a:prstGeom prst="straightConnector1">
            <a:avLst/>
          </a:prstGeom>
          <a:noFill/>
          <a:ln w="12700" algn="ctr">
            <a:solidFill>
              <a:schemeClr val="tx1"/>
            </a:solidFill>
            <a:prstDash val="solid"/>
            <a:round/>
            <a:headEnd type="none" w="med" len="med"/>
            <a:tailEnd type="triangle" w="med" len="med"/>
          </a:ln>
          <a:extLst>
            <a:ext uri="{909E8E84-426E-40DD-AFC4-6F175D3DCCD1}">
              <a14:hiddenFill xmlns:a14="http://schemas.microsoft.com/office/drawing/2010/main">
                <a:noFill/>
              </a14:hiddenFill>
            </a:ext>
          </a:extLst>
        </p:spPr>
      </p:cxnSp>
      <p:sp>
        <p:nvSpPr>
          <p:cNvPr id="67" name="TextBox 73">
            <a:extLst>
              <a:ext uri="{FF2B5EF4-FFF2-40B4-BE49-F238E27FC236}">
                <a16:creationId xmlns:a16="http://schemas.microsoft.com/office/drawing/2014/main" id="{1350AD2E-A920-49E0-97C5-64D0E9174FC3}"/>
              </a:ext>
            </a:extLst>
          </p:cNvPr>
          <p:cNvSpPr txBox="1">
            <a:spLocks noChangeArrowheads="1"/>
          </p:cNvSpPr>
          <p:nvPr/>
        </p:nvSpPr>
        <p:spPr bwMode="auto">
          <a:xfrm>
            <a:off x="8076989" y="3369425"/>
            <a:ext cx="12554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solidFill>
                  <a:srgbClr val="C00000"/>
                </a:solidFill>
                <a:latin typeface="맑은 고딕" panose="020B0503020000020004" pitchFamily="50" charset="-127"/>
                <a:ea typeface="맑은 고딕" panose="020B0503020000020004" pitchFamily="50" charset="-127"/>
                <a:cs typeface="Arial" charset="0"/>
              </a:rPr>
              <a:t>Y (</a:t>
            </a:r>
            <a:r>
              <a:rPr lang="ko-KR" altLang="en-US" dirty="0">
                <a:solidFill>
                  <a:srgbClr val="C00000"/>
                </a:solidFill>
                <a:latin typeface="맑은 고딕" panose="020B0503020000020004" pitchFamily="50" charset="-127"/>
                <a:ea typeface="맑은 고딕" panose="020B0503020000020004" pitchFamily="50" charset="-127"/>
                <a:cs typeface="Arial" charset="0"/>
              </a:rPr>
              <a:t>로그인 잠금 해제</a:t>
            </a:r>
            <a:r>
              <a:rPr lang="en-US" altLang="ko-KR" dirty="0">
                <a:solidFill>
                  <a:srgbClr val="C00000"/>
                </a:solidFill>
                <a:latin typeface="맑은 고딕" panose="020B0503020000020004" pitchFamily="50" charset="-127"/>
                <a:ea typeface="맑은 고딕" panose="020B0503020000020004" pitchFamily="50" charset="-127"/>
                <a:cs typeface="Arial" charset="0"/>
              </a:rPr>
              <a:t>)</a:t>
            </a:r>
          </a:p>
        </p:txBody>
      </p:sp>
    </p:spTree>
    <p:extLst>
      <p:ext uri="{BB962C8B-B14F-4D97-AF65-F5344CB8AC3E}">
        <p14:creationId xmlns:p14="http://schemas.microsoft.com/office/powerpoint/2010/main" val="148627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9">
            <a:extLst>
              <a:ext uri="{FF2B5EF4-FFF2-40B4-BE49-F238E27FC236}">
                <a16:creationId xmlns:a16="http://schemas.microsoft.com/office/drawing/2014/main" id="{5F186FA0-8F98-4E8B-A7C3-4E43A29615DF}"/>
              </a:ext>
            </a:extLst>
          </p:cNvPr>
          <p:cNvSpPr>
            <a:spLocks noChangeArrowheads="1"/>
          </p:cNvSpPr>
          <p:nvPr/>
        </p:nvSpPr>
        <p:spPr bwMode="auto">
          <a:xfrm>
            <a:off x="299244" y="669472"/>
            <a:ext cx="191745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로그인</a:t>
            </a:r>
            <a:r>
              <a:rPr lang="en-US" altLang="ko-KR" sz="1300" dirty="0">
                <a:latin typeface="맑은 고딕" panose="020B0503020000020004" pitchFamily="50" charset="-127"/>
                <a:ea typeface="맑은 고딕" panose="020B0503020000020004" pitchFamily="50" charset="-127"/>
                <a:cs typeface="Arial" pitchFamily="34" charset="0"/>
              </a:rPr>
              <a:t>-</a:t>
            </a:r>
            <a:r>
              <a:rPr lang="ko-KR" altLang="en-US" sz="1300" dirty="0">
                <a:latin typeface="맑은 고딕" panose="020B0503020000020004" pitchFamily="50" charset="-127"/>
                <a:ea typeface="맑은 고딕" panose="020B0503020000020004" pitchFamily="50" charset="-127"/>
                <a:cs typeface="Arial" pitchFamily="34" charset="0"/>
              </a:rPr>
              <a:t>비밀번호문의</a:t>
            </a:r>
            <a:r>
              <a:rPr lang="en-US" altLang="ko-KR" sz="1300" dirty="0">
                <a:latin typeface="맑은 고딕" panose="020B0503020000020004" pitchFamily="50" charset="-127"/>
                <a:ea typeface="맑은 고딕" panose="020B0503020000020004" pitchFamily="50" charset="-127"/>
                <a:cs typeface="Arial" pitchFamily="34" charset="0"/>
              </a:rPr>
              <a:t>]</a:t>
            </a:r>
            <a:endParaRPr lang="ko-KR" altLang="en-US" sz="1300" dirty="0">
              <a:latin typeface="맑은 고딕" panose="020B0503020000020004" pitchFamily="50" charset="-127"/>
              <a:ea typeface="맑은 고딕" panose="020B0503020000020004" pitchFamily="50" charset="-127"/>
              <a:cs typeface="Arial" pitchFamily="34" charset="0"/>
            </a:endParaRPr>
          </a:p>
        </p:txBody>
      </p:sp>
      <p:graphicFrame>
        <p:nvGraphicFramePr>
          <p:cNvPr id="4" name="Group 3">
            <a:extLst>
              <a:ext uri="{FF2B5EF4-FFF2-40B4-BE49-F238E27FC236}">
                <a16:creationId xmlns:a16="http://schemas.microsoft.com/office/drawing/2014/main" id="{9FD2AAD9-3AEC-4192-9744-DCC4C171CDA5}"/>
              </a:ext>
            </a:extLst>
          </p:cNvPr>
          <p:cNvGraphicFramePr>
            <a:graphicFrameLocks/>
          </p:cNvGraphicFramePr>
          <p:nvPr>
            <p:extLst>
              <p:ext uri="{D42A27DB-BD31-4B8C-83A1-F6EECF244321}">
                <p14:modId xmlns:p14="http://schemas.microsoft.com/office/powerpoint/2010/main" val="2182355726"/>
              </p:ext>
            </p:extLst>
          </p:nvPr>
        </p:nvGraphicFramePr>
        <p:xfrm>
          <a:off x="415925" y="1268413"/>
          <a:ext cx="8715128" cy="4537075"/>
        </p:xfrm>
        <a:graphic>
          <a:graphicData uri="http://schemas.openxmlformats.org/drawingml/2006/table">
            <a:tbl>
              <a:tblPr/>
              <a:tblGrid>
                <a:gridCol w="4357564">
                  <a:extLst>
                    <a:ext uri="{9D8B030D-6E8A-4147-A177-3AD203B41FA5}">
                      <a16:colId xmlns:a16="http://schemas.microsoft.com/office/drawing/2014/main" val="20000"/>
                    </a:ext>
                  </a:extLst>
                </a:gridCol>
                <a:gridCol w="4357564">
                  <a:extLst>
                    <a:ext uri="{9D8B030D-6E8A-4147-A177-3AD203B41FA5}">
                      <a16:colId xmlns:a16="http://schemas.microsoft.com/office/drawing/2014/main" val="20001"/>
                    </a:ext>
                  </a:extLst>
                </a:gridCol>
              </a:tblGrid>
              <a:tr h="257409">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r>
                        <a:rPr kumimoji="1" lang="ko-KR" altLang="en-US" sz="1000" b="1" i="0" u="none" strike="noStrike" cap="none" normalizeH="0" baseline="0" dirty="0">
                          <a:ln>
                            <a:noFill/>
                          </a:ln>
                          <a:solidFill>
                            <a:schemeClr val="bg1"/>
                          </a:solidFill>
                          <a:effectLst/>
                          <a:latin typeface="+mn-lt"/>
                          <a:ea typeface="+mn-ea"/>
                        </a:rPr>
                        <a:t>서브관리자</a:t>
                      </a:r>
                    </a:p>
                  </a:txBody>
                  <a:tcPr marL="83574" marR="83574" marT="46793" marB="46793" anchor="ctr" anchorCtr="1"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r>
                        <a:rPr kumimoji="1" lang="ko-KR" altLang="en-US" sz="1000" b="1" i="0" u="none" strike="noStrike" cap="none" normalizeH="0" baseline="0" dirty="0">
                          <a:ln>
                            <a:noFill/>
                          </a:ln>
                          <a:solidFill>
                            <a:schemeClr val="bg1"/>
                          </a:solidFill>
                          <a:effectLst/>
                          <a:latin typeface="+mn-lt"/>
                          <a:ea typeface="+mn-ea"/>
                        </a:rPr>
                        <a:t>비밀번호문의승인 메뉴 담당 관리자</a:t>
                      </a:r>
                    </a:p>
                  </a:txBody>
                  <a:tcPr marL="83574" marR="83574" marT="46793" marB="46793" anchor="ctr" anchorCtr="1"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279666">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endParaRPr kumimoji="1" lang="ko-KR" altLang="ko-KR" sz="1200" b="0" i="0" u="none" strike="noStrike" cap="none" normalizeH="0" baseline="0" dirty="0">
                        <a:ln>
                          <a:noFill/>
                        </a:ln>
                        <a:solidFill>
                          <a:schemeClr val="tx1"/>
                        </a:solidFill>
                        <a:effectLst/>
                        <a:latin typeface="+mn-lt"/>
                        <a:ea typeface="+mn-ea"/>
                      </a:endParaRPr>
                    </a:p>
                  </a:txBody>
                  <a:tcPr marL="83574" marR="83574" marT="46793" marB="46793"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ts val="1700"/>
                        </a:spcBef>
                        <a:spcAft>
                          <a:spcPct val="0"/>
                        </a:spcAft>
                        <a:buClrTx/>
                        <a:buSzPct val="95000"/>
                        <a:buFont typeface="Wingdings 2" pitchFamily="18" charset="2"/>
                        <a:buNone/>
                        <a:tabLst>
                          <a:tab pos="1028700" algn="l"/>
                        </a:tabLst>
                      </a:pPr>
                      <a:endParaRPr kumimoji="1" lang="ko-KR" altLang="ko-KR" sz="1200" b="0" i="0" u="none" strike="noStrike" cap="none" normalizeH="0" baseline="0" dirty="0">
                        <a:ln>
                          <a:noFill/>
                        </a:ln>
                        <a:solidFill>
                          <a:schemeClr val="tx1"/>
                        </a:solidFill>
                        <a:effectLst/>
                        <a:latin typeface="+mn-lt"/>
                        <a:ea typeface="+mn-ea"/>
                      </a:endParaRPr>
                    </a:p>
                  </a:txBody>
                  <a:tcPr marL="83574" marR="83574" marT="46793" marB="46793" anchor="ctr" anchorCtr="1"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직사각형 3">
            <a:extLst>
              <a:ext uri="{FF2B5EF4-FFF2-40B4-BE49-F238E27FC236}">
                <a16:creationId xmlns:a16="http://schemas.microsoft.com/office/drawing/2014/main" id="{4C9053DE-8786-4F3A-BBFC-345B9EE52123}"/>
              </a:ext>
            </a:extLst>
          </p:cNvPr>
          <p:cNvSpPr>
            <a:spLocks noChangeArrowheads="1"/>
          </p:cNvSpPr>
          <p:nvPr/>
        </p:nvSpPr>
        <p:spPr bwMode="auto">
          <a:xfrm>
            <a:off x="644994" y="3243710"/>
            <a:ext cx="1440000" cy="360000"/>
          </a:xfrm>
          <a:prstGeom prst="rect">
            <a:avLst/>
          </a:prstGeom>
          <a:solidFill>
            <a:srgbClr val="FFFF00"/>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pitchFamily="34" charset="0"/>
              </a:rPr>
              <a:t>비밀번호 분실 신청</a:t>
            </a:r>
          </a:p>
        </p:txBody>
      </p:sp>
      <p:cxnSp>
        <p:nvCxnSpPr>
          <p:cNvPr id="6" name="직선 화살표 연결선 43">
            <a:extLst>
              <a:ext uri="{FF2B5EF4-FFF2-40B4-BE49-F238E27FC236}">
                <a16:creationId xmlns:a16="http://schemas.microsoft.com/office/drawing/2014/main" id="{434E3B71-FE0E-4FA6-B54B-F8CD552773DD}"/>
              </a:ext>
            </a:extLst>
          </p:cNvPr>
          <p:cNvCxnSpPr>
            <a:cxnSpLocks noChangeShapeType="1"/>
          </p:cNvCxnSpPr>
          <p:nvPr/>
        </p:nvCxnSpPr>
        <p:spPr bwMode="auto">
          <a:xfrm>
            <a:off x="2084994" y="3419146"/>
            <a:ext cx="539017" cy="912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Shape 18">
            <a:extLst>
              <a:ext uri="{FF2B5EF4-FFF2-40B4-BE49-F238E27FC236}">
                <a16:creationId xmlns:a16="http://schemas.microsoft.com/office/drawing/2014/main" id="{AD5490D6-43B6-4971-BF59-E18ED32918E8}"/>
              </a:ext>
            </a:extLst>
          </p:cNvPr>
          <p:cNvCxnSpPr>
            <a:cxnSpLocks noChangeShapeType="1"/>
            <a:stCxn id="8" idx="0"/>
            <a:endCxn id="11" idx="1"/>
          </p:cNvCxnSpPr>
          <p:nvPr/>
        </p:nvCxnSpPr>
        <p:spPr bwMode="auto">
          <a:xfrm rot="16200000" flipV="1">
            <a:off x="2628091" y="2293790"/>
            <a:ext cx="793533" cy="890308"/>
          </a:xfrm>
          <a:prstGeom prst="bentConnector4">
            <a:avLst>
              <a:gd name="adj1" fmla="val 38658"/>
              <a:gd name="adj2" fmla="val 125677"/>
            </a:avLst>
          </a:prstGeom>
          <a:noFill/>
          <a:ln w="127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8" name="순서도: 판단 147">
            <a:extLst>
              <a:ext uri="{FF2B5EF4-FFF2-40B4-BE49-F238E27FC236}">
                <a16:creationId xmlns:a16="http://schemas.microsoft.com/office/drawing/2014/main" id="{DA928863-9694-43D2-B2EC-09AE35EA1526}"/>
              </a:ext>
            </a:extLst>
          </p:cNvPr>
          <p:cNvSpPr>
            <a:spLocks noChangeArrowheads="1"/>
          </p:cNvSpPr>
          <p:nvPr/>
        </p:nvSpPr>
        <p:spPr bwMode="auto">
          <a:xfrm>
            <a:off x="2624011" y="3135710"/>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90000" tIns="46800" rIns="90000" bIns="46800" anchor="ctr"/>
          <a:lstStyle/>
          <a:p>
            <a:pPr algn="ctr"/>
            <a:r>
              <a:rPr lang="ko-KR" altLang="en-US" b="0" dirty="0">
                <a:latin typeface="맑은 고딕" panose="020B0503020000020004" pitchFamily="50" charset="-127"/>
                <a:ea typeface="맑은 고딕" panose="020B0503020000020004" pitchFamily="50" charset="-127"/>
              </a:rPr>
              <a:t>관리자 정보</a:t>
            </a:r>
          </a:p>
          <a:p>
            <a:pPr algn="ctr"/>
            <a:r>
              <a:rPr lang="ko-KR" altLang="en-US" b="0" dirty="0">
                <a:latin typeface="맑은 고딕" panose="020B0503020000020004" pitchFamily="50" charset="-127"/>
                <a:ea typeface="맑은 고딕" panose="020B0503020000020004" pitchFamily="50" charset="-127"/>
              </a:rPr>
              <a:t>일치 여부</a:t>
            </a:r>
          </a:p>
        </p:txBody>
      </p:sp>
      <p:sp>
        <p:nvSpPr>
          <p:cNvPr id="9" name="TextBox 50">
            <a:extLst>
              <a:ext uri="{FF2B5EF4-FFF2-40B4-BE49-F238E27FC236}">
                <a16:creationId xmlns:a16="http://schemas.microsoft.com/office/drawing/2014/main" id="{EE93CEBF-EF2F-44E6-B088-3ACA984452C7}"/>
              </a:ext>
            </a:extLst>
          </p:cNvPr>
          <p:cNvSpPr txBox="1">
            <a:spLocks noChangeArrowheads="1"/>
          </p:cNvSpPr>
          <p:nvPr/>
        </p:nvSpPr>
        <p:spPr bwMode="auto">
          <a:xfrm>
            <a:off x="3166353" y="2934334"/>
            <a:ext cx="2760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solidFill>
                  <a:srgbClr val="0070C0"/>
                </a:solidFill>
                <a:latin typeface="맑은 고딕" panose="020B0503020000020004" pitchFamily="50" charset="-127"/>
                <a:ea typeface="맑은 고딕" panose="020B0503020000020004" pitchFamily="50" charset="-127"/>
                <a:cs typeface="Arial" pitchFamily="34" charset="0"/>
              </a:rPr>
              <a:t>N</a:t>
            </a:r>
            <a:endParaRPr lang="ko-KR" altLang="en-US" dirty="0">
              <a:solidFill>
                <a:srgbClr val="0070C0"/>
              </a:solidFill>
              <a:latin typeface="맑은 고딕" panose="020B0503020000020004" pitchFamily="50" charset="-127"/>
              <a:ea typeface="맑은 고딕" panose="020B0503020000020004" pitchFamily="50" charset="-127"/>
              <a:cs typeface="Arial" pitchFamily="34" charset="0"/>
            </a:endParaRPr>
          </a:p>
        </p:txBody>
      </p:sp>
      <p:sp>
        <p:nvSpPr>
          <p:cNvPr id="10" name="TextBox 51">
            <a:extLst>
              <a:ext uri="{FF2B5EF4-FFF2-40B4-BE49-F238E27FC236}">
                <a16:creationId xmlns:a16="http://schemas.microsoft.com/office/drawing/2014/main" id="{C16EA721-EBEA-4DB6-971B-AC7FAE5FD635}"/>
              </a:ext>
            </a:extLst>
          </p:cNvPr>
          <p:cNvSpPr txBox="1">
            <a:spLocks noChangeArrowheads="1"/>
          </p:cNvSpPr>
          <p:nvPr/>
        </p:nvSpPr>
        <p:spPr bwMode="auto">
          <a:xfrm>
            <a:off x="4296783" y="3129432"/>
            <a:ext cx="2619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a:solidFill>
                  <a:srgbClr val="C00000"/>
                </a:solidFill>
                <a:latin typeface="맑은 고딕" panose="020B0503020000020004" pitchFamily="50" charset="-127"/>
                <a:ea typeface="맑은 고딕" panose="020B0503020000020004" pitchFamily="50" charset="-127"/>
                <a:cs typeface="Arial" pitchFamily="34" charset="0"/>
              </a:rPr>
              <a:t>Y</a:t>
            </a:r>
            <a:endParaRPr lang="ko-KR" altLang="en-US">
              <a:solidFill>
                <a:srgbClr val="C00000"/>
              </a:solidFill>
              <a:latin typeface="맑은 고딕" panose="020B0503020000020004" pitchFamily="50" charset="-127"/>
              <a:ea typeface="맑은 고딕" panose="020B0503020000020004" pitchFamily="50" charset="-127"/>
              <a:cs typeface="Arial" pitchFamily="34" charset="0"/>
            </a:endParaRPr>
          </a:p>
        </p:txBody>
      </p:sp>
      <p:sp>
        <p:nvSpPr>
          <p:cNvPr id="11" name="직사각형 3">
            <a:extLst>
              <a:ext uri="{FF2B5EF4-FFF2-40B4-BE49-F238E27FC236}">
                <a16:creationId xmlns:a16="http://schemas.microsoft.com/office/drawing/2014/main" id="{7A3DFEF6-C481-423C-A2FC-466E9EF78C0E}"/>
              </a:ext>
            </a:extLst>
          </p:cNvPr>
          <p:cNvSpPr>
            <a:spLocks noChangeArrowheads="1"/>
          </p:cNvSpPr>
          <p:nvPr/>
        </p:nvSpPr>
        <p:spPr bwMode="auto">
          <a:xfrm>
            <a:off x="2579703" y="2162177"/>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pitchFamily="34" charset="0"/>
              </a:rPr>
              <a:t>정보 일치 오류 </a:t>
            </a:r>
          </a:p>
          <a:p>
            <a:pPr algn="ctr" defTabSz="915988"/>
            <a:r>
              <a:rPr lang="en-US" altLang="ko-KR" b="0" dirty="0">
                <a:latin typeface="맑은 고딕" panose="020B0503020000020004" pitchFamily="50" charset="-127"/>
                <a:ea typeface="맑은 고딕" panose="020B0503020000020004" pitchFamily="50" charset="-127"/>
                <a:cs typeface="Arial" pitchFamily="34" charset="0"/>
              </a:rPr>
              <a:t>Alert</a:t>
            </a:r>
            <a:endParaRPr lang="ko-KR" altLang="en-US" b="0" dirty="0">
              <a:latin typeface="맑은 고딕" panose="020B0503020000020004" pitchFamily="50" charset="-127"/>
              <a:ea typeface="맑은 고딕" panose="020B0503020000020004" pitchFamily="50" charset="-127"/>
              <a:cs typeface="Arial" pitchFamily="34" charset="0"/>
            </a:endParaRPr>
          </a:p>
        </p:txBody>
      </p:sp>
      <p:cxnSp>
        <p:nvCxnSpPr>
          <p:cNvPr id="12" name="꺾인 연결선 63">
            <a:extLst>
              <a:ext uri="{FF2B5EF4-FFF2-40B4-BE49-F238E27FC236}">
                <a16:creationId xmlns:a16="http://schemas.microsoft.com/office/drawing/2014/main" id="{766AD2B9-85EE-43CC-A8ED-6545DFB0B737}"/>
              </a:ext>
            </a:extLst>
          </p:cNvPr>
          <p:cNvCxnSpPr>
            <a:cxnSpLocks noChangeShapeType="1"/>
            <a:stCxn id="11" idx="0"/>
            <a:endCxn id="5" idx="0"/>
          </p:cNvCxnSpPr>
          <p:nvPr/>
        </p:nvCxnSpPr>
        <p:spPr bwMode="auto">
          <a:xfrm rot="16200000" flipH="1" flipV="1">
            <a:off x="1791582" y="1735588"/>
            <a:ext cx="1081533" cy="1934709"/>
          </a:xfrm>
          <a:prstGeom prst="bentConnector3">
            <a:avLst>
              <a:gd name="adj1" fmla="val -21137"/>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직사각형 3">
            <a:extLst>
              <a:ext uri="{FF2B5EF4-FFF2-40B4-BE49-F238E27FC236}">
                <a16:creationId xmlns:a16="http://schemas.microsoft.com/office/drawing/2014/main" id="{5CA2991F-9C8D-4DDE-BE80-CF3DA42A9E39}"/>
              </a:ext>
            </a:extLst>
          </p:cNvPr>
          <p:cNvSpPr>
            <a:spLocks noChangeArrowheads="1"/>
          </p:cNvSpPr>
          <p:nvPr/>
        </p:nvSpPr>
        <p:spPr bwMode="auto">
          <a:xfrm>
            <a:off x="6835362" y="5148436"/>
            <a:ext cx="1440000" cy="512812"/>
          </a:xfrm>
          <a:prstGeom prst="rect">
            <a:avLst/>
          </a:prstGeom>
          <a:solidFill>
            <a:srgbClr val="FFFF00"/>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임시비밀번호 </a:t>
            </a:r>
            <a:endParaRPr lang="en-US" altLang="ko-KR" b="0" dirty="0">
              <a:latin typeface="맑은 고딕" panose="020B0503020000020004" pitchFamily="50" charset="-127"/>
              <a:ea typeface="맑은 고딕" panose="020B0503020000020004" pitchFamily="50" charset="-127"/>
              <a:cs typeface="Arial" charset="0"/>
            </a:endParaRPr>
          </a:p>
          <a:p>
            <a:pPr algn="ctr" defTabSz="915988"/>
            <a:r>
              <a:rPr lang="ko-KR" altLang="en-US" b="0" dirty="0">
                <a:latin typeface="맑은 고딕" panose="020B0503020000020004" pitchFamily="50" charset="-127"/>
                <a:ea typeface="맑은 고딕" panose="020B0503020000020004" pitchFamily="50" charset="-127"/>
                <a:cs typeface="Arial" charset="0"/>
              </a:rPr>
              <a:t>안내 이메일 발송 </a:t>
            </a:r>
          </a:p>
          <a:p>
            <a:pPr algn="ctr" defTabSz="915988"/>
            <a:r>
              <a:rPr lang="en-US" altLang="ko-KR" b="0" dirty="0">
                <a:latin typeface="맑은 고딕" panose="020B0503020000020004" pitchFamily="50" charset="-127"/>
                <a:ea typeface="맑은 고딕" panose="020B0503020000020004" pitchFamily="50" charset="-127"/>
                <a:cs typeface="Arial" charset="0"/>
              </a:rPr>
              <a:t>(</a:t>
            </a:r>
            <a:r>
              <a:rPr lang="ko-KR" altLang="en-US" b="0" dirty="0">
                <a:latin typeface="맑은 고딕" panose="020B0503020000020004" pitchFamily="50" charset="-127"/>
                <a:ea typeface="맑은 고딕" panose="020B0503020000020004" pitchFamily="50" charset="-127"/>
                <a:cs typeface="Arial" charset="0"/>
              </a:rPr>
              <a:t>서브 관리자</a:t>
            </a:r>
            <a:r>
              <a:rPr lang="en-US" altLang="ko-KR" b="0" dirty="0">
                <a:latin typeface="맑은 고딕" panose="020B0503020000020004" pitchFamily="50" charset="-127"/>
                <a:ea typeface="맑은 고딕" panose="020B0503020000020004" pitchFamily="50" charset="-127"/>
                <a:cs typeface="Arial" charset="0"/>
              </a:rPr>
              <a:t>)</a:t>
            </a:r>
          </a:p>
        </p:txBody>
      </p:sp>
      <p:sp>
        <p:nvSpPr>
          <p:cNvPr id="14" name="직사각형 3">
            <a:extLst>
              <a:ext uri="{FF2B5EF4-FFF2-40B4-BE49-F238E27FC236}">
                <a16:creationId xmlns:a16="http://schemas.microsoft.com/office/drawing/2014/main" id="{B0F32410-8301-4AD2-B5A8-2A44EF4D4F7B}"/>
              </a:ext>
            </a:extLst>
          </p:cNvPr>
          <p:cNvSpPr>
            <a:spLocks noChangeArrowheads="1"/>
          </p:cNvSpPr>
          <p:nvPr/>
        </p:nvSpPr>
        <p:spPr bwMode="auto">
          <a:xfrm>
            <a:off x="6835362" y="3243710"/>
            <a:ext cx="1440000" cy="360000"/>
          </a:xfrm>
          <a:prstGeom prst="rect">
            <a:avLst/>
          </a:prstGeom>
          <a:solidFill>
            <a:schemeClr val="accent5">
              <a:lumMod val="20000"/>
              <a:lumOff val="80000"/>
            </a:schemeClr>
          </a:solidFill>
          <a:ln w="3175">
            <a:solidFill>
              <a:schemeClr val="tx1"/>
            </a:solidFill>
            <a:miter lim="800000"/>
            <a:headEnd/>
            <a:tailEnd type="none" w="med" len="lg"/>
          </a:ln>
        </p:spPr>
        <p:txBody>
          <a:bodyPr lIns="91395" tIns="45699" rIns="91395" bIns="45699" anchor="ctr"/>
          <a:lstStyle/>
          <a:p>
            <a:pPr algn="ctr" defTabSz="915988"/>
            <a:r>
              <a:rPr lang="ko-KR" altLang="en-US" b="0" dirty="0">
                <a:latin typeface="맑은 고딕" panose="020B0503020000020004" pitchFamily="50" charset="-127"/>
                <a:ea typeface="맑은 고딕" panose="020B0503020000020004" pitchFamily="50" charset="-127"/>
                <a:cs typeface="Arial" charset="0"/>
              </a:rPr>
              <a:t>비밀번호문의승인</a:t>
            </a:r>
          </a:p>
        </p:txBody>
      </p:sp>
      <p:cxnSp>
        <p:nvCxnSpPr>
          <p:cNvPr id="15" name="직선 화살표 연결선 43">
            <a:extLst>
              <a:ext uri="{FF2B5EF4-FFF2-40B4-BE49-F238E27FC236}">
                <a16:creationId xmlns:a16="http://schemas.microsoft.com/office/drawing/2014/main" id="{81B5B384-0EC4-4CCD-B81A-5148D8E49BD5}"/>
              </a:ext>
            </a:extLst>
          </p:cNvPr>
          <p:cNvCxnSpPr>
            <a:cxnSpLocks noChangeShapeType="1"/>
          </p:cNvCxnSpPr>
          <p:nvPr/>
        </p:nvCxnSpPr>
        <p:spPr bwMode="auto">
          <a:xfrm>
            <a:off x="7555362" y="3603710"/>
            <a:ext cx="0" cy="533538"/>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16" name="순서도: 판단 147">
            <a:extLst>
              <a:ext uri="{FF2B5EF4-FFF2-40B4-BE49-F238E27FC236}">
                <a16:creationId xmlns:a16="http://schemas.microsoft.com/office/drawing/2014/main" id="{775709DB-3AE2-4EAD-88DB-996AB32A079F}"/>
              </a:ext>
            </a:extLst>
          </p:cNvPr>
          <p:cNvSpPr>
            <a:spLocks noChangeArrowheads="1"/>
          </p:cNvSpPr>
          <p:nvPr/>
        </p:nvSpPr>
        <p:spPr bwMode="auto">
          <a:xfrm>
            <a:off x="6709362" y="4137248"/>
            <a:ext cx="1692000" cy="576000"/>
          </a:xfrm>
          <a:prstGeom prst="flowChartDecision">
            <a:avLst/>
          </a:prstGeom>
          <a:solidFill>
            <a:schemeClr val="accent6">
              <a:lumMod val="20000"/>
              <a:lumOff val="80000"/>
            </a:schemeClr>
          </a:solidFill>
          <a:ln w="12700" algn="ctr">
            <a:solidFill>
              <a:schemeClr val="tx1"/>
            </a:solidFill>
            <a:round/>
            <a:headEnd/>
            <a:tailEnd/>
          </a:ln>
        </p:spPr>
        <p:txBody>
          <a:bodyPr wrap="none" lIns="90000" tIns="46800" rIns="90000" bIns="46800" anchor="ctr"/>
          <a:lstStyle/>
          <a:p>
            <a:pPr algn="ctr"/>
            <a:r>
              <a:rPr lang="ko-KR" altLang="en-US" b="0" dirty="0">
                <a:latin typeface="맑은 고딕" panose="020B0503020000020004" pitchFamily="50" charset="-127"/>
                <a:ea typeface="맑은 고딕" panose="020B0503020000020004" pitchFamily="50" charset="-127"/>
              </a:rPr>
              <a:t>임시 비밀번호 생성 </a:t>
            </a:r>
          </a:p>
          <a:p>
            <a:pPr algn="ctr"/>
            <a:r>
              <a:rPr lang="en-US" altLang="ko-KR" b="0" dirty="0">
                <a:latin typeface="맑은 고딕" panose="020B0503020000020004" pitchFamily="50" charset="-127"/>
                <a:ea typeface="맑은 고딕" panose="020B0503020000020004" pitchFamily="50" charset="-127"/>
              </a:rPr>
              <a:t>(</a:t>
            </a:r>
            <a:r>
              <a:rPr lang="ko-KR" altLang="en-US" b="0" dirty="0">
                <a:latin typeface="맑은 고딕" panose="020B0503020000020004" pitchFamily="50" charset="-127"/>
                <a:ea typeface="맑은 고딕" panose="020B0503020000020004" pitchFamily="50" charset="-127"/>
              </a:rPr>
              <a:t>초기화</a:t>
            </a:r>
            <a:r>
              <a:rPr lang="en-US" altLang="ko-KR" b="0" dirty="0">
                <a:latin typeface="맑은 고딕" panose="020B0503020000020004" pitchFamily="50" charset="-127"/>
                <a:ea typeface="맑은 고딕" panose="020B0503020000020004" pitchFamily="50" charset="-127"/>
              </a:rPr>
              <a:t>)</a:t>
            </a:r>
          </a:p>
        </p:txBody>
      </p:sp>
      <p:cxnSp>
        <p:nvCxnSpPr>
          <p:cNvPr id="17" name="직선 화살표 연결선 43">
            <a:extLst>
              <a:ext uri="{FF2B5EF4-FFF2-40B4-BE49-F238E27FC236}">
                <a16:creationId xmlns:a16="http://schemas.microsoft.com/office/drawing/2014/main" id="{4708C905-3CC8-4037-8BA2-0AF17F3CAF9B}"/>
              </a:ext>
            </a:extLst>
          </p:cNvPr>
          <p:cNvCxnSpPr>
            <a:cxnSpLocks noChangeShapeType="1"/>
            <a:endCxn id="13" idx="0"/>
          </p:cNvCxnSpPr>
          <p:nvPr/>
        </p:nvCxnSpPr>
        <p:spPr bwMode="auto">
          <a:xfrm>
            <a:off x="7555362" y="4713248"/>
            <a:ext cx="0" cy="435188"/>
          </a:xfrm>
          <a:prstGeom prst="straightConnector1">
            <a:avLst/>
          </a:prstGeom>
          <a:noFill/>
          <a:ln w="12700" algn="ctr">
            <a:solidFill>
              <a:schemeClr val="tx1"/>
            </a:solidFill>
            <a:prstDash val="solid"/>
            <a:round/>
            <a:headEnd type="none" w="med" len="med"/>
            <a:tailEnd type="triangle" w="med" len="med"/>
          </a:ln>
          <a:extLst>
            <a:ext uri="{909E8E84-426E-40DD-AFC4-6F175D3DCCD1}">
              <a14:hiddenFill xmlns:a14="http://schemas.microsoft.com/office/drawing/2010/main">
                <a:noFill/>
              </a14:hiddenFill>
            </a:ext>
          </a:extLst>
        </p:spPr>
      </p:cxnSp>
      <p:sp>
        <p:nvSpPr>
          <p:cNvPr id="18" name="TextBox 73">
            <a:extLst>
              <a:ext uri="{FF2B5EF4-FFF2-40B4-BE49-F238E27FC236}">
                <a16:creationId xmlns:a16="http://schemas.microsoft.com/office/drawing/2014/main" id="{20C8AFB0-431A-4A92-8B21-4A10DC870BC8}"/>
              </a:ext>
            </a:extLst>
          </p:cNvPr>
          <p:cNvSpPr txBox="1">
            <a:spLocks noChangeArrowheads="1"/>
          </p:cNvSpPr>
          <p:nvPr/>
        </p:nvSpPr>
        <p:spPr bwMode="auto">
          <a:xfrm>
            <a:off x="7585457" y="3640291"/>
            <a:ext cx="26193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solidFill>
                  <a:srgbClr val="C00000"/>
                </a:solidFill>
                <a:latin typeface="맑은 고딕" panose="020B0503020000020004" pitchFamily="50" charset="-127"/>
                <a:ea typeface="맑은 고딕" panose="020B0503020000020004" pitchFamily="50" charset="-127"/>
                <a:cs typeface="Arial" charset="0"/>
              </a:rPr>
              <a:t>Y</a:t>
            </a:r>
            <a:endParaRPr lang="ko-KR" altLang="en-US" dirty="0">
              <a:solidFill>
                <a:srgbClr val="C00000"/>
              </a:solidFill>
              <a:latin typeface="맑은 고딕" panose="020B0503020000020004" pitchFamily="50" charset="-127"/>
              <a:ea typeface="맑은 고딕" panose="020B0503020000020004" pitchFamily="50" charset="-127"/>
              <a:cs typeface="Arial" charset="0"/>
            </a:endParaRPr>
          </a:p>
        </p:txBody>
      </p:sp>
      <p:cxnSp>
        <p:nvCxnSpPr>
          <p:cNvPr id="19" name="직선 화살표 연결선 43">
            <a:extLst>
              <a:ext uri="{FF2B5EF4-FFF2-40B4-BE49-F238E27FC236}">
                <a16:creationId xmlns:a16="http://schemas.microsoft.com/office/drawing/2014/main" id="{E151C85E-DBEA-4E79-B284-1B832CF0ABED}"/>
              </a:ext>
            </a:extLst>
          </p:cNvPr>
          <p:cNvCxnSpPr>
            <a:cxnSpLocks noChangeShapeType="1"/>
            <a:endCxn id="14" idx="1"/>
          </p:cNvCxnSpPr>
          <p:nvPr/>
        </p:nvCxnSpPr>
        <p:spPr bwMode="auto">
          <a:xfrm>
            <a:off x="4316011" y="3423710"/>
            <a:ext cx="2519351" cy="0"/>
          </a:xfrm>
          <a:prstGeom prst="straightConnector1">
            <a:avLst/>
          </a:prstGeom>
          <a:noFill/>
          <a:ln w="12700" algn="ctr">
            <a:solidFill>
              <a:schemeClr val="tx1"/>
            </a:solidFill>
            <a:prstDash val="dash"/>
            <a:round/>
            <a:headEnd type="none" w="med" len="med"/>
            <a:tailEnd type="triangle" w="med" len="med"/>
          </a:ln>
          <a:extLst>
            <a:ext uri="{909E8E84-426E-40DD-AFC4-6F175D3DCCD1}">
              <a14:hiddenFill xmlns:a14="http://schemas.microsoft.com/office/drawing/2010/main">
                <a:noFill/>
              </a14:hiddenFill>
            </a:ext>
          </a:extLst>
        </p:spPr>
      </p:cxnSp>
      <p:sp>
        <p:nvSpPr>
          <p:cNvPr id="20" name="타원 41">
            <a:extLst>
              <a:ext uri="{FF2B5EF4-FFF2-40B4-BE49-F238E27FC236}">
                <a16:creationId xmlns:a16="http://schemas.microsoft.com/office/drawing/2014/main" id="{3906119B-5036-452B-A915-3C7E38E14AAB}"/>
              </a:ext>
            </a:extLst>
          </p:cNvPr>
          <p:cNvSpPr>
            <a:spLocks noChangeArrowheads="1"/>
          </p:cNvSpPr>
          <p:nvPr/>
        </p:nvSpPr>
        <p:spPr bwMode="auto">
          <a:xfrm>
            <a:off x="5022833" y="6217504"/>
            <a:ext cx="169523" cy="169523"/>
          </a:xfrm>
          <a:prstGeom prst="rect">
            <a:avLst/>
          </a:prstGeom>
          <a:solidFill>
            <a:schemeClr val="bg1"/>
          </a:solidFill>
          <a:ln w="3175">
            <a:solidFill>
              <a:schemeClr val="tx1"/>
            </a:solidFill>
            <a:miter lim="800000"/>
            <a:headEnd/>
            <a:tailEnd type="none" w="med" len="lg"/>
          </a:ln>
        </p:spPr>
        <p:txBody>
          <a:bodyPr lIns="84867"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21" name="TextBox 100">
            <a:extLst>
              <a:ext uri="{FF2B5EF4-FFF2-40B4-BE49-F238E27FC236}">
                <a16:creationId xmlns:a16="http://schemas.microsoft.com/office/drawing/2014/main" id="{08C570B1-FD85-44B3-8FE3-0B97BCB2E51B}"/>
              </a:ext>
            </a:extLst>
          </p:cNvPr>
          <p:cNvSpPr txBox="1">
            <a:spLocks noChangeArrowheads="1"/>
          </p:cNvSpPr>
          <p:nvPr/>
        </p:nvSpPr>
        <p:spPr bwMode="auto">
          <a:xfrm>
            <a:off x="5207511" y="6195393"/>
            <a:ext cx="567784"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페이지</a:t>
            </a:r>
          </a:p>
        </p:txBody>
      </p:sp>
      <p:sp>
        <p:nvSpPr>
          <p:cNvPr id="22" name="다이아몬드 101">
            <a:extLst>
              <a:ext uri="{FF2B5EF4-FFF2-40B4-BE49-F238E27FC236}">
                <a16:creationId xmlns:a16="http://schemas.microsoft.com/office/drawing/2014/main" id="{79271DD9-78B0-4774-AE17-E78700C2FDDB}"/>
              </a:ext>
            </a:extLst>
          </p:cNvPr>
          <p:cNvSpPr>
            <a:spLocks noChangeArrowheads="1"/>
          </p:cNvSpPr>
          <p:nvPr/>
        </p:nvSpPr>
        <p:spPr bwMode="auto">
          <a:xfrm>
            <a:off x="5915083" y="6182863"/>
            <a:ext cx="231434" cy="238805"/>
          </a:xfrm>
          <a:prstGeom prst="diamond">
            <a:avLst/>
          </a:prstGeom>
          <a:solidFill>
            <a:schemeClr val="bg1"/>
          </a:solidFill>
          <a:ln w="3175">
            <a:solidFill>
              <a:schemeClr val="tx1"/>
            </a:solidFill>
            <a:miter lim="800000"/>
            <a:headEnd/>
            <a:tailEnd type="none" w="med" len="lg"/>
          </a:ln>
        </p:spPr>
        <p:txBody>
          <a:bodyPr lIns="33429" tIns="42435" rIns="84867" bIns="42435" anchor="ctr"/>
          <a:lstStyle/>
          <a:p>
            <a:pPr algn="ctr" defTabSz="850586"/>
            <a:endParaRPr lang="ko-KR" altLang="en-US" sz="836" b="0">
              <a:latin typeface="맑은 고딕" panose="020B0503020000020004" pitchFamily="50" charset="-127"/>
              <a:ea typeface="맑은 고딕" panose="020B0503020000020004" pitchFamily="50" charset="-127"/>
              <a:cs typeface="Arial" pitchFamily="34" charset="0"/>
            </a:endParaRPr>
          </a:p>
        </p:txBody>
      </p:sp>
      <p:sp>
        <p:nvSpPr>
          <p:cNvPr id="23" name="TextBox 102">
            <a:extLst>
              <a:ext uri="{FF2B5EF4-FFF2-40B4-BE49-F238E27FC236}">
                <a16:creationId xmlns:a16="http://schemas.microsoft.com/office/drawing/2014/main" id="{62611113-BFBC-4F83-9B6F-4BB5DB7552EA}"/>
              </a:ext>
            </a:extLst>
          </p:cNvPr>
          <p:cNvSpPr txBox="1">
            <a:spLocks noChangeArrowheads="1"/>
          </p:cNvSpPr>
          <p:nvPr/>
        </p:nvSpPr>
        <p:spPr bwMode="auto">
          <a:xfrm>
            <a:off x="6114063" y="6195392"/>
            <a:ext cx="460382"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기능</a:t>
            </a:r>
          </a:p>
        </p:txBody>
      </p:sp>
      <p:cxnSp>
        <p:nvCxnSpPr>
          <p:cNvPr id="24" name="직선 화살표 연결선 103">
            <a:extLst>
              <a:ext uri="{FF2B5EF4-FFF2-40B4-BE49-F238E27FC236}">
                <a16:creationId xmlns:a16="http://schemas.microsoft.com/office/drawing/2014/main" id="{A9BD8395-30DD-4665-87CD-128EC2787691}"/>
              </a:ext>
            </a:extLst>
          </p:cNvPr>
          <p:cNvCxnSpPr>
            <a:cxnSpLocks noChangeShapeType="1"/>
          </p:cNvCxnSpPr>
          <p:nvPr/>
        </p:nvCxnSpPr>
        <p:spPr bwMode="auto">
          <a:xfrm>
            <a:off x="6694448" y="6300792"/>
            <a:ext cx="334623" cy="2948"/>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TextBox 104">
            <a:extLst>
              <a:ext uri="{FF2B5EF4-FFF2-40B4-BE49-F238E27FC236}">
                <a16:creationId xmlns:a16="http://schemas.microsoft.com/office/drawing/2014/main" id="{EB9116AA-01E4-46FA-987C-F3121992C3C4}"/>
              </a:ext>
            </a:extLst>
          </p:cNvPr>
          <p:cNvSpPr txBox="1">
            <a:spLocks noChangeArrowheads="1"/>
          </p:cNvSpPr>
          <p:nvPr/>
        </p:nvSpPr>
        <p:spPr bwMode="auto">
          <a:xfrm>
            <a:off x="7042498" y="6195393"/>
            <a:ext cx="822661"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a:latin typeface="맑은 고딕" panose="020B0503020000020004" pitchFamily="50" charset="-127"/>
                <a:ea typeface="맑은 고딕" panose="020B0503020000020004" pitchFamily="50" charset="-127"/>
                <a:cs typeface="Arial" pitchFamily="34" charset="0"/>
              </a:rPr>
              <a:t>: </a:t>
            </a:r>
            <a:r>
              <a:rPr lang="ko-KR" altLang="en-US" sz="836" b="0">
                <a:latin typeface="맑은 고딕" panose="020B0503020000020004" pitchFamily="50" charset="-127"/>
                <a:ea typeface="맑은 고딕" panose="020B0503020000020004" pitchFamily="50" charset="-127"/>
                <a:cs typeface="Arial" pitchFamily="34" charset="0"/>
              </a:rPr>
              <a:t>페이지 이동</a:t>
            </a:r>
          </a:p>
        </p:txBody>
      </p:sp>
      <p:cxnSp>
        <p:nvCxnSpPr>
          <p:cNvPr id="26" name="직선 화살표 연결선 103">
            <a:extLst>
              <a:ext uri="{FF2B5EF4-FFF2-40B4-BE49-F238E27FC236}">
                <a16:creationId xmlns:a16="http://schemas.microsoft.com/office/drawing/2014/main" id="{8B916537-154C-441B-B66C-8CE87A6C20B6}"/>
              </a:ext>
            </a:extLst>
          </p:cNvPr>
          <p:cNvCxnSpPr>
            <a:cxnSpLocks noChangeShapeType="1"/>
          </p:cNvCxnSpPr>
          <p:nvPr/>
        </p:nvCxnSpPr>
        <p:spPr bwMode="auto">
          <a:xfrm>
            <a:off x="7964874" y="6300792"/>
            <a:ext cx="334623" cy="2948"/>
          </a:xfrm>
          <a:prstGeom prst="straightConnector1">
            <a:avLst/>
          </a:prstGeom>
          <a:noFill/>
          <a:ln w="12700"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7" name="TextBox 104">
            <a:extLst>
              <a:ext uri="{FF2B5EF4-FFF2-40B4-BE49-F238E27FC236}">
                <a16:creationId xmlns:a16="http://schemas.microsoft.com/office/drawing/2014/main" id="{7555F366-DA32-4E76-BD36-2CA31B1CF057}"/>
              </a:ext>
            </a:extLst>
          </p:cNvPr>
          <p:cNvSpPr txBox="1">
            <a:spLocks noChangeArrowheads="1"/>
          </p:cNvSpPr>
          <p:nvPr/>
        </p:nvSpPr>
        <p:spPr bwMode="auto">
          <a:xfrm>
            <a:off x="8313178" y="6195392"/>
            <a:ext cx="748923" cy="22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sz="836" b="0" dirty="0">
                <a:latin typeface="맑은 고딕" panose="020B0503020000020004" pitchFamily="50" charset="-127"/>
                <a:ea typeface="맑은 고딕" panose="020B0503020000020004" pitchFamily="50" charset="-127"/>
                <a:cs typeface="Arial" pitchFamily="34" charset="0"/>
              </a:rPr>
              <a:t>: </a:t>
            </a:r>
            <a:r>
              <a:rPr lang="ko-KR" altLang="en-US" sz="836" b="0" dirty="0">
                <a:latin typeface="맑은 고딕" panose="020B0503020000020004" pitchFamily="50" charset="-127"/>
                <a:ea typeface="맑은 고딕" panose="020B0503020000020004" pitchFamily="50" charset="-127"/>
                <a:cs typeface="Arial" pitchFamily="34" charset="0"/>
              </a:rPr>
              <a:t>선택 </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C00000"/>
                </a:solidFill>
                <a:latin typeface="맑은 고딕" panose="020B0503020000020004" pitchFamily="50" charset="-127"/>
                <a:ea typeface="맑은 고딕" panose="020B0503020000020004" pitchFamily="50" charset="-127"/>
                <a:cs typeface="Arial" pitchFamily="34" charset="0"/>
              </a:rPr>
              <a:t>Y</a:t>
            </a:r>
            <a:r>
              <a:rPr lang="en-US" altLang="ko-KR" sz="836" b="0" dirty="0">
                <a:latin typeface="맑은 고딕" panose="020B0503020000020004" pitchFamily="50" charset="-127"/>
                <a:ea typeface="맑은 고딕" panose="020B0503020000020004" pitchFamily="50" charset="-127"/>
                <a:cs typeface="Arial" pitchFamily="34" charset="0"/>
              </a:rPr>
              <a:t>/</a:t>
            </a:r>
            <a:r>
              <a:rPr lang="en-US" altLang="ko-KR" sz="836" b="0" dirty="0">
                <a:solidFill>
                  <a:srgbClr val="0070C0"/>
                </a:solidFill>
                <a:latin typeface="맑은 고딕" panose="020B0503020000020004" pitchFamily="50" charset="-127"/>
                <a:ea typeface="맑은 고딕" panose="020B0503020000020004" pitchFamily="50" charset="-127"/>
                <a:cs typeface="Arial" pitchFamily="34" charset="0"/>
              </a:rPr>
              <a:t>N</a:t>
            </a:r>
            <a:r>
              <a:rPr lang="en-US" altLang="ko-KR" sz="836" b="0" dirty="0">
                <a:latin typeface="맑은 고딕" panose="020B0503020000020004" pitchFamily="50" charset="-127"/>
                <a:ea typeface="맑은 고딕" panose="020B0503020000020004" pitchFamily="50" charset="-127"/>
                <a:cs typeface="Arial" pitchFamily="34" charset="0"/>
              </a:rPr>
              <a:t>)</a:t>
            </a:r>
            <a:endParaRPr lang="ko-KR" altLang="en-US" sz="836" b="0" dirty="0">
              <a:latin typeface="맑은 고딕" panose="020B0503020000020004" pitchFamily="50" charset="-127"/>
              <a:ea typeface="맑은 고딕" panose="020B0503020000020004" pitchFamily="50" charset="-127"/>
              <a:cs typeface="Arial" pitchFamily="34" charset="0"/>
            </a:endParaRPr>
          </a:p>
        </p:txBody>
      </p:sp>
      <p:sp>
        <p:nvSpPr>
          <p:cNvPr id="28" name="직사각형 27">
            <a:extLst>
              <a:ext uri="{FF2B5EF4-FFF2-40B4-BE49-F238E27FC236}">
                <a16:creationId xmlns:a16="http://schemas.microsoft.com/office/drawing/2014/main" id="{7A493DD1-94CC-4845-BED5-6D251BB93AA2}"/>
              </a:ext>
            </a:extLst>
          </p:cNvPr>
          <p:cNvSpPr/>
          <p:nvPr/>
        </p:nvSpPr>
        <p:spPr bwMode="auto">
          <a:xfrm>
            <a:off x="4913305" y="6093296"/>
            <a:ext cx="4217747" cy="400705"/>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맑은 고딕" panose="020B0503020000020004" pitchFamily="50" charset="-127"/>
              <a:ea typeface="맑은 고딕" panose="020B0503020000020004" pitchFamily="50" charset="-127"/>
              <a:cs typeface="Arial" charset="0"/>
            </a:endParaRPr>
          </a:p>
        </p:txBody>
      </p:sp>
    </p:spTree>
    <p:extLst>
      <p:ext uri="{BB962C8B-B14F-4D97-AF65-F5344CB8AC3E}">
        <p14:creationId xmlns:p14="http://schemas.microsoft.com/office/powerpoint/2010/main" val="259349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4"/>
          </p:nvPr>
        </p:nvSpPr>
        <p:spPr/>
        <p:txBody>
          <a:bodyPr/>
          <a:lstStyle/>
          <a:p>
            <a:r>
              <a:rPr lang="en-US" altLang="ko-KR" dirty="0">
                <a:latin typeface="맑은 고딕" panose="020B0503020000020004" pitchFamily="50" charset="-127"/>
                <a:ea typeface="맑은 고딕" panose="020B0503020000020004" pitchFamily="50" charset="-127"/>
              </a:rPr>
              <a:t>Home</a:t>
            </a:r>
            <a:endParaRPr lang="ko-KR" altLang="en-US" dirty="0">
              <a:latin typeface="맑은 고딕" panose="020B0503020000020004" pitchFamily="50" charset="-127"/>
              <a:ea typeface="맑은 고딕" panose="020B0503020000020004" pitchFamily="50" charset="-127"/>
            </a:endParaRPr>
          </a:p>
        </p:txBody>
      </p:sp>
      <p:sp>
        <p:nvSpPr>
          <p:cNvPr id="3" name="텍스트 개체 틀 2"/>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BAU00_001</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p:cNvSpPr>
            <a:spLocks noGrp="1"/>
          </p:cNvSpPr>
          <p:nvPr>
            <p:ph type="body" sz="quarter" idx="13"/>
          </p:nvPr>
        </p:nvSpPr>
        <p:spPr/>
        <p:txBody>
          <a:bodyPr/>
          <a:lstStyle/>
          <a:p>
            <a:r>
              <a:rPr lang="en-US" altLang="ko-KR" dirty="0">
                <a:latin typeface="맑은 고딕" panose="020B0503020000020004" pitchFamily="50" charset="-127"/>
                <a:ea typeface="맑은 고딕" panose="020B0503020000020004" pitchFamily="50" charset="-127"/>
              </a:rPr>
              <a:t>HTML</a:t>
            </a:r>
            <a:endParaRPr lang="ko-KR" altLang="en-US" dirty="0">
              <a:latin typeface="맑은 고딕" panose="020B0503020000020004" pitchFamily="50" charset="-127"/>
              <a:ea typeface="맑은 고딕" panose="020B0503020000020004" pitchFamily="50" charset="-127"/>
            </a:endParaRPr>
          </a:p>
        </p:txBody>
      </p:sp>
      <p:cxnSp>
        <p:nvCxnSpPr>
          <p:cNvPr id="5" name="직선 연결선 4">
            <a:extLst>
              <a:ext uri="{FF2B5EF4-FFF2-40B4-BE49-F238E27FC236}">
                <a16:creationId xmlns:a16="http://schemas.microsoft.com/office/drawing/2014/main" id="{83E285D4-7402-439E-902C-029E987B1CDC}"/>
              </a:ext>
            </a:extLst>
          </p:cNvPr>
          <p:cNvCxnSpPr>
            <a:cxnSpLocks/>
          </p:cNvCxnSpPr>
          <p:nvPr/>
        </p:nvCxnSpPr>
        <p:spPr bwMode="auto">
          <a:xfrm>
            <a:off x="75552" y="898219"/>
            <a:ext cx="7469736" cy="0"/>
          </a:xfrm>
          <a:prstGeom prst="line">
            <a:avLst/>
          </a:prstGeom>
          <a:noFill/>
          <a:ln w="12700" algn="ctr">
            <a:solidFill>
              <a:schemeClr val="bg1">
                <a:lumMod val="65000"/>
              </a:schemeClr>
            </a:solidFill>
            <a:round/>
            <a:headEnd/>
            <a:tailEnd/>
          </a:ln>
        </p:spPr>
      </p:cxnSp>
      <p:sp>
        <p:nvSpPr>
          <p:cNvPr id="8" name="TextBox 7">
            <a:extLst>
              <a:ext uri="{FF2B5EF4-FFF2-40B4-BE49-F238E27FC236}">
                <a16:creationId xmlns:a16="http://schemas.microsoft.com/office/drawing/2014/main" id="{D29C39AA-411A-4CFF-9713-61DF7AB8897D}"/>
              </a:ext>
            </a:extLst>
          </p:cNvPr>
          <p:cNvSpPr txBox="1"/>
          <p:nvPr/>
        </p:nvSpPr>
        <p:spPr bwMode="auto">
          <a:xfrm>
            <a:off x="4808984" y="624096"/>
            <a:ext cx="1715534" cy="230832"/>
          </a:xfrm>
          <a:prstGeom prst="rect">
            <a:avLst/>
          </a:prstGeom>
          <a:noFill/>
          <a:ln w="9525">
            <a:noFill/>
            <a:miter lim="800000"/>
            <a:headEnd/>
            <a:tailEnd/>
          </a:ln>
        </p:spPr>
        <p:txBody>
          <a:bodyPr wrap="none" rtlCol="0">
            <a:spAutoFit/>
          </a:bodyPr>
          <a:lstStyle/>
          <a:p>
            <a:r>
              <a:rPr lang="ko-KR" altLang="en-US" dirty="0">
                <a:latin typeface="맑은 고딕" panose="020B0503020000020004" pitchFamily="50" charset="-127"/>
                <a:ea typeface="맑은 고딕" panose="020B0503020000020004" pitchFamily="50" charset="-127"/>
                <a:cs typeface="Arial" pitchFamily="34" charset="0"/>
              </a:rPr>
              <a:t>아이디</a:t>
            </a:r>
            <a:r>
              <a:rPr lang="en-US" altLang="ko-KR" dirty="0">
                <a:latin typeface="맑은 고딕" panose="020B0503020000020004" pitchFamily="50" charset="-127"/>
                <a:ea typeface="맑은 고딕" panose="020B0503020000020004" pitchFamily="50" charset="-127"/>
                <a:cs typeface="Arial" pitchFamily="34" charset="0"/>
              </a:rPr>
              <a:t> </a:t>
            </a:r>
            <a:r>
              <a:rPr lang="ko-KR" altLang="en-US" b="0" dirty="0">
                <a:latin typeface="맑은 고딕" panose="020B0503020000020004" pitchFamily="50" charset="-127"/>
                <a:ea typeface="맑은 고딕" panose="020B0503020000020004" pitchFamily="50" charset="-127"/>
                <a:cs typeface="Arial" pitchFamily="34" charset="0"/>
              </a:rPr>
              <a:t>님 로그인 되었습니다</a:t>
            </a:r>
            <a:r>
              <a:rPr lang="en-US" altLang="ko-KR" b="0" dirty="0">
                <a:latin typeface="맑은 고딕" panose="020B0503020000020004" pitchFamily="50" charset="-127"/>
                <a:ea typeface="맑은 고딕" panose="020B0503020000020004" pitchFamily="50" charset="-127"/>
                <a:cs typeface="Arial" pitchFamily="34" charset="0"/>
              </a:rPr>
              <a:t>.</a:t>
            </a:r>
            <a:endParaRPr lang="ko-KR" altLang="en-US" b="0" dirty="0">
              <a:latin typeface="맑은 고딕" panose="020B0503020000020004" pitchFamily="50" charset="-127"/>
              <a:ea typeface="맑은 고딕" panose="020B0503020000020004" pitchFamily="50" charset="-127"/>
              <a:cs typeface="Arial" pitchFamily="34" charset="0"/>
            </a:endParaRPr>
          </a:p>
        </p:txBody>
      </p:sp>
      <p:sp>
        <p:nvSpPr>
          <p:cNvPr id="10" name="직사각형 9">
            <a:extLst>
              <a:ext uri="{FF2B5EF4-FFF2-40B4-BE49-F238E27FC236}">
                <a16:creationId xmlns:a16="http://schemas.microsoft.com/office/drawing/2014/main" id="{529F0F36-F79D-4C04-B43E-29209E376BAD}"/>
              </a:ext>
            </a:extLst>
          </p:cNvPr>
          <p:cNvSpPr>
            <a:spLocks noChangeArrowheads="1"/>
          </p:cNvSpPr>
          <p:nvPr/>
        </p:nvSpPr>
        <p:spPr bwMode="auto">
          <a:xfrm>
            <a:off x="6609184" y="623961"/>
            <a:ext cx="828000" cy="215692"/>
          </a:xfrm>
          <a:prstGeom prst="rect">
            <a:avLst/>
          </a:prstGeom>
          <a:noFill/>
          <a:ln w="3175">
            <a:solidFill>
              <a:schemeClr val="bg1">
                <a:lumMod val="50000"/>
              </a:schemeClr>
            </a:solidFill>
            <a:miter lim="800000"/>
            <a:headEnd/>
            <a:tailEnd type="none" w="med" len="lg"/>
          </a:ln>
        </p:spPr>
        <p:txBody>
          <a:bodyPr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ko-KR" altLang="en-US" sz="731" b="0" dirty="0">
                <a:latin typeface="맑은 고딕" panose="020B0503020000020004" pitchFamily="50" charset="-127"/>
                <a:ea typeface="맑은 고딕" panose="020B0503020000020004" pitchFamily="50" charset="-127"/>
                <a:cs typeface="Arial" charset="0"/>
              </a:rPr>
              <a:t>로그아웃</a:t>
            </a:r>
            <a:endParaRPr lang="en-US" altLang="ko-KR" sz="731" b="0" dirty="0">
              <a:latin typeface="맑은 고딕" panose="020B0503020000020004" pitchFamily="50" charset="-127"/>
              <a:ea typeface="맑은 고딕" panose="020B0503020000020004" pitchFamily="50" charset="-127"/>
              <a:cs typeface="Arial" charset="0"/>
            </a:endParaRPr>
          </a:p>
        </p:txBody>
      </p:sp>
      <p:sp>
        <p:nvSpPr>
          <p:cNvPr id="26" name="TextBox 1"/>
          <p:cNvSpPr txBox="1">
            <a:spLocks noChangeArrowheads="1"/>
          </p:cNvSpPr>
          <p:nvPr/>
        </p:nvSpPr>
        <p:spPr bwMode="auto">
          <a:xfrm>
            <a:off x="3142476" y="2996952"/>
            <a:ext cx="28536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ko-KR" altLang="en-US" sz="1100" b="0" dirty="0" err="1">
                <a:latin typeface="맑은 고딕" panose="020B0503020000020004" pitchFamily="50" charset="-127"/>
                <a:ea typeface="맑은 고딕" panose="020B0503020000020004" pitchFamily="50" charset="-127"/>
                <a:cs typeface="Arial" charset="0"/>
              </a:rPr>
              <a:t>비지니스포털</a:t>
            </a:r>
            <a:r>
              <a:rPr lang="ko-KR" altLang="en-US" sz="1100" b="0" dirty="0">
                <a:latin typeface="맑은 고딕" panose="020B0503020000020004" pitchFamily="50" charset="-127"/>
                <a:ea typeface="맑은 고딕" panose="020B0503020000020004" pitchFamily="50" charset="-127"/>
                <a:cs typeface="Arial" charset="0"/>
              </a:rPr>
              <a:t> 관리자에 로그인하셨습니다</a:t>
            </a:r>
            <a:r>
              <a:rPr lang="en-US" altLang="ko-KR" sz="1100" b="0" dirty="0">
                <a:latin typeface="맑은 고딕" panose="020B0503020000020004" pitchFamily="50" charset="-127"/>
                <a:ea typeface="맑은 고딕" panose="020B0503020000020004" pitchFamily="50" charset="-127"/>
                <a:cs typeface="Arial" charset="0"/>
              </a:rPr>
              <a:t>.</a:t>
            </a:r>
            <a:endParaRPr lang="ko-KR" altLang="en-US" sz="1100" b="0" dirty="0">
              <a:latin typeface="맑은 고딕" panose="020B0503020000020004" pitchFamily="50" charset="-127"/>
              <a:ea typeface="맑은 고딕" panose="020B0503020000020004" pitchFamily="50" charset="-127"/>
              <a:cs typeface="Arial" charset="0"/>
            </a:endParaRPr>
          </a:p>
        </p:txBody>
      </p:sp>
      <p:sp>
        <p:nvSpPr>
          <p:cNvPr id="27" name="TextBox 1"/>
          <p:cNvSpPr txBox="1">
            <a:spLocks noChangeArrowheads="1"/>
          </p:cNvSpPr>
          <p:nvPr/>
        </p:nvSpPr>
        <p:spPr bwMode="auto">
          <a:xfrm>
            <a:off x="3630564" y="3301752"/>
            <a:ext cx="191590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ko-KR" altLang="en-US" sz="1100" b="0" dirty="0">
                <a:latin typeface="맑은 고딕" panose="020B0503020000020004" pitchFamily="50" charset="-127"/>
                <a:ea typeface="맑은 고딕" panose="020B0503020000020004" pitchFamily="50" charset="-127"/>
                <a:cs typeface="Arial" charset="0"/>
              </a:rPr>
              <a:t>오늘도 즐거운 하루 되세요</a:t>
            </a:r>
            <a:r>
              <a:rPr lang="en-US" altLang="ko-KR" sz="1100" b="0" dirty="0">
                <a:latin typeface="맑은 고딕" panose="020B0503020000020004" pitchFamily="50" charset="-127"/>
                <a:ea typeface="맑은 고딕" panose="020B0503020000020004" pitchFamily="50" charset="-127"/>
                <a:cs typeface="Arial" charset="0"/>
              </a:rPr>
              <a:t>.</a:t>
            </a:r>
            <a:endParaRPr lang="ko-KR" altLang="en-US" sz="1100" b="0" dirty="0">
              <a:latin typeface="맑은 고딕" panose="020B0503020000020004" pitchFamily="50" charset="-127"/>
              <a:ea typeface="맑은 고딕" panose="020B0503020000020004" pitchFamily="50" charset="-127"/>
              <a:cs typeface="Arial" charset="0"/>
            </a:endParaRPr>
          </a:p>
        </p:txBody>
      </p:sp>
      <p:cxnSp>
        <p:nvCxnSpPr>
          <p:cNvPr id="28" name="직선 연결선 27"/>
          <p:cNvCxnSpPr>
            <a:cxnSpLocks/>
          </p:cNvCxnSpPr>
          <p:nvPr/>
        </p:nvCxnSpPr>
        <p:spPr bwMode="auto">
          <a:xfrm>
            <a:off x="86080" y="6387701"/>
            <a:ext cx="7473595" cy="0"/>
          </a:xfrm>
          <a:prstGeom prst="line">
            <a:avLst/>
          </a:prstGeom>
          <a:noFill/>
          <a:ln w="12700" algn="ctr">
            <a:solidFill>
              <a:schemeClr val="bg1">
                <a:lumMod val="65000"/>
              </a:schemeClr>
            </a:solidFill>
            <a:round/>
            <a:headEnd/>
            <a:tailEnd/>
          </a:ln>
        </p:spPr>
      </p:cxnSp>
      <p:sp>
        <p:nvSpPr>
          <p:cNvPr id="29" name="직사각형 17"/>
          <p:cNvSpPr>
            <a:spLocks noChangeArrowheads="1"/>
          </p:cNvSpPr>
          <p:nvPr/>
        </p:nvSpPr>
        <p:spPr bwMode="auto">
          <a:xfrm>
            <a:off x="136183" y="6490896"/>
            <a:ext cx="20938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800" b="0" dirty="0">
                <a:latin typeface="맑은 고딕" panose="020B0503020000020004" pitchFamily="50" charset="-127"/>
                <a:ea typeface="맑은 고딕" panose="020B0503020000020004" pitchFamily="50" charset="-127"/>
                <a:cs typeface="Arial" panose="020B0604020202020204" pitchFamily="34" charset="0"/>
              </a:rPr>
              <a:t>© Silicon Works. ALL RIGHTS RESERVED.</a:t>
            </a:r>
          </a:p>
        </p:txBody>
      </p:sp>
      <p:cxnSp>
        <p:nvCxnSpPr>
          <p:cNvPr id="33" name="직선 연결선 32"/>
          <p:cNvCxnSpPr/>
          <p:nvPr/>
        </p:nvCxnSpPr>
        <p:spPr bwMode="auto">
          <a:xfrm>
            <a:off x="1670844" y="909908"/>
            <a:ext cx="0" cy="5477793"/>
          </a:xfrm>
          <a:prstGeom prst="line">
            <a:avLst/>
          </a:prstGeom>
          <a:noFill/>
          <a:ln w="12700" algn="ctr">
            <a:solidFill>
              <a:schemeClr val="tx1"/>
            </a:solidFill>
            <a:round/>
            <a:headEnd/>
            <a:tailEnd/>
          </a:ln>
        </p:spPr>
      </p:cxnSp>
      <p:graphicFrame>
        <p:nvGraphicFramePr>
          <p:cNvPr id="34" name="표 33">
            <a:extLst>
              <a:ext uri="{FF2B5EF4-FFF2-40B4-BE49-F238E27FC236}">
                <a16:creationId xmlns:a16="http://schemas.microsoft.com/office/drawing/2014/main" id="{9F41287A-2451-4A34-BA03-10D25ED2B0B5}"/>
              </a:ext>
            </a:extLst>
          </p:cNvPr>
          <p:cNvGraphicFramePr>
            <a:graphicFrameLocks noGrp="1"/>
          </p:cNvGraphicFramePr>
          <p:nvPr>
            <p:extLst>
              <p:ext uri="{D42A27DB-BD31-4B8C-83A1-F6EECF244321}">
                <p14:modId xmlns:p14="http://schemas.microsoft.com/office/powerpoint/2010/main" val="143959870"/>
              </p:ext>
            </p:extLst>
          </p:nvPr>
        </p:nvGraphicFramePr>
        <p:xfrm>
          <a:off x="7568496" y="546758"/>
          <a:ext cx="2256368" cy="1280136"/>
        </p:xfrm>
        <a:graphic>
          <a:graphicData uri="http://schemas.openxmlformats.org/drawingml/2006/table">
            <a:tbl>
              <a:tblPr/>
              <a:tblGrid>
                <a:gridCol w="192816">
                  <a:extLst>
                    <a:ext uri="{9D8B030D-6E8A-4147-A177-3AD203B41FA5}">
                      <a16:colId xmlns:a16="http://schemas.microsoft.com/office/drawing/2014/main" val="20000"/>
                    </a:ext>
                  </a:extLst>
                </a:gridCol>
                <a:gridCol w="2063552">
                  <a:extLst>
                    <a:ext uri="{9D8B030D-6E8A-4147-A177-3AD203B41FA5}">
                      <a16:colId xmlns:a16="http://schemas.microsoft.com/office/drawing/2014/main" val="2339909733"/>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mn-ea"/>
                        </a:rPr>
                        <a:t>관리자 메인</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 </a:t>
                      </a:r>
                      <a:r>
                        <a:rPr lang="ko-KR" altLang="en-US" sz="800" b="0" dirty="0">
                          <a:solidFill>
                            <a:schemeClr val="tx1"/>
                          </a:solidFill>
                          <a:latin typeface="맑은 고딕" panose="020B0503020000020004" pitchFamily="50" charset="-127"/>
                          <a:ea typeface="+mn-ea"/>
                        </a:rPr>
                        <a:t>세션 타임 아웃</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 </a:t>
                      </a:r>
                      <a:r>
                        <a:rPr lang="ko-KR" altLang="en-US" sz="800" b="0" dirty="0">
                          <a:solidFill>
                            <a:schemeClr val="tx1"/>
                          </a:solidFill>
                          <a:latin typeface="맑은 고딕" panose="020B0503020000020004" pitchFamily="50" charset="-127"/>
                          <a:ea typeface="+mn-ea"/>
                        </a:rPr>
                        <a:t>관리자에서 </a:t>
                      </a:r>
                      <a:r>
                        <a:rPr lang="en-US" altLang="ko-KR" sz="800" b="0" dirty="0">
                          <a:solidFill>
                            <a:srgbClr val="C00000"/>
                          </a:solidFill>
                          <a:latin typeface="맑은 고딕" panose="020B0503020000020004" pitchFamily="50" charset="-127"/>
                          <a:ea typeface="+mn-ea"/>
                        </a:rPr>
                        <a:t>30</a:t>
                      </a:r>
                      <a:r>
                        <a:rPr lang="ko-KR" altLang="en-US" sz="800" b="0" dirty="0">
                          <a:solidFill>
                            <a:srgbClr val="C00000"/>
                          </a:solidFill>
                          <a:latin typeface="맑은 고딕" panose="020B0503020000020004" pitchFamily="50" charset="-127"/>
                          <a:ea typeface="+mn-ea"/>
                        </a:rPr>
                        <a:t>분</a:t>
                      </a:r>
                      <a:r>
                        <a:rPr lang="ko-KR" altLang="en-US" sz="800" b="0" dirty="0">
                          <a:solidFill>
                            <a:schemeClr val="tx1"/>
                          </a:solidFill>
                          <a:latin typeface="맑은 고딕" panose="020B0503020000020004" pitchFamily="50" charset="-127"/>
                          <a:ea typeface="+mn-ea"/>
                        </a:rPr>
                        <a:t> 이상 사이트 이용하지 않을 경우 세션 타임 아웃 처리</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 </a:t>
                      </a:r>
                      <a:r>
                        <a:rPr lang="ko-KR" altLang="en-US" sz="800" b="0" dirty="0">
                          <a:solidFill>
                            <a:schemeClr val="tx1"/>
                          </a:solidFill>
                          <a:latin typeface="맑은 고딕" panose="020B0503020000020004" pitchFamily="50" charset="-127"/>
                          <a:ea typeface="+mn-ea"/>
                        </a:rPr>
                        <a:t>화면 이동 시 </a:t>
                      </a:r>
                      <a:r>
                        <a:rPr lang="en-US" altLang="ko-KR" sz="800" baseline="0" dirty="0">
                          <a:solidFill>
                            <a:srgbClr val="9966FF"/>
                          </a:solidFill>
                          <a:latin typeface="맑은 고딕" panose="020B0503020000020004" pitchFamily="50" charset="-127"/>
                          <a:ea typeface="+mn-ea"/>
                          <a:cs typeface="Arial" pitchFamily="34" charset="0"/>
                        </a:rPr>
                        <a:t>Alert A21 </a:t>
                      </a:r>
                      <a:r>
                        <a:rPr lang="en-US" altLang="ko-KR" sz="800" b="0" dirty="0">
                          <a:solidFill>
                            <a:schemeClr val="tx1"/>
                          </a:solidFill>
                          <a:latin typeface="맑은 고딕" panose="020B0503020000020004" pitchFamily="50" charset="-127"/>
                          <a:ea typeface="+mn-ea"/>
                        </a:rPr>
                        <a:t>+ </a:t>
                      </a:r>
                      <a:r>
                        <a:rPr lang="ko-KR" altLang="en-US" sz="800" b="0" dirty="0">
                          <a:solidFill>
                            <a:schemeClr val="tx1"/>
                          </a:solidFill>
                          <a:latin typeface="맑은 고딕" panose="020B0503020000020004" pitchFamily="50" charset="-127"/>
                          <a:ea typeface="+mn-ea"/>
                        </a:rPr>
                        <a:t>로그아웃 후 관리자 로그인 화면으로 이동 </a:t>
                      </a:r>
                      <a:r>
                        <a:rPr lang="en-US" altLang="ko-KR" sz="800" dirty="0">
                          <a:solidFill>
                            <a:srgbClr val="9966FF"/>
                          </a:solidFill>
                          <a:latin typeface="맑은 고딕" panose="020B0503020000020004" pitchFamily="50" charset="-127"/>
                          <a:ea typeface="+mn-ea"/>
                        </a:rPr>
                        <a:t>BAU08_001</a:t>
                      </a: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rgbClr val="007E39"/>
                          </a:solidFill>
                          <a:latin typeface="맑은 고딕" panose="020B0503020000020004" pitchFamily="50" charset="-127"/>
                          <a:ea typeface="+mn-ea"/>
                        </a:rPr>
                        <a:t>※ </a:t>
                      </a:r>
                      <a:r>
                        <a:rPr lang="ko-KR" altLang="en-US" sz="800" b="0" dirty="0">
                          <a:solidFill>
                            <a:srgbClr val="007E39"/>
                          </a:solidFill>
                          <a:latin typeface="맑은 고딕" panose="020B0503020000020004" pitchFamily="50" charset="-127"/>
                          <a:ea typeface="+mn-ea"/>
                        </a:rPr>
                        <a:t>이후 페이지 공통 적용</a:t>
                      </a:r>
                      <a:r>
                        <a:rPr lang="en-US" altLang="ko-KR" sz="800" b="0" dirty="0">
                          <a:solidFill>
                            <a:srgbClr val="007E39"/>
                          </a:solidFill>
                          <a:latin typeface="맑은 고딕" panose="020B0503020000020004" pitchFamily="50" charset="-127"/>
                          <a:ea typeface="+mn-ea"/>
                        </a:rPr>
                        <a:t>, </a:t>
                      </a:r>
                      <a:r>
                        <a:rPr lang="ko-KR" altLang="en-US" sz="800" b="0" dirty="0" err="1">
                          <a:solidFill>
                            <a:srgbClr val="007E39"/>
                          </a:solidFill>
                          <a:latin typeface="맑은 고딕" panose="020B0503020000020004" pitchFamily="50" charset="-127"/>
                          <a:ea typeface="+mn-ea"/>
                        </a:rPr>
                        <a:t>디스크립션</a:t>
                      </a:r>
                      <a:r>
                        <a:rPr lang="ko-KR" altLang="en-US" sz="800" b="0" dirty="0">
                          <a:solidFill>
                            <a:srgbClr val="007E39"/>
                          </a:solidFill>
                          <a:latin typeface="맑은 고딕" panose="020B0503020000020004" pitchFamily="50" charset="-127"/>
                          <a:ea typeface="+mn-ea"/>
                        </a:rPr>
                        <a:t> 생략</a:t>
                      </a: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1640146439"/>
                  </a:ext>
                </a:extLst>
              </a:tr>
              <a:tr h="0">
                <a:tc>
                  <a:txBody>
                    <a:bodyPr/>
                    <a:lstStyle/>
                    <a:p>
                      <a:pPr marL="0" marR="0" lvl="0" indent="0" algn="ctr"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1</a:t>
                      </a:r>
                      <a:endParaRPr lang="ko-KR" altLang="en-US"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mn-ea"/>
                          <a:ea typeface="+mn-ea"/>
                        </a:rPr>
                        <a:t>[</a:t>
                      </a:r>
                      <a:r>
                        <a:rPr lang="ko-KR" altLang="en-US" sz="800" b="0" dirty="0">
                          <a:solidFill>
                            <a:schemeClr val="tx1"/>
                          </a:solidFill>
                          <a:latin typeface="+mn-ea"/>
                          <a:ea typeface="+mn-ea"/>
                        </a:rPr>
                        <a:t>버튼</a:t>
                      </a:r>
                      <a:r>
                        <a:rPr lang="en-US" altLang="ko-KR" sz="800" b="0" dirty="0">
                          <a:solidFill>
                            <a:schemeClr val="tx1"/>
                          </a:solidFill>
                          <a:latin typeface="+mn-ea"/>
                          <a:ea typeface="+mn-ea"/>
                        </a:rPr>
                        <a:t>]</a:t>
                      </a:r>
                      <a:r>
                        <a:rPr lang="ko-KR" altLang="en-US" sz="800" b="0" dirty="0">
                          <a:solidFill>
                            <a:schemeClr val="tx1"/>
                          </a:solidFill>
                          <a:latin typeface="+mn-ea"/>
                          <a:ea typeface="+mn-ea"/>
                        </a:rPr>
                        <a:t>로그아웃</a:t>
                      </a:r>
                      <a:endParaRPr lang="en-US" altLang="ko-KR" sz="800" b="0" dirty="0">
                        <a:solidFill>
                          <a:schemeClr val="tx1"/>
                        </a:solidFill>
                        <a:latin typeface="+mn-ea"/>
                        <a:ea typeface="+mn-ea"/>
                      </a:endParaRPr>
                    </a:p>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latin typeface="+mn-ea"/>
                          <a:ea typeface="+mn-ea"/>
                        </a:rPr>
                        <a:t>클릭시</a:t>
                      </a:r>
                      <a:r>
                        <a:rPr lang="ko-KR" altLang="en-US" sz="800" b="0" dirty="0">
                          <a:solidFill>
                            <a:schemeClr val="tx1"/>
                          </a:solidFill>
                          <a:latin typeface="+mn-ea"/>
                          <a:ea typeface="+mn-ea"/>
                        </a:rPr>
                        <a:t> 관리자 로그인 화면으로 이동</a:t>
                      </a:r>
                      <a:endParaRPr lang="en-US" altLang="ko-KR" sz="800" b="0" dirty="0">
                        <a:solidFill>
                          <a:schemeClr val="tx1"/>
                        </a:solidFill>
                        <a:latin typeface="+mn-ea"/>
                        <a:ea typeface="+mn-ea"/>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413936"/>
                  </a:ext>
                </a:extLst>
              </a:tr>
            </a:tbl>
          </a:graphicData>
        </a:graphic>
      </p:graphicFrame>
      <p:graphicFrame>
        <p:nvGraphicFramePr>
          <p:cNvPr id="6" name="표 5">
            <a:extLst>
              <a:ext uri="{FF2B5EF4-FFF2-40B4-BE49-F238E27FC236}">
                <a16:creationId xmlns:a16="http://schemas.microsoft.com/office/drawing/2014/main" id="{582A3232-CFBF-4067-B7AF-9849E9C764D4}"/>
              </a:ext>
            </a:extLst>
          </p:cNvPr>
          <p:cNvGraphicFramePr>
            <a:graphicFrameLocks noGrp="1"/>
          </p:cNvGraphicFramePr>
          <p:nvPr>
            <p:extLst>
              <p:ext uri="{D42A27DB-BD31-4B8C-83A1-F6EECF244321}">
                <p14:modId xmlns:p14="http://schemas.microsoft.com/office/powerpoint/2010/main" val="3261945410"/>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sp>
        <p:nvSpPr>
          <p:cNvPr id="14" name="Oval 24">
            <a:extLst>
              <a:ext uri="{FF2B5EF4-FFF2-40B4-BE49-F238E27FC236}">
                <a16:creationId xmlns:a16="http://schemas.microsoft.com/office/drawing/2014/main" id="{E79F971A-0E7B-4D7C-8D06-DF45DA248555}"/>
              </a:ext>
            </a:extLst>
          </p:cNvPr>
          <p:cNvSpPr>
            <a:spLocks noChangeArrowheads="1"/>
          </p:cNvSpPr>
          <p:nvPr/>
        </p:nvSpPr>
        <p:spPr bwMode="auto">
          <a:xfrm>
            <a:off x="6538260" y="559928"/>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맑은 고딕" panose="020B0503020000020004" pitchFamily="50" charset="-127"/>
                <a:ea typeface="맑은 고딕" panose="020B0503020000020004" pitchFamily="50" charset="-127"/>
              </a:rPr>
              <a:t>1</a:t>
            </a:r>
            <a:endParaRPr lang="ko-KR" altLang="en-US" sz="650" dirty="0">
              <a:solidFill>
                <a:schemeClr val="bg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87782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DF44301-AD22-46C9-9F08-B6F8D03934C8}"/>
              </a:ext>
            </a:extLst>
          </p:cNvPr>
          <p:cNvSpPr>
            <a:spLocks noGrp="1"/>
          </p:cNvSpPr>
          <p:nvPr>
            <p:ph type="body" sz="quarter" idx="14"/>
          </p:nvPr>
        </p:nvSpPr>
        <p:spPr/>
        <p:txBody>
          <a:bodyPr/>
          <a:lstStyle/>
          <a:p>
            <a:r>
              <a:rPr lang="ko-KR" altLang="en-US" dirty="0"/>
              <a:t>회사소개 관리</a:t>
            </a:r>
          </a:p>
        </p:txBody>
      </p:sp>
      <p:sp>
        <p:nvSpPr>
          <p:cNvPr id="3" name="텍스트 개체 틀 2">
            <a:extLst>
              <a:ext uri="{FF2B5EF4-FFF2-40B4-BE49-F238E27FC236}">
                <a16:creationId xmlns:a16="http://schemas.microsoft.com/office/drawing/2014/main" id="{AA942202-627A-45DD-B834-BD15EEF32EB2}"/>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BAU04_001</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9B9A1334-F880-40B3-99A4-2AC7C728D92C}"/>
              </a:ext>
            </a:extLst>
          </p:cNvPr>
          <p:cNvSpPr>
            <a:spLocks noGrp="1"/>
          </p:cNvSpPr>
          <p:nvPr>
            <p:ph type="body" sz="quarter" idx="13"/>
          </p:nvPr>
        </p:nvSpPr>
        <p:spPr/>
        <p:txBody>
          <a:bodyPr/>
          <a:lstStyle/>
          <a:p>
            <a:r>
              <a:rPr lang="ko-KR" altLang="en-US" dirty="0"/>
              <a:t>개발</a:t>
            </a:r>
          </a:p>
        </p:txBody>
      </p:sp>
      <p:sp>
        <p:nvSpPr>
          <p:cNvPr id="23" name="직사각형 22">
            <a:extLst>
              <a:ext uri="{FF2B5EF4-FFF2-40B4-BE49-F238E27FC236}">
                <a16:creationId xmlns:a16="http://schemas.microsoft.com/office/drawing/2014/main" id="{FF8DF5F6-5A42-4DFB-9C2C-C19ABF292107}"/>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회사소개 관리</a:t>
            </a:r>
          </a:p>
        </p:txBody>
      </p:sp>
      <p:sp>
        <p:nvSpPr>
          <p:cNvPr id="25" name="직사각형 24">
            <a:extLst>
              <a:ext uri="{FF2B5EF4-FFF2-40B4-BE49-F238E27FC236}">
                <a16:creationId xmlns:a16="http://schemas.microsoft.com/office/drawing/2014/main" id="{53878E94-BF34-43C5-B101-587305C7B93F}"/>
              </a:ext>
            </a:extLst>
          </p:cNvPr>
          <p:cNvSpPr/>
          <p:nvPr/>
        </p:nvSpPr>
        <p:spPr bwMode="auto">
          <a:xfrm>
            <a:off x="1681731" y="1351780"/>
            <a:ext cx="5868000" cy="809906"/>
          </a:xfrm>
          <a:prstGeom prst="rect">
            <a:avLst/>
          </a:prstGeom>
          <a:solidFill>
            <a:schemeClr val="bg1">
              <a:lumMod val="95000"/>
            </a:schemeClr>
          </a:solidFill>
          <a:ln w="3175">
            <a:no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graphicFrame>
        <p:nvGraphicFramePr>
          <p:cNvPr id="5" name="표 4">
            <a:extLst>
              <a:ext uri="{FF2B5EF4-FFF2-40B4-BE49-F238E27FC236}">
                <a16:creationId xmlns:a16="http://schemas.microsoft.com/office/drawing/2014/main" id="{12088142-EDB8-4F8C-9E48-D80A3C44DC49}"/>
              </a:ext>
            </a:extLst>
          </p:cNvPr>
          <p:cNvGraphicFramePr>
            <a:graphicFrameLocks noGrp="1"/>
          </p:cNvGraphicFramePr>
          <p:nvPr>
            <p:extLst>
              <p:ext uri="{D42A27DB-BD31-4B8C-83A1-F6EECF244321}">
                <p14:modId xmlns:p14="http://schemas.microsoft.com/office/powerpoint/2010/main" val="3855023120"/>
              </p:ext>
            </p:extLst>
          </p:nvPr>
        </p:nvGraphicFramePr>
        <p:xfrm>
          <a:off x="1673417" y="2768827"/>
          <a:ext cx="5893894" cy="2946529"/>
        </p:xfrm>
        <a:graphic>
          <a:graphicData uri="http://schemas.openxmlformats.org/drawingml/2006/table">
            <a:tbl>
              <a:tblPr>
                <a:tableStyleId>{5C22544A-7EE6-4342-B048-85BDC9FD1C3A}</a:tableStyleId>
              </a:tblPr>
              <a:tblGrid>
                <a:gridCol w="227458">
                  <a:extLst>
                    <a:ext uri="{9D8B030D-6E8A-4147-A177-3AD203B41FA5}">
                      <a16:colId xmlns:a16="http://schemas.microsoft.com/office/drawing/2014/main" val="1173807675"/>
                    </a:ext>
                  </a:extLst>
                </a:gridCol>
                <a:gridCol w="320842">
                  <a:extLst>
                    <a:ext uri="{9D8B030D-6E8A-4147-A177-3AD203B41FA5}">
                      <a16:colId xmlns:a16="http://schemas.microsoft.com/office/drawing/2014/main" val="20000"/>
                    </a:ext>
                  </a:extLst>
                </a:gridCol>
                <a:gridCol w="3272584">
                  <a:extLst>
                    <a:ext uri="{9D8B030D-6E8A-4147-A177-3AD203B41FA5}">
                      <a16:colId xmlns:a16="http://schemas.microsoft.com/office/drawing/2014/main" val="20002"/>
                    </a:ext>
                  </a:extLst>
                </a:gridCol>
                <a:gridCol w="538819">
                  <a:extLst>
                    <a:ext uri="{9D8B030D-6E8A-4147-A177-3AD203B41FA5}">
                      <a16:colId xmlns:a16="http://schemas.microsoft.com/office/drawing/2014/main" val="1886488857"/>
                    </a:ext>
                  </a:extLst>
                </a:gridCol>
                <a:gridCol w="648072">
                  <a:extLst>
                    <a:ext uri="{9D8B030D-6E8A-4147-A177-3AD203B41FA5}">
                      <a16:colId xmlns:a16="http://schemas.microsoft.com/office/drawing/2014/main" val="3077529669"/>
                    </a:ext>
                  </a:extLst>
                </a:gridCol>
                <a:gridCol w="545653">
                  <a:extLst>
                    <a:ext uri="{9D8B030D-6E8A-4147-A177-3AD203B41FA5}">
                      <a16:colId xmlns:a16="http://schemas.microsoft.com/office/drawing/2014/main" val="20003"/>
                    </a:ext>
                  </a:extLst>
                </a:gridCol>
                <a:gridCol w="340466">
                  <a:extLst>
                    <a:ext uri="{9D8B030D-6E8A-4147-A177-3AD203B41FA5}">
                      <a16:colId xmlns:a16="http://schemas.microsoft.com/office/drawing/2014/main" val="2583990934"/>
                    </a:ext>
                  </a:extLst>
                </a:gridCol>
              </a:tblGrid>
              <a:tr h="403795">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번호</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타이틀</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게시자</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게시일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첨부파일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공개</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0" i="0" u="sng" strike="noStrike" dirty="0">
                          <a:solidFill>
                            <a:srgbClr val="000000"/>
                          </a:solidFill>
                          <a:effectLst/>
                          <a:latin typeface="맑은 고딕" panose="020B0503020000020004" pitchFamily="50" charset="-127"/>
                          <a:ea typeface="맑은 고딕" panose="020B0503020000020004" pitchFamily="50" charset="-127"/>
                        </a:rPr>
                        <a:t>회사소개</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sng"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2020.09.16</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9519534"/>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28</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27</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4747398"/>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549802"/>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33055595"/>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4707947"/>
                  </a:ext>
                </a:extLst>
              </a:tr>
            </a:tbl>
          </a:graphicData>
        </a:graphic>
      </p:graphicFrame>
      <p:sp>
        <p:nvSpPr>
          <p:cNvPr id="7" name="직사각형 8">
            <a:extLst>
              <a:ext uri="{FF2B5EF4-FFF2-40B4-BE49-F238E27FC236}">
                <a16:creationId xmlns:a16="http://schemas.microsoft.com/office/drawing/2014/main" id="{606D9B99-4F1F-4F39-8788-7EF2370E3C80}"/>
              </a:ext>
            </a:extLst>
          </p:cNvPr>
          <p:cNvSpPr>
            <a:spLocks noChangeArrowheads="1"/>
          </p:cNvSpPr>
          <p:nvPr/>
        </p:nvSpPr>
        <p:spPr bwMode="auto">
          <a:xfrm>
            <a:off x="1673418" y="2530952"/>
            <a:ext cx="20812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800" b="0" dirty="0">
                <a:solidFill>
                  <a:srgbClr val="000000"/>
                </a:solidFill>
                <a:latin typeface="맑은 고딕" panose="020B0503020000020004" pitchFamily="50" charset="-127"/>
                <a:ea typeface="맑은 고딕" panose="020B0503020000020004" pitchFamily="50" charset="-127"/>
                <a:cs typeface="Arial" charset="0"/>
              </a:rPr>
              <a:t>TOTAL 30</a:t>
            </a:r>
            <a:endParaRPr lang="ko-KR" altLang="en-US" sz="800" dirty="0">
              <a:solidFill>
                <a:srgbClr val="000000"/>
              </a:solidFill>
              <a:latin typeface="맑은 고딕" panose="020B0503020000020004" pitchFamily="50" charset="-127"/>
              <a:ea typeface="맑은 고딕" panose="020B0503020000020004" pitchFamily="50" charset="-127"/>
              <a:cs typeface="Arial" charset="0"/>
            </a:endParaRPr>
          </a:p>
        </p:txBody>
      </p:sp>
      <p:sp>
        <p:nvSpPr>
          <p:cNvPr id="9" name="TextBox 8">
            <a:extLst>
              <a:ext uri="{FF2B5EF4-FFF2-40B4-BE49-F238E27FC236}">
                <a16:creationId xmlns:a16="http://schemas.microsoft.com/office/drawing/2014/main" id="{831FF1A2-14FB-4FA6-BE9B-0D2CA61DE3CF}"/>
              </a:ext>
            </a:extLst>
          </p:cNvPr>
          <p:cNvSpPr txBox="1"/>
          <p:nvPr/>
        </p:nvSpPr>
        <p:spPr bwMode="auto">
          <a:xfrm>
            <a:off x="3242370" y="6484429"/>
            <a:ext cx="2952304" cy="211203"/>
          </a:xfrm>
          <a:prstGeom prst="rect">
            <a:avLst/>
          </a:prstGeom>
          <a:noFill/>
          <a:ln w="9525">
            <a:noFill/>
            <a:miter lim="800000"/>
            <a:headEnd/>
            <a:tailEnd/>
          </a:ln>
        </p:spPr>
        <p:txBody>
          <a:bodyPr wrap="square" lIns="36000" tIns="36000" rIns="36000" bIns="36000" rtlCol="0">
            <a:spAutoFit/>
          </a:bodyPr>
          <a:lstStyle/>
          <a:p>
            <a:r>
              <a:rPr lang="en-US" altLang="ko-KR" b="0" dirty="0">
                <a:latin typeface="+mj-ea"/>
                <a:ea typeface="+mj-ea"/>
                <a:cs typeface="Arial" panose="020B0604020202020204" pitchFamily="34" charset="0"/>
              </a:rPr>
              <a:t>◀◀   ◀   </a:t>
            </a:r>
            <a:r>
              <a:rPr lang="en-US" altLang="ko-KR" dirty="0">
                <a:solidFill>
                  <a:srgbClr val="9966FF"/>
                </a:solidFill>
                <a:latin typeface="+mj-ea"/>
                <a:ea typeface="+mj-ea"/>
                <a:cs typeface="Arial" panose="020B0604020202020204" pitchFamily="34" charset="0"/>
              </a:rPr>
              <a:t>1</a:t>
            </a:r>
            <a:r>
              <a:rPr lang="en-US" altLang="ko-KR" dirty="0">
                <a:latin typeface="+mj-ea"/>
                <a:ea typeface="+mj-ea"/>
                <a:cs typeface="Arial" panose="020B0604020202020204" pitchFamily="34" charset="0"/>
              </a:rPr>
              <a:t>  2  3  4  5  6  7  8  9  10  </a:t>
            </a:r>
            <a:r>
              <a:rPr lang="ko-KR" altLang="en-US" dirty="0">
                <a:latin typeface="+mj-ea"/>
                <a:ea typeface="+mj-ea"/>
                <a:cs typeface="Arial" panose="020B0604020202020204" pitchFamily="34" charset="0"/>
              </a:rPr>
              <a:t>▶  ▶▶</a:t>
            </a:r>
            <a:endParaRPr lang="ko-KR" altLang="en-US" dirty="0">
              <a:latin typeface="+mn-ea"/>
              <a:ea typeface="+mn-ea"/>
            </a:endParaRPr>
          </a:p>
        </p:txBody>
      </p:sp>
      <p:sp>
        <p:nvSpPr>
          <p:cNvPr id="26" name="직사각형 8">
            <a:extLst>
              <a:ext uri="{FF2B5EF4-FFF2-40B4-BE49-F238E27FC236}">
                <a16:creationId xmlns:a16="http://schemas.microsoft.com/office/drawing/2014/main" id="{188FD7CF-FFBD-4C25-BC04-C0B7D2A79593}"/>
              </a:ext>
            </a:extLst>
          </p:cNvPr>
          <p:cNvSpPr>
            <a:spLocks noChangeArrowheads="1"/>
          </p:cNvSpPr>
          <p:nvPr/>
        </p:nvSpPr>
        <p:spPr bwMode="auto">
          <a:xfrm>
            <a:off x="6931218" y="2530952"/>
            <a:ext cx="63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ko-KR" sz="800" dirty="0">
                <a:solidFill>
                  <a:srgbClr val="000000"/>
                </a:solidFill>
                <a:latin typeface="맑은 고딕" panose="020B0503020000020004" pitchFamily="50" charset="-127"/>
                <a:ea typeface="맑은 고딕" panose="020B0503020000020004" pitchFamily="50" charset="-127"/>
                <a:cs typeface="Arial" charset="0"/>
              </a:rPr>
              <a:t>30</a:t>
            </a:r>
            <a:r>
              <a:rPr lang="ko-KR" altLang="en-US" sz="800" dirty="0">
                <a:solidFill>
                  <a:srgbClr val="000000"/>
                </a:solidFill>
                <a:latin typeface="맑은 고딕" panose="020B0503020000020004" pitchFamily="50" charset="-127"/>
                <a:ea typeface="맑은 고딕" panose="020B0503020000020004" pitchFamily="50" charset="-127"/>
                <a:cs typeface="Arial" charset="0"/>
              </a:rPr>
              <a:t>개 ▼</a:t>
            </a:r>
          </a:p>
        </p:txBody>
      </p:sp>
      <p:sp>
        <p:nvSpPr>
          <p:cNvPr id="50" name="직사각형 49">
            <a:extLst>
              <a:ext uri="{FF2B5EF4-FFF2-40B4-BE49-F238E27FC236}">
                <a16:creationId xmlns:a16="http://schemas.microsoft.com/office/drawing/2014/main" id="{E76D8F13-2DC4-4BAE-8864-3F46FD7F5392}"/>
              </a:ext>
            </a:extLst>
          </p:cNvPr>
          <p:cNvSpPr/>
          <p:nvPr/>
        </p:nvSpPr>
        <p:spPr bwMode="auto">
          <a:xfrm>
            <a:off x="5789651" y="5925901"/>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삭제</a:t>
            </a:r>
          </a:p>
        </p:txBody>
      </p:sp>
      <p:sp>
        <p:nvSpPr>
          <p:cNvPr id="51" name="직사각형 50">
            <a:extLst>
              <a:ext uri="{FF2B5EF4-FFF2-40B4-BE49-F238E27FC236}">
                <a16:creationId xmlns:a16="http://schemas.microsoft.com/office/drawing/2014/main" id="{40F49758-6783-4A98-89DC-2932FAED4338}"/>
              </a:ext>
            </a:extLst>
          </p:cNvPr>
          <p:cNvSpPr/>
          <p:nvPr/>
        </p:nvSpPr>
        <p:spPr bwMode="auto">
          <a:xfrm>
            <a:off x="6644827" y="5925901"/>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쓰기</a:t>
            </a:r>
          </a:p>
        </p:txBody>
      </p:sp>
      <p:sp>
        <p:nvSpPr>
          <p:cNvPr id="37" name="TextBox 36">
            <a:extLst>
              <a:ext uri="{FF2B5EF4-FFF2-40B4-BE49-F238E27FC236}">
                <a16:creationId xmlns:a16="http://schemas.microsoft.com/office/drawing/2014/main" id="{8FED40FB-DAF6-450A-92FE-2E7ECE68345E}"/>
              </a:ext>
            </a:extLst>
          </p:cNvPr>
          <p:cNvSpPr txBox="1"/>
          <p:nvPr/>
        </p:nvSpPr>
        <p:spPr bwMode="auto">
          <a:xfrm>
            <a:off x="1916952" y="1582973"/>
            <a:ext cx="1111358" cy="215444"/>
          </a:xfrm>
          <a:prstGeom prst="rect">
            <a:avLst/>
          </a:prstGeom>
          <a:noFill/>
          <a:ln w="9525">
            <a:noFill/>
            <a:miter lim="800000"/>
            <a:headEnd/>
            <a:tailEnd/>
          </a:ln>
        </p:spPr>
        <p:txBody>
          <a:bodyPr wrap="square" rtlCol="0">
            <a:spAutoFit/>
          </a:bodyPr>
          <a:lstStyle/>
          <a:p>
            <a:r>
              <a:rPr lang="ko-KR" altLang="en-US" sz="800" b="0" dirty="0">
                <a:latin typeface="+mn-ea"/>
                <a:ea typeface="+mn-ea"/>
                <a:cs typeface="Arial" pitchFamily="34" charset="0"/>
              </a:rPr>
              <a:t>게시일</a:t>
            </a:r>
            <a:endParaRPr lang="en-US" altLang="ko-KR" sz="800" b="0" dirty="0">
              <a:latin typeface="+mn-ea"/>
              <a:ea typeface="+mn-ea"/>
              <a:cs typeface="Arial" pitchFamily="34" charset="0"/>
            </a:endParaRPr>
          </a:p>
        </p:txBody>
      </p:sp>
      <p:pic>
        <p:nvPicPr>
          <p:cNvPr id="38" name="Picture 2">
            <a:extLst>
              <a:ext uri="{FF2B5EF4-FFF2-40B4-BE49-F238E27FC236}">
                <a16:creationId xmlns:a16="http://schemas.microsoft.com/office/drawing/2014/main" id="{EDCF3D81-2646-444E-985E-3688216528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960" y="1826105"/>
            <a:ext cx="189646" cy="18964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직선 연결선 39">
            <a:extLst>
              <a:ext uri="{FF2B5EF4-FFF2-40B4-BE49-F238E27FC236}">
                <a16:creationId xmlns:a16="http://schemas.microsoft.com/office/drawing/2014/main" id="{C6628F74-F926-4B08-A899-4E1195AB8107}"/>
              </a:ext>
            </a:extLst>
          </p:cNvPr>
          <p:cNvCxnSpPr>
            <a:cxnSpLocks/>
          </p:cNvCxnSpPr>
          <p:nvPr/>
        </p:nvCxnSpPr>
        <p:spPr bwMode="auto">
          <a:xfrm>
            <a:off x="1995998" y="2078907"/>
            <a:ext cx="1805585" cy="0"/>
          </a:xfrm>
          <a:prstGeom prst="line">
            <a:avLst/>
          </a:prstGeom>
          <a:noFill/>
          <a:ln w="12700" algn="ctr">
            <a:solidFill>
              <a:schemeClr val="tx1"/>
            </a:solidFill>
            <a:round/>
            <a:headEnd/>
            <a:tailEnd/>
          </a:ln>
        </p:spPr>
      </p:cxnSp>
      <p:sp>
        <p:nvSpPr>
          <p:cNvPr id="41" name="TextBox 40">
            <a:extLst>
              <a:ext uri="{FF2B5EF4-FFF2-40B4-BE49-F238E27FC236}">
                <a16:creationId xmlns:a16="http://schemas.microsoft.com/office/drawing/2014/main" id="{C6C99E15-B96C-4A75-BC67-8F5CD38E02DD}"/>
              </a:ext>
            </a:extLst>
          </p:cNvPr>
          <p:cNvSpPr txBox="1"/>
          <p:nvPr/>
        </p:nvSpPr>
        <p:spPr bwMode="auto">
          <a:xfrm>
            <a:off x="2106513" y="1826105"/>
            <a:ext cx="1800200" cy="211203"/>
          </a:xfrm>
          <a:prstGeom prst="rect">
            <a:avLst/>
          </a:prstGeom>
          <a:noFill/>
          <a:ln w="9525">
            <a:noFill/>
            <a:miter lim="800000"/>
            <a:headEnd/>
            <a:tailEnd/>
          </a:ln>
        </p:spPr>
        <p:txBody>
          <a:bodyPr wrap="square" lIns="36000" tIns="36000" rIns="36000" bIns="36000" rtlCol="0">
            <a:spAutoFit/>
          </a:bodyPr>
          <a:lstStyle/>
          <a:p>
            <a:pPr algn="ctr"/>
            <a:r>
              <a:rPr lang="en-US" altLang="ko-KR" b="0" dirty="0">
                <a:latin typeface="+mn-ea"/>
                <a:ea typeface="+mn-ea"/>
              </a:rPr>
              <a:t>2020.07.14 ~ 2020.07.24</a:t>
            </a:r>
            <a:endParaRPr lang="ko-KR" altLang="en-US" b="0" dirty="0">
              <a:latin typeface="+mn-ea"/>
              <a:ea typeface="+mn-ea"/>
            </a:endParaRPr>
          </a:p>
        </p:txBody>
      </p:sp>
      <p:sp>
        <p:nvSpPr>
          <p:cNvPr id="42" name="TextBox 41">
            <a:extLst>
              <a:ext uri="{FF2B5EF4-FFF2-40B4-BE49-F238E27FC236}">
                <a16:creationId xmlns:a16="http://schemas.microsoft.com/office/drawing/2014/main" id="{91BE20EB-D5F2-4F53-8B85-8471715114D2}"/>
              </a:ext>
            </a:extLst>
          </p:cNvPr>
          <p:cNvSpPr txBox="1"/>
          <p:nvPr/>
        </p:nvSpPr>
        <p:spPr bwMode="auto">
          <a:xfrm>
            <a:off x="4105457" y="1591126"/>
            <a:ext cx="1111358" cy="215444"/>
          </a:xfrm>
          <a:prstGeom prst="rect">
            <a:avLst/>
          </a:prstGeom>
          <a:noFill/>
          <a:ln w="9525">
            <a:noFill/>
            <a:miter lim="800000"/>
            <a:headEnd/>
            <a:tailEnd/>
          </a:ln>
        </p:spPr>
        <p:txBody>
          <a:bodyPr wrap="square" rtlCol="0">
            <a:spAutoFit/>
          </a:bodyPr>
          <a:lstStyle/>
          <a:p>
            <a:r>
              <a:rPr lang="ko-KR" altLang="en-US" sz="800" b="0" dirty="0">
                <a:latin typeface="+mn-ea"/>
                <a:ea typeface="+mn-ea"/>
                <a:cs typeface="Arial" pitchFamily="34" charset="0"/>
              </a:rPr>
              <a:t>타이틀</a:t>
            </a:r>
            <a:endParaRPr lang="en-US" altLang="ko-KR" sz="800" b="0" dirty="0">
              <a:latin typeface="+mn-ea"/>
              <a:ea typeface="+mn-ea"/>
              <a:cs typeface="Arial" pitchFamily="34" charset="0"/>
            </a:endParaRPr>
          </a:p>
        </p:txBody>
      </p:sp>
      <p:cxnSp>
        <p:nvCxnSpPr>
          <p:cNvPr id="44" name="직선 연결선 43">
            <a:extLst>
              <a:ext uri="{FF2B5EF4-FFF2-40B4-BE49-F238E27FC236}">
                <a16:creationId xmlns:a16="http://schemas.microsoft.com/office/drawing/2014/main" id="{E48443FA-F1F7-48C6-BB46-6DCF2C2C081F}"/>
              </a:ext>
            </a:extLst>
          </p:cNvPr>
          <p:cNvCxnSpPr>
            <a:cxnSpLocks/>
          </p:cNvCxnSpPr>
          <p:nvPr/>
        </p:nvCxnSpPr>
        <p:spPr bwMode="auto">
          <a:xfrm>
            <a:off x="4182784" y="2078907"/>
            <a:ext cx="1815888" cy="0"/>
          </a:xfrm>
          <a:prstGeom prst="line">
            <a:avLst/>
          </a:prstGeom>
          <a:noFill/>
          <a:ln w="12700" algn="ctr">
            <a:solidFill>
              <a:schemeClr val="tx1"/>
            </a:solidFill>
            <a:round/>
            <a:headEnd/>
            <a:tailEnd/>
          </a:ln>
        </p:spPr>
      </p:cxnSp>
      <p:sp>
        <p:nvSpPr>
          <p:cNvPr id="45" name="직사각형 44">
            <a:extLst>
              <a:ext uri="{FF2B5EF4-FFF2-40B4-BE49-F238E27FC236}">
                <a16:creationId xmlns:a16="http://schemas.microsoft.com/office/drawing/2014/main" id="{83D5810F-DE4D-4382-9F23-ECDD8C19A389}"/>
              </a:ext>
            </a:extLst>
          </p:cNvPr>
          <p:cNvSpPr/>
          <p:nvPr/>
        </p:nvSpPr>
        <p:spPr bwMode="auto">
          <a:xfrm>
            <a:off x="6219251" y="1866169"/>
            <a:ext cx="944136" cy="219478"/>
          </a:xfrm>
          <a:prstGeom prst="rect">
            <a:avLst/>
          </a:prstGeom>
          <a:solidFill>
            <a:srgbClr val="C00C3F"/>
          </a:solidFill>
          <a:ln w="3175">
            <a:solidFill>
              <a:srgbClr val="C00C3F"/>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검색</a:t>
            </a:r>
          </a:p>
        </p:txBody>
      </p:sp>
      <p:sp>
        <p:nvSpPr>
          <p:cNvPr id="46" name="TextBox 45">
            <a:extLst>
              <a:ext uri="{FF2B5EF4-FFF2-40B4-BE49-F238E27FC236}">
                <a16:creationId xmlns:a16="http://schemas.microsoft.com/office/drawing/2014/main" id="{873E187B-4B2A-4D39-A301-234218980E15}"/>
              </a:ext>
            </a:extLst>
          </p:cNvPr>
          <p:cNvSpPr txBox="1"/>
          <p:nvPr/>
        </p:nvSpPr>
        <p:spPr bwMode="auto">
          <a:xfrm>
            <a:off x="4198472" y="1826105"/>
            <a:ext cx="1800200" cy="211203"/>
          </a:xfrm>
          <a:prstGeom prst="rect">
            <a:avLst/>
          </a:prstGeom>
          <a:noFill/>
          <a:ln w="9525">
            <a:noFill/>
            <a:miter lim="800000"/>
            <a:headEnd/>
            <a:tailEnd/>
          </a:ln>
        </p:spPr>
        <p:txBody>
          <a:bodyPr wrap="square" lIns="36000" tIns="36000" rIns="36000" bIns="36000" rtlCol="0">
            <a:spAutoFit/>
          </a:bodyPr>
          <a:lstStyle/>
          <a:p>
            <a:r>
              <a:rPr lang="ko-KR" altLang="en-US" b="0" dirty="0">
                <a:solidFill>
                  <a:schemeClr val="bg1">
                    <a:lumMod val="50000"/>
                  </a:schemeClr>
                </a:solidFill>
                <a:latin typeface="+mn-ea"/>
                <a:ea typeface="+mn-ea"/>
              </a:rPr>
              <a:t>타이틀을 입력해주세요</a:t>
            </a:r>
          </a:p>
        </p:txBody>
      </p:sp>
      <p:sp>
        <p:nvSpPr>
          <p:cNvPr id="53" name="Oval 24">
            <a:extLst>
              <a:ext uri="{FF2B5EF4-FFF2-40B4-BE49-F238E27FC236}">
                <a16:creationId xmlns:a16="http://schemas.microsoft.com/office/drawing/2014/main" id="{88F47AB4-7B05-46B9-879C-E5FA5E7AAA31}"/>
              </a:ext>
            </a:extLst>
          </p:cNvPr>
          <p:cNvSpPr>
            <a:spLocks noChangeArrowheads="1"/>
          </p:cNvSpPr>
          <p:nvPr/>
        </p:nvSpPr>
        <p:spPr bwMode="auto">
          <a:xfrm>
            <a:off x="1660624" y="1245040"/>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54" name="Oval 24">
            <a:extLst>
              <a:ext uri="{FF2B5EF4-FFF2-40B4-BE49-F238E27FC236}">
                <a16:creationId xmlns:a16="http://schemas.microsoft.com/office/drawing/2014/main" id="{0224F761-2E35-4147-96BC-CC85CBEC16D5}"/>
              </a:ext>
            </a:extLst>
          </p:cNvPr>
          <p:cNvSpPr>
            <a:spLocks noChangeArrowheads="1"/>
          </p:cNvSpPr>
          <p:nvPr/>
        </p:nvSpPr>
        <p:spPr bwMode="auto">
          <a:xfrm>
            <a:off x="3983033" y="161069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1-2</a:t>
            </a:r>
            <a:endParaRPr lang="ko-KR" altLang="en-US" sz="650" dirty="0">
              <a:solidFill>
                <a:schemeClr val="bg1"/>
              </a:solidFill>
              <a:latin typeface="+mn-ea"/>
              <a:ea typeface="+mn-ea"/>
            </a:endParaRPr>
          </a:p>
        </p:txBody>
      </p:sp>
      <p:sp>
        <p:nvSpPr>
          <p:cNvPr id="55" name="Oval 24">
            <a:extLst>
              <a:ext uri="{FF2B5EF4-FFF2-40B4-BE49-F238E27FC236}">
                <a16:creationId xmlns:a16="http://schemas.microsoft.com/office/drawing/2014/main" id="{2854B7EC-A696-47B2-ADB5-C79A3437E26C}"/>
              </a:ext>
            </a:extLst>
          </p:cNvPr>
          <p:cNvSpPr>
            <a:spLocks noChangeArrowheads="1"/>
          </p:cNvSpPr>
          <p:nvPr/>
        </p:nvSpPr>
        <p:spPr bwMode="auto">
          <a:xfrm>
            <a:off x="6114981" y="176407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1-3</a:t>
            </a:r>
            <a:endParaRPr lang="ko-KR" altLang="en-US" sz="650" dirty="0">
              <a:solidFill>
                <a:schemeClr val="bg1"/>
              </a:solidFill>
              <a:latin typeface="+mn-ea"/>
              <a:ea typeface="+mn-ea"/>
            </a:endParaRPr>
          </a:p>
        </p:txBody>
      </p:sp>
      <p:sp>
        <p:nvSpPr>
          <p:cNvPr id="56" name="TextBox 55">
            <a:extLst>
              <a:ext uri="{FF2B5EF4-FFF2-40B4-BE49-F238E27FC236}">
                <a16:creationId xmlns:a16="http://schemas.microsoft.com/office/drawing/2014/main" id="{5E3E547A-C7E3-4DC0-828B-7B77507C4888}"/>
              </a:ext>
            </a:extLst>
          </p:cNvPr>
          <p:cNvSpPr txBox="1"/>
          <p:nvPr/>
        </p:nvSpPr>
        <p:spPr bwMode="auto">
          <a:xfrm>
            <a:off x="1916952" y="1398334"/>
            <a:ext cx="1111358" cy="215444"/>
          </a:xfrm>
          <a:prstGeom prst="rect">
            <a:avLst/>
          </a:prstGeom>
          <a:noFill/>
          <a:ln w="9525">
            <a:noFill/>
            <a:miter lim="800000"/>
            <a:headEnd/>
            <a:tailEnd/>
          </a:ln>
        </p:spPr>
        <p:txBody>
          <a:bodyPr wrap="square" rtlCol="0">
            <a:spAutoFit/>
          </a:bodyPr>
          <a:lstStyle/>
          <a:p>
            <a:r>
              <a:rPr lang="ko-KR" altLang="en-US" sz="800" dirty="0">
                <a:latin typeface="+mn-ea"/>
                <a:ea typeface="+mn-ea"/>
                <a:cs typeface="Arial" pitchFamily="34" charset="0"/>
              </a:rPr>
              <a:t>필터</a:t>
            </a:r>
            <a:endParaRPr lang="en-US" altLang="ko-KR" sz="800" dirty="0">
              <a:latin typeface="+mn-ea"/>
              <a:ea typeface="+mn-ea"/>
              <a:cs typeface="Arial" pitchFamily="34" charset="0"/>
            </a:endParaRPr>
          </a:p>
        </p:txBody>
      </p:sp>
      <p:sp>
        <p:nvSpPr>
          <p:cNvPr id="57" name="TextBox 56">
            <a:extLst>
              <a:ext uri="{FF2B5EF4-FFF2-40B4-BE49-F238E27FC236}">
                <a16:creationId xmlns:a16="http://schemas.microsoft.com/office/drawing/2014/main" id="{C0B8A126-F1F9-4909-937A-5EC69EBD08D9}"/>
              </a:ext>
            </a:extLst>
          </p:cNvPr>
          <p:cNvSpPr txBox="1"/>
          <p:nvPr/>
        </p:nvSpPr>
        <p:spPr bwMode="auto">
          <a:xfrm>
            <a:off x="4079860" y="1398334"/>
            <a:ext cx="1111358" cy="215444"/>
          </a:xfrm>
          <a:prstGeom prst="rect">
            <a:avLst/>
          </a:prstGeom>
          <a:noFill/>
          <a:ln w="9525">
            <a:noFill/>
            <a:miter lim="800000"/>
            <a:headEnd/>
            <a:tailEnd/>
          </a:ln>
        </p:spPr>
        <p:txBody>
          <a:bodyPr wrap="square" rtlCol="0">
            <a:spAutoFit/>
          </a:bodyPr>
          <a:lstStyle/>
          <a:p>
            <a:r>
              <a:rPr lang="ko-KR" altLang="en-US" sz="800" dirty="0">
                <a:latin typeface="+mn-ea"/>
                <a:ea typeface="+mn-ea"/>
                <a:cs typeface="Arial" pitchFamily="34" charset="0"/>
              </a:rPr>
              <a:t>검색</a:t>
            </a:r>
            <a:endParaRPr lang="en-US" altLang="ko-KR" sz="800" dirty="0">
              <a:latin typeface="+mn-ea"/>
              <a:ea typeface="+mn-ea"/>
              <a:cs typeface="Arial" pitchFamily="34" charset="0"/>
            </a:endParaRPr>
          </a:p>
        </p:txBody>
      </p:sp>
      <p:graphicFrame>
        <p:nvGraphicFramePr>
          <p:cNvPr id="11" name="표 10">
            <a:extLst>
              <a:ext uri="{FF2B5EF4-FFF2-40B4-BE49-F238E27FC236}">
                <a16:creationId xmlns:a16="http://schemas.microsoft.com/office/drawing/2014/main" id="{23525269-1D28-4AD5-9107-D03EC58FF1A3}"/>
              </a:ext>
            </a:extLst>
          </p:cNvPr>
          <p:cNvGraphicFramePr>
            <a:graphicFrameLocks noGrp="1"/>
          </p:cNvGraphicFramePr>
          <p:nvPr>
            <p:extLst>
              <p:ext uri="{D42A27DB-BD31-4B8C-83A1-F6EECF244321}">
                <p14:modId xmlns:p14="http://schemas.microsoft.com/office/powerpoint/2010/main" val="2056061204"/>
              </p:ext>
            </p:extLst>
          </p:nvPr>
        </p:nvGraphicFramePr>
        <p:xfrm>
          <a:off x="7568496" y="546758"/>
          <a:ext cx="2256367" cy="5759832"/>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회사소개 관리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출력 기준 </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게시일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최신순</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 </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30</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rowSpan="4">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mn-ea"/>
                          <a:ea typeface="+mn-ea"/>
                          <a:cs typeface="Arial" charset="0"/>
                        </a:rPr>
                        <a:t>1</a:t>
                      </a: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baseline="0" dirty="0">
                          <a:solidFill>
                            <a:schemeClr val="tx1"/>
                          </a:solidFill>
                          <a:latin typeface="+mn-ea"/>
                          <a:ea typeface="+mn-ea"/>
                          <a:cs typeface="Arial" pitchFamily="34" charset="0"/>
                        </a:rPr>
                        <a:t>검색 영역</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368016"/>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1-1 : </a:t>
                      </a:r>
                      <a:r>
                        <a:rPr lang="ko-KR" altLang="en-US" sz="800" b="0" baseline="0" dirty="0">
                          <a:solidFill>
                            <a:schemeClr val="tx1"/>
                          </a:solidFill>
                          <a:latin typeface="+mn-ea"/>
                          <a:ea typeface="+mn-ea"/>
                          <a:cs typeface="Arial" pitchFamily="34" charset="0"/>
                        </a:rPr>
                        <a:t>게시일</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기간 필터</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-Place Holder : “</a:t>
                      </a:r>
                      <a:r>
                        <a:rPr lang="ko-KR" altLang="en-US" sz="800" b="0" baseline="0" dirty="0">
                          <a:solidFill>
                            <a:schemeClr val="tx1"/>
                          </a:solidFill>
                          <a:latin typeface="+mn-ea"/>
                          <a:ea typeface="+mn-ea"/>
                          <a:cs typeface="Arial" pitchFamily="34" charset="0"/>
                        </a:rPr>
                        <a:t>기간을 선택해주세요</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영역 클릭 시 </a:t>
                      </a:r>
                      <a:r>
                        <a:rPr lang="ko-KR" altLang="en-US" sz="800" b="0" baseline="0" dirty="0" err="1">
                          <a:solidFill>
                            <a:schemeClr val="tx1"/>
                          </a:solidFill>
                          <a:latin typeface="+mn-ea"/>
                          <a:ea typeface="+mn-ea"/>
                          <a:cs typeface="Arial" pitchFamily="34" charset="0"/>
                        </a:rPr>
                        <a:t>데이터피커</a:t>
                      </a:r>
                      <a:r>
                        <a:rPr lang="ko-KR" altLang="en-US" sz="800" b="0" baseline="0" dirty="0">
                          <a:solidFill>
                            <a:schemeClr val="tx1"/>
                          </a:solidFill>
                          <a:latin typeface="+mn-ea"/>
                          <a:ea typeface="+mn-ea"/>
                          <a:cs typeface="Arial" pitchFamily="34" charset="0"/>
                        </a:rPr>
                        <a:t> 출력</a:t>
                      </a: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공통정의</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err="1">
                          <a:solidFill>
                            <a:schemeClr val="tx1"/>
                          </a:solidFill>
                          <a:latin typeface="+mn-ea"/>
                          <a:ea typeface="+mn-ea"/>
                          <a:cs typeface="Arial" pitchFamily="34" charset="0"/>
                        </a:rPr>
                        <a:t>데이터피커를</a:t>
                      </a:r>
                      <a:r>
                        <a:rPr lang="ko-KR" altLang="en-US" sz="800" b="0" baseline="0" dirty="0">
                          <a:solidFill>
                            <a:schemeClr val="tx1"/>
                          </a:solidFill>
                          <a:latin typeface="+mn-ea"/>
                          <a:ea typeface="+mn-ea"/>
                          <a:cs typeface="Arial" pitchFamily="34" charset="0"/>
                        </a:rPr>
                        <a:t> 통해 선택한 기간 출력</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기간 선택 후 검색</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버튼 클릭 시 결과</a:t>
                      </a:r>
                      <a:br>
                        <a:rPr lang="en-US" altLang="ko-KR" sz="800" b="0" baseline="0" dirty="0">
                          <a:solidFill>
                            <a:schemeClr val="tx1"/>
                          </a:solidFill>
                          <a:latin typeface="+mn-ea"/>
                          <a:ea typeface="+mn-ea"/>
                          <a:cs typeface="Arial" pitchFamily="34" charset="0"/>
                        </a:rPr>
                      </a:b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출력</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1-2 : </a:t>
                      </a:r>
                      <a:r>
                        <a:rPr lang="ko-KR" altLang="en-US" sz="800" b="0" baseline="0" dirty="0">
                          <a:solidFill>
                            <a:schemeClr val="tx1"/>
                          </a:solidFill>
                          <a:latin typeface="+mn-ea"/>
                          <a:ea typeface="+mn-ea"/>
                          <a:cs typeface="Arial" pitchFamily="34" charset="0"/>
                        </a:rPr>
                        <a:t>타이틀</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-Place Holder : “</a:t>
                      </a:r>
                      <a:r>
                        <a:rPr lang="ko-KR" altLang="en-US" sz="800" b="0" baseline="0" dirty="0">
                          <a:solidFill>
                            <a:schemeClr val="tx1"/>
                          </a:solidFill>
                          <a:latin typeface="+mn-ea"/>
                          <a:ea typeface="+mn-ea"/>
                          <a:cs typeface="Arial" pitchFamily="34" charset="0"/>
                        </a:rPr>
                        <a:t>타이틀을 입력해주세요</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검색 범위 </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타이틀</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-like </a:t>
                      </a:r>
                      <a:r>
                        <a:rPr lang="ko-KR" altLang="en-US" sz="800" b="0" baseline="0" dirty="0">
                          <a:solidFill>
                            <a:schemeClr val="tx1"/>
                          </a:solidFill>
                          <a:latin typeface="+mn-ea"/>
                          <a:ea typeface="+mn-ea"/>
                          <a:cs typeface="Arial" pitchFamily="34" charset="0"/>
                        </a:rPr>
                        <a:t>검색</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1-3 : </a:t>
                      </a:r>
                      <a:r>
                        <a:rPr lang="ko-KR" altLang="en-US" sz="800" baseline="0" dirty="0">
                          <a:solidFill>
                            <a:schemeClr val="tx1"/>
                          </a:solidFill>
                          <a:latin typeface="맑은 고딕" panose="020B0503020000020004" pitchFamily="50" charset="-127"/>
                          <a:ea typeface="+mn-ea"/>
                          <a:cs typeface="Arial" pitchFamily="34" charset="0"/>
                        </a:rPr>
                        <a:t>검색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결과 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검색 결과 없을 경우</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결과 없음 화면 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검색어 미 입력 후 클릭 시 </a:t>
                      </a:r>
                      <a:r>
                        <a:rPr lang="en-US" altLang="ko-KR" sz="800" baseline="0" dirty="0">
                          <a:solidFill>
                            <a:srgbClr val="9966FF"/>
                          </a:solidFill>
                          <a:latin typeface="맑은 고딕" panose="020B0503020000020004" pitchFamily="50" charset="-127"/>
                          <a:ea typeface="+mn-ea"/>
                          <a:cs typeface="Arial" pitchFamily="34" charset="0"/>
                        </a:rPr>
                        <a:t>Alert A24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회사소개 보기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BAU04_002</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상단고정</a:t>
                      </a:r>
                      <a:r>
                        <a:rPr lang="en-US" altLang="ko-KR" sz="800" strike="sngStrike" baseline="0" dirty="0">
                          <a:solidFill>
                            <a:srgbClr val="FF0000"/>
                          </a:solidFill>
                          <a:latin typeface="맑은 고딕" panose="020B0503020000020004" pitchFamily="50" charset="-127"/>
                          <a:ea typeface="+mn-ea"/>
                          <a:cs typeface="Arial" pitchFamily="34"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클릭 시 </a:t>
                      </a:r>
                      <a:r>
                        <a:rPr lang="en-US" altLang="ko-KR" sz="800" strike="sngStrike" baseline="0" dirty="0">
                          <a:solidFill>
                            <a:srgbClr val="FF0000"/>
                          </a:solidFill>
                          <a:latin typeface="맑은 고딕" panose="020B0503020000020004" pitchFamily="50" charset="-127"/>
                          <a:ea typeface="+mn-ea"/>
                          <a:cs typeface="Arial" pitchFamily="34" charset="0"/>
                        </a:rPr>
                        <a:t>Y/N </a:t>
                      </a:r>
                      <a:r>
                        <a:rPr lang="ko-KR" altLang="en-US" sz="800" strike="sngStrike" baseline="0" dirty="0">
                          <a:solidFill>
                            <a:srgbClr val="FF0000"/>
                          </a:solidFill>
                          <a:latin typeface="맑은 고딕" panose="020B0503020000020004" pitchFamily="50" charset="-127"/>
                          <a:ea typeface="+mn-ea"/>
                          <a:cs typeface="Arial" pitchFamily="34" charset="0"/>
                        </a:rPr>
                        <a:t>값 변경</a:t>
                      </a:r>
                      <a:endParaRPr lang="en-US" altLang="ko-KR" sz="800" strike="sngStrike" baseline="0" dirty="0">
                        <a:solidFill>
                          <a:srgbClr val="FF0000"/>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상단 고정 최대 </a:t>
                      </a:r>
                      <a:r>
                        <a:rPr lang="en-US" altLang="ko-KR" sz="800" strike="sngStrike" baseline="0" dirty="0">
                          <a:solidFill>
                            <a:srgbClr val="FF0000"/>
                          </a:solidFill>
                          <a:latin typeface="맑은 고딕" panose="020B0503020000020004" pitchFamily="50" charset="-127"/>
                          <a:ea typeface="+mn-ea"/>
                          <a:cs typeface="Arial" pitchFamily="34" charset="0"/>
                        </a:rPr>
                        <a:t>5</a:t>
                      </a:r>
                      <a:r>
                        <a:rPr lang="ko-KR" altLang="en-US" sz="800" strike="sngStrike" baseline="0" dirty="0">
                          <a:solidFill>
                            <a:srgbClr val="FF0000"/>
                          </a:solidFill>
                          <a:latin typeface="맑은 고딕" panose="020B0503020000020004" pitchFamily="50" charset="-127"/>
                          <a:ea typeface="+mn-ea"/>
                          <a:cs typeface="Arial" pitchFamily="34" charset="0"/>
                        </a:rPr>
                        <a:t>개</a:t>
                      </a:r>
                      <a:r>
                        <a:rPr lang="en-US" altLang="ko-KR" sz="800" strike="sngStrike" baseline="0" dirty="0">
                          <a:solidFill>
                            <a:srgbClr val="FF0000"/>
                          </a:solidFill>
                          <a:latin typeface="맑은 고딕" panose="020B0503020000020004" pitchFamily="50" charset="-127"/>
                          <a:ea typeface="+mn-ea"/>
                          <a:cs typeface="Arial" pitchFamily="34" charset="0"/>
                        </a:rPr>
                        <a:t>, 5</a:t>
                      </a:r>
                      <a:r>
                        <a:rPr lang="ko-KR" altLang="en-US" sz="800" strike="sngStrike" baseline="0" dirty="0">
                          <a:solidFill>
                            <a:srgbClr val="FF0000"/>
                          </a:solidFill>
                          <a:latin typeface="맑은 고딕" panose="020B0503020000020004" pitchFamily="50" charset="-127"/>
                          <a:ea typeface="+mn-ea"/>
                          <a:cs typeface="Arial" pitchFamily="34" charset="0"/>
                        </a:rPr>
                        <a:t>개 초과 시 </a:t>
                      </a:r>
                      <a:r>
                        <a:rPr lang="en-US" altLang="ko-KR" sz="800" strike="sngStrike" baseline="0" dirty="0">
                          <a:solidFill>
                            <a:srgbClr val="FF0000"/>
                          </a:solidFill>
                          <a:latin typeface="맑은 고딕" panose="020B0503020000020004" pitchFamily="50" charset="-127"/>
                          <a:ea typeface="+mn-ea"/>
                          <a:cs typeface="Arial" pitchFamily="34" charset="0"/>
                        </a:rPr>
                        <a:t>Alert 34</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92837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공개여부</a:t>
                      </a:r>
                      <a:r>
                        <a:rPr lang="en-US" altLang="ko-KR" sz="800" strike="sngStrike" baseline="0" dirty="0">
                          <a:solidFill>
                            <a:srgbClr val="FF0000"/>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클릭 시 </a:t>
                      </a:r>
                      <a:r>
                        <a:rPr lang="en-US" altLang="ko-KR" sz="800" strike="sngStrike" baseline="0" dirty="0">
                          <a:solidFill>
                            <a:srgbClr val="FF0000"/>
                          </a:solidFill>
                          <a:latin typeface="맑은 고딕" panose="020B0503020000020004" pitchFamily="50" charset="-127"/>
                          <a:ea typeface="+mn-ea"/>
                          <a:cs typeface="Arial" pitchFamily="34" charset="0"/>
                        </a:rPr>
                        <a:t>Y/N </a:t>
                      </a:r>
                      <a:r>
                        <a:rPr lang="ko-KR" altLang="en-US" sz="800" strike="sngStrike" baseline="0" dirty="0">
                          <a:solidFill>
                            <a:srgbClr val="FF0000"/>
                          </a:solidFill>
                          <a:latin typeface="맑은 고딕" panose="020B0503020000020004" pitchFamily="50" charset="-127"/>
                          <a:ea typeface="+mn-ea"/>
                          <a:cs typeface="Arial" pitchFamily="34" charset="0"/>
                        </a:rPr>
                        <a:t>값 변경</a:t>
                      </a:r>
                      <a:endParaRPr lang="en-US" altLang="ko-KR" sz="800" strike="sngStrike" baseline="0" dirty="0">
                        <a:solidFill>
                          <a:srgbClr val="FF0000"/>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94365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해당</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Confirm</a:t>
                      </a:r>
                      <a:r>
                        <a:rPr lang="ko-KR" altLang="en-US" sz="800" baseline="0" dirty="0">
                          <a:solidFill>
                            <a:srgbClr val="9966FF"/>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C3</a:t>
                      </a:r>
                      <a:r>
                        <a:rPr lang="ko-KR" altLang="en-US" sz="800" baseline="0" dirty="0">
                          <a:solidFill>
                            <a:srgbClr val="9966FF"/>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A45</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삭제 처리</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게시물 </a:t>
                      </a:r>
                      <a:r>
                        <a:rPr lang="ko-KR" altLang="en-US" sz="800" baseline="0" dirty="0" err="1">
                          <a:solidFill>
                            <a:schemeClr val="tx1"/>
                          </a:solidFill>
                          <a:latin typeface="맑은 고딕" panose="020B0503020000020004" pitchFamily="50" charset="-127"/>
                          <a:ea typeface="+mn-ea"/>
                          <a:cs typeface="Arial" pitchFamily="34" charset="0"/>
                        </a:rPr>
                        <a:t>미선택</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A25</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522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6</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쓰기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회사소개 쓰기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BAU04_004</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체크 박스 선택 후 버튼 클릭 시 </a:t>
                      </a:r>
                      <a:r>
                        <a:rPr lang="en-US" altLang="ko-KR" sz="800" baseline="0" dirty="0">
                          <a:solidFill>
                            <a:srgbClr val="9966FF"/>
                          </a:solidFill>
                          <a:latin typeface="맑은 고딕" panose="020B0503020000020004" pitchFamily="50" charset="-127"/>
                          <a:ea typeface="+mn-ea"/>
                          <a:cs typeface="Arial" pitchFamily="34" charset="0"/>
                        </a:rPr>
                        <a:t>A48</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48679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7</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 고정</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 고정 게시물 최대 </a:t>
                      </a:r>
                      <a:r>
                        <a:rPr lang="en-US" altLang="ko-KR" sz="800" baseline="0" dirty="0">
                          <a:solidFill>
                            <a:schemeClr val="tx1"/>
                          </a:solidFill>
                          <a:latin typeface="맑은 고딕" panose="020B0503020000020004" pitchFamily="50" charset="-127"/>
                          <a:ea typeface="+mn-ea"/>
                          <a:cs typeface="Arial" pitchFamily="34" charset="0"/>
                        </a:rPr>
                        <a:t>5</a:t>
                      </a:r>
                      <a:r>
                        <a:rPr lang="ko-KR" altLang="en-US" sz="800" baseline="0" dirty="0">
                          <a:solidFill>
                            <a:schemeClr val="tx1"/>
                          </a:solidFill>
                          <a:latin typeface="맑은 고딕" panose="020B0503020000020004" pitchFamily="50" charset="-127"/>
                          <a:ea typeface="+mn-ea"/>
                          <a:cs typeface="Arial" pitchFamily="34" charset="0"/>
                        </a:rPr>
                        <a:t>개</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 고정 시 페이지 넘버와 관계 없이</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상단에 고정하여 노출</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007E39"/>
                          </a:solidFill>
                          <a:latin typeface="맑은 고딕" panose="020B0503020000020004" pitchFamily="50" charset="-127"/>
                          <a:ea typeface="+mn-ea"/>
                        </a:rPr>
                        <a:t>※ </a:t>
                      </a:r>
                      <a:r>
                        <a:rPr lang="ko-KR" altLang="en-US" sz="800" b="0" dirty="0">
                          <a:solidFill>
                            <a:srgbClr val="007E39"/>
                          </a:solidFill>
                          <a:latin typeface="맑은 고딕" panose="020B0503020000020004" pitchFamily="50" charset="-127"/>
                          <a:ea typeface="+mn-ea"/>
                        </a:rPr>
                        <a:t>이후 페이지 공통 적용</a:t>
                      </a:r>
                      <a:r>
                        <a:rPr lang="en-US" altLang="ko-KR" sz="800" b="0" dirty="0">
                          <a:solidFill>
                            <a:srgbClr val="007E39"/>
                          </a:solidFill>
                          <a:latin typeface="맑은 고딕" panose="020B0503020000020004" pitchFamily="50" charset="-127"/>
                          <a:ea typeface="+mn-ea"/>
                        </a:rPr>
                        <a:t>, </a:t>
                      </a:r>
                      <a:r>
                        <a:rPr lang="ko-KR" altLang="en-US" sz="800" b="0" dirty="0" err="1">
                          <a:solidFill>
                            <a:srgbClr val="007E39"/>
                          </a:solidFill>
                          <a:latin typeface="맑은 고딕" panose="020B0503020000020004" pitchFamily="50" charset="-127"/>
                          <a:ea typeface="+mn-ea"/>
                        </a:rPr>
                        <a:t>디스크립션</a:t>
                      </a:r>
                      <a:r>
                        <a:rPr lang="ko-KR" altLang="en-US" sz="800" b="0" dirty="0">
                          <a:solidFill>
                            <a:srgbClr val="007E39"/>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36465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8</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a:t>
                      </a:r>
                      <a:r>
                        <a:rPr lang="ko-KR" altLang="en-US" sz="800" b="0" dirty="0">
                          <a:solidFill>
                            <a:schemeClr val="tx1"/>
                          </a:solidFill>
                          <a:latin typeface="맑은 고딕" panose="020B0503020000020004" pitchFamily="50" charset="-127"/>
                          <a:ea typeface="+mn-ea"/>
                        </a:rPr>
                        <a:t>순서 변경 버튼</a:t>
                      </a:r>
                      <a:r>
                        <a:rPr lang="en-US" altLang="ko-KR" sz="800" b="0" dirty="0">
                          <a:solidFill>
                            <a:schemeClr val="tx1"/>
                          </a:solidFill>
                          <a:latin typeface="맑은 고딕" panose="020B0503020000020004" pitchFamily="50" charset="-127"/>
                          <a:ea typeface="+mn-ea"/>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mn-ea"/>
                        </a:rPr>
                        <a:t>-</a:t>
                      </a:r>
                      <a:r>
                        <a:rPr lang="ko-KR" altLang="en-US" sz="800" b="0" dirty="0" err="1">
                          <a:solidFill>
                            <a:schemeClr val="tx1"/>
                          </a:solidFill>
                          <a:latin typeface="맑은 고딕" panose="020B0503020000020004" pitchFamily="50" charset="-127"/>
                          <a:ea typeface="+mn-ea"/>
                        </a:rPr>
                        <a:t>클릭시</a:t>
                      </a:r>
                      <a:r>
                        <a:rPr lang="ko-KR" altLang="en-US" sz="800" b="0" dirty="0">
                          <a:solidFill>
                            <a:schemeClr val="tx1"/>
                          </a:solidFill>
                          <a:latin typeface="맑은 고딕" panose="020B0503020000020004" pitchFamily="50" charset="-127"/>
                          <a:ea typeface="+mn-ea"/>
                        </a:rPr>
                        <a:t> 순서변경 레이어 팝업 출력</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818041"/>
                  </a:ext>
                </a:extLst>
              </a:tr>
            </a:tbl>
          </a:graphicData>
        </a:graphic>
      </p:graphicFrame>
      <p:sp>
        <p:nvSpPr>
          <p:cNvPr id="59" name="Oval 24">
            <a:extLst>
              <a:ext uri="{FF2B5EF4-FFF2-40B4-BE49-F238E27FC236}">
                <a16:creationId xmlns:a16="http://schemas.microsoft.com/office/drawing/2014/main" id="{C974F9BD-C7BD-4CDA-8C14-162E0489AF27}"/>
              </a:ext>
            </a:extLst>
          </p:cNvPr>
          <p:cNvSpPr>
            <a:spLocks noChangeArrowheads="1"/>
          </p:cNvSpPr>
          <p:nvPr/>
        </p:nvSpPr>
        <p:spPr bwMode="auto">
          <a:xfrm>
            <a:off x="3414933" y="321823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62" name="Oval 24">
            <a:extLst>
              <a:ext uri="{FF2B5EF4-FFF2-40B4-BE49-F238E27FC236}">
                <a16:creationId xmlns:a16="http://schemas.microsoft.com/office/drawing/2014/main" id="{D1E9EC0F-1864-4128-A7F8-8D1A3863AB8C}"/>
              </a:ext>
            </a:extLst>
          </p:cNvPr>
          <p:cNvSpPr>
            <a:spLocks noChangeArrowheads="1"/>
          </p:cNvSpPr>
          <p:nvPr/>
        </p:nvSpPr>
        <p:spPr bwMode="auto">
          <a:xfrm>
            <a:off x="5714117" y="585603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63" name="Oval 24">
            <a:extLst>
              <a:ext uri="{FF2B5EF4-FFF2-40B4-BE49-F238E27FC236}">
                <a16:creationId xmlns:a16="http://schemas.microsoft.com/office/drawing/2014/main" id="{D21B2F8F-132C-498C-9265-DF2A2534BC1F}"/>
              </a:ext>
            </a:extLst>
          </p:cNvPr>
          <p:cNvSpPr>
            <a:spLocks noChangeArrowheads="1"/>
          </p:cNvSpPr>
          <p:nvPr/>
        </p:nvSpPr>
        <p:spPr bwMode="auto">
          <a:xfrm>
            <a:off x="6558179" y="585603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6</a:t>
            </a:r>
            <a:endParaRPr lang="ko-KR" altLang="en-US" sz="650" dirty="0">
              <a:solidFill>
                <a:schemeClr val="bg1"/>
              </a:solidFill>
              <a:latin typeface="+mn-ea"/>
              <a:ea typeface="+mn-ea"/>
            </a:endParaRPr>
          </a:p>
        </p:txBody>
      </p:sp>
      <p:sp>
        <p:nvSpPr>
          <p:cNvPr id="64" name="Oval 24">
            <a:extLst>
              <a:ext uri="{FF2B5EF4-FFF2-40B4-BE49-F238E27FC236}">
                <a16:creationId xmlns:a16="http://schemas.microsoft.com/office/drawing/2014/main" id="{26372C34-C937-41E7-A3C6-36D96EF6532A}"/>
              </a:ext>
            </a:extLst>
          </p:cNvPr>
          <p:cNvSpPr>
            <a:spLocks noChangeArrowheads="1"/>
          </p:cNvSpPr>
          <p:nvPr/>
        </p:nvSpPr>
        <p:spPr bwMode="auto">
          <a:xfrm>
            <a:off x="1845776" y="175628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1-1</a:t>
            </a:r>
            <a:endParaRPr lang="ko-KR" altLang="en-US" sz="650" dirty="0">
              <a:solidFill>
                <a:schemeClr val="bg1"/>
              </a:solidFill>
              <a:latin typeface="+mn-ea"/>
              <a:ea typeface="+mn-ea"/>
            </a:endParaRPr>
          </a:p>
        </p:txBody>
      </p:sp>
      <p:sp>
        <p:nvSpPr>
          <p:cNvPr id="13" name="TextBox 12">
            <a:extLst>
              <a:ext uri="{FF2B5EF4-FFF2-40B4-BE49-F238E27FC236}">
                <a16:creationId xmlns:a16="http://schemas.microsoft.com/office/drawing/2014/main" id="{9B824A18-3E89-4ADE-9AE3-57078FA38CC0}"/>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회사소개 관리</a:t>
            </a:r>
          </a:p>
        </p:txBody>
      </p:sp>
      <p:graphicFrame>
        <p:nvGraphicFramePr>
          <p:cNvPr id="15" name="표 14">
            <a:extLst>
              <a:ext uri="{FF2B5EF4-FFF2-40B4-BE49-F238E27FC236}">
                <a16:creationId xmlns:a16="http://schemas.microsoft.com/office/drawing/2014/main" id="{E9CD6B5C-3991-489E-9474-A026513E3ED7}"/>
              </a:ext>
            </a:extLst>
          </p:cNvPr>
          <p:cNvGraphicFramePr>
            <a:graphicFrameLocks noGrp="1"/>
          </p:cNvGraphicFramePr>
          <p:nvPr>
            <p:extLst>
              <p:ext uri="{D42A27DB-BD31-4B8C-83A1-F6EECF244321}">
                <p14:modId xmlns:p14="http://schemas.microsoft.com/office/powerpoint/2010/main" val="3033253456"/>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회사소개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pic>
        <p:nvPicPr>
          <p:cNvPr id="6" name="Picture 2">
            <a:extLst>
              <a:ext uri="{FF2B5EF4-FFF2-40B4-BE49-F238E27FC236}">
                <a16:creationId xmlns:a16="http://schemas.microsoft.com/office/drawing/2014/main" id="{40EA9620-611B-4049-B1FB-65C661881B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600" y="3236846"/>
            <a:ext cx="158517" cy="15851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CB3C04B2-F582-420B-B9C2-D3E2D8111C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600" y="3544577"/>
            <a:ext cx="158517" cy="158517"/>
          </a:xfrm>
          <a:prstGeom prst="rect">
            <a:avLst/>
          </a:prstGeom>
          <a:noFill/>
          <a:extLst>
            <a:ext uri="{909E8E84-426E-40DD-AFC4-6F175D3DCCD1}">
              <a14:hiddenFill xmlns:a14="http://schemas.microsoft.com/office/drawing/2010/main">
                <a:solidFill>
                  <a:srgbClr val="FFFFFF"/>
                </a:solidFill>
              </a14:hiddenFill>
            </a:ext>
          </a:extLst>
        </p:spPr>
      </p:pic>
      <p:sp>
        <p:nvSpPr>
          <p:cNvPr id="43" name="Oval 24">
            <a:extLst>
              <a:ext uri="{FF2B5EF4-FFF2-40B4-BE49-F238E27FC236}">
                <a16:creationId xmlns:a16="http://schemas.microsoft.com/office/drawing/2014/main" id="{0E37BE01-986E-445C-9967-13C743898B5C}"/>
              </a:ext>
            </a:extLst>
          </p:cNvPr>
          <p:cNvSpPr>
            <a:spLocks noChangeArrowheads="1"/>
          </p:cNvSpPr>
          <p:nvPr/>
        </p:nvSpPr>
        <p:spPr bwMode="auto">
          <a:xfrm>
            <a:off x="1902508" y="345686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7</a:t>
            </a:r>
            <a:endParaRPr lang="ko-KR" altLang="en-US" sz="650" dirty="0">
              <a:solidFill>
                <a:schemeClr val="bg1"/>
              </a:solidFill>
              <a:latin typeface="+mn-ea"/>
              <a:ea typeface="+mn-ea"/>
            </a:endParaRPr>
          </a:p>
        </p:txBody>
      </p:sp>
      <p:sp>
        <p:nvSpPr>
          <p:cNvPr id="36" name="직사각형 35">
            <a:extLst>
              <a:ext uri="{FF2B5EF4-FFF2-40B4-BE49-F238E27FC236}">
                <a16:creationId xmlns:a16="http://schemas.microsoft.com/office/drawing/2014/main" id="{EF33FEE5-B1BC-4E30-8FD5-7912125B390F}"/>
              </a:ext>
            </a:extLst>
          </p:cNvPr>
          <p:cNvSpPr/>
          <p:nvPr/>
        </p:nvSpPr>
        <p:spPr bwMode="auto">
          <a:xfrm>
            <a:off x="6274868" y="2423666"/>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순서변경</a:t>
            </a:r>
          </a:p>
        </p:txBody>
      </p:sp>
      <p:sp>
        <p:nvSpPr>
          <p:cNvPr id="47" name="Oval 24">
            <a:extLst>
              <a:ext uri="{FF2B5EF4-FFF2-40B4-BE49-F238E27FC236}">
                <a16:creationId xmlns:a16="http://schemas.microsoft.com/office/drawing/2014/main" id="{6FCCF37D-3A0A-4894-80BC-CDE77B521278}"/>
              </a:ext>
            </a:extLst>
          </p:cNvPr>
          <p:cNvSpPr>
            <a:spLocks noChangeArrowheads="1"/>
          </p:cNvSpPr>
          <p:nvPr/>
        </p:nvSpPr>
        <p:spPr bwMode="auto">
          <a:xfrm>
            <a:off x="6187158" y="233338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8</a:t>
            </a:r>
            <a:endParaRPr lang="ko-KR" altLang="en-US" sz="650" dirty="0">
              <a:solidFill>
                <a:schemeClr val="bg1"/>
              </a:solidFill>
              <a:latin typeface="+mn-ea"/>
              <a:ea typeface="+mn-ea"/>
            </a:endParaRPr>
          </a:p>
        </p:txBody>
      </p:sp>
    </p:spTree>
    <p:extLst>
      <p:ext uri="{BB962C8B-B14F-4D97-AF65-F5344CB8AC3E}">
        <p14:creationId xmlns:p14="http://schemas.microsoft.com/office/powerpoint/2010/main" val="4991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p:cNvSpPr txBox="1">
            <a:spLocks noChangeArrowheads="1"/>
          </p:cNvSpPr>
          <p:nvPr/>
        </p:nvSpPr>
        <p:spPr bwMode="auto">
          <a:xfrm>
            <a:off x="238876" y="672110"/>
            <a:ext cx="7306412" cy="6047809"/>
          </a:xfrm>
          <a:prstGeom prst="rect">
            <a:avLst/>
          </a:prstGeom>
          <a:noFill/>
          <a:ln>
            <a:noFill/>
          </a:ln>
        </p:spPr>
        <p:txBody>
          <a:bodyPr wrap="squar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en-US" altLang="ko-KR" dirty="0">
                <a:latin typeface="+mj-ea"/>
                <a:ea typeface="+mj-ea"/>
                <a:cs typeface="Arial" panose="020B0604020202020204" pitchFamily="34" charset="0"/>
              </a:rPr>
              <a:t>※ </a:t>
            </a:r>
            <a:r>
              <a:rPr lang="ko-KR" altLang="en-US" dirty="0">
                <a:latin typeface="+mj-ea"/>
                <a:ea typeface="+mj-ea"/>
                <a:cs typeface="Arial" panose="020B0604020202020204" pitchFamily="34" charset="0"/>
              </a:rPr>
              <a:t>디자인</a:t>
            </a:r>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1. </a:t>
            </a:r>
            <a:r>
              <a:rPr lang="ko-KR" altLang="en-US" dirty="0">
                <a:latin typeface="+mj-ea"/>
                <a:ea typeface="+mj-ea"/>
                <a:cs typeface="Arial" panose="020B0604020202020204" pitchFamily="34" charset="0"/>
              </a:rPr>
              <a:t>해상도</a:t>
            </a:r>
            <a:endParaRPr lang="en-US" altLang="ko-KR" dirty="0">
              <a:latin typeface="+mj-ea"/>
              <a:ea typeface="+mj-ea"/>
              <a:cs typeface="Arial" panose="020B0604020202020204" pitchFamily="34" charset="0"/>
            </a:endParaRPr>
          </a:p>
          <a:p>
            <a:pPr eaLnBrk="1" hangingPunct="1"/>
            <a:r>
              <a:rPr lang="en-US" altLang="ko-KR" b="0" dirty="0">
                <a:solidFill>
                  <a:srgbClr val="FF0000"/>
                </a:solidFill>
                <a:latin typeface="+mj-ea"/>
                <a:ea typeface="+mj-ea"/>
                <a:cs typeface="Arial" panose="020B0604020202020204" pitchFamily="34" charset="0"/>
              </a:rPr>
              <a:t>1) PC</a:t>
            </a:r>
            <a:r>
              <a:rPr lang="ko-KR" altLang="en-US" b="0" dirty="0">
                <a:solidFill>
                  <a:srgbClr val="FF0000"/>
                </a:solidFill>
                <a:latin typeface="+mj-ea"/>
                <a:ea typeface="+mj-ea"/>
                <a:cs typeface="Arial" panose="020B0604020202020204" pitchFamily="34" charset="0"/>
              </a:rPr>
              <a:t>웹 </a:t>
            </a:r>
            <a:r>
              <a:rPr lang="en-US" altLang="ko-KR" b="0" dirty="0">
                <a:solidFill>
                  <a:srgbClr val="FF0000"/>
                </a:solidFill>
                <a:latin typeface="+mj-ea"/>
                <a:ea typeface="+mj-ea"/>
                <a:cs typeface="Arial" panose="020B0604020202020204" pitchFamily="34" charset="0"/>
              </a:rPr>
              <a:t>: 1280px </a:t>
            </a:r>
            <a:r>
              <a:rPr lang="ko-KR" altLang="en-US" b="0" dirty="0">
                <a:solidFill>
                  <a:srgbClr val="FF0000"/>
                </a:solidFill>
                <a:latin typeface="+mj-ea"/>
                <a:ea typeface="+mj-ea"/>
                <a:cs typeface="Arial" panose="020B0604020202020204" pitchFamily="34" charset="0"/>
              </a:rPr>
              <a:t>기준 제작 </a:t>
            </a:r>
            <a:r>
              <a:rPr lang="en-US" altLang="ko-KR" b="0" dirty="0">
                <a:solidFill>
                  <a:srgbClr val="FF0000"/>
                </a:solidFill>
                <a:latin typeface="+mj-ea"/>
                <a:ea typeface="+mj-ea"/>
                <a:cs typeface="Arial" panose="020B0604020202020204" pitchFamily="34" charset="0"/>
              </a:rPr>
              <a:t>(</a:t>
            </a:r>
            <a:r>
              <a:rPr lang="ko-KR" altLang="en-US" b="0" dirty="0">
                <a:solidFill>
                  <a:srgbClr val="FF0000"/>
                </a:solidFill>
                <a:latin typeface="+mj-ea"/>
                <a:ea typeface="+mj-ea"/>
                <a:cs typeface="Arial" panose="020B0604020202020204" pitchFamily="34" charset="0"/>
              </a:rPr>
              <a:t>최대 </a:t>
            </a:r>
            <a:r>
              <a:rPr lang="en-US" altLang="ko-KR" b="0" dirty="0">
                <a:solidFill>
                  <a:srgbClr val="FF0000"/>
                </a:solidFill>
                <a:latin typeface="+mj-ea"/>
                <a:ea typeface="+mj-ea"/>
                <a:cs typeface="Arial" panose="020B0604020202020204" pitchFamily="34" charset="0"/>
              </a:rPr>
              <a:t>1920px)</a:t>
            </a:r>
          </a:p>
          <a:p>
            <a:pPr eaLnBrk="1" hangingPunct="1"/>
            <a:r>
              <a:rPr lang="en-US" altLang="ko-KR" b="0" dirty="0">
                <a:solidFill>
                  <a:srgbClr val="FF0000"/>
                </a:solidFill>
                <a:latin typeface="+mj-ea"/>
                <a:ea typeface="+mj-ea"/>
                <a:cs typeface="Arial" panose="020B0604020202020204" pitchFamily="34" charset="0"/>
              </a:rPr>
              <a:t>2) Mobile</a:t>
            </a:r>
            <a:r>
              <a:rPr lang="ko-KR" altLang="en-US" b="0" dirty="0">
                <a:solidFill>
                  <a:srgbClr val="FF0000"/>
                </a:solidFill>
                <a:latin typeface="+mj-ea"/>
                <a:ea typeface="+mj-ea"/>
                <a:cs typeface="Arial" panose="020B0604020202020204" pitchFamily="34" charset="0"/>
              </a:rPr>
              <a:t>웹 </a:t>
            </a:r>
            <a:r>
              <a:rPr lang="en-US" altLang="ko-KR" b="0" dirty="0">
                <a:solidFill>
                  <a:srgbClr val="FF0000"/>
                </a:solidFill>
                <a:latin typeface="+mj-ea"/>
                <a:ea typeface="+mj-ea"/>
                <a:cs typeface="Arial" panose="020B0604020202020204" pitchFamily="34" charset="0"/>
              </a:rPr>
              <a:t>: Contents 320px (Android 360px / iOS 375px)</a:t>
            </a: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2. </a:t>
            </a:r>
            <a:r>
              <a:rPr lang="ko-KR" altLang="en-US" dirty="0">
                <a:latin typeface="+mj-ea"/>
                <a:ea typeface="+mj-ea"/>
                <a:cs typeface="Arial" panose="020B0604020202020204" pitchFamily="34" charset="0"/>
              </a:rPr>
              <a:t>폰트</a:t>
            </a:r>
            <a:endParaRPr lang="en-US" altLang="ko-KR"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endParaRPr lang="en-US" altLang="ko-KR" dirty="0">
              <a:latin typeface="+mj-ea"/>
              <a:ea typeface="+mj-ea"/>
              <a:cs typeface="Arial" panose="020B0604020202020204" pitchFamily="34" charset="0"/>
            </a:endParaRPr>
          </a:p>
          <a:p>
            <a:pPr eaLnBrk="1" hangingPunct="1"/>
            <a:endParaRPr lang="en-US" altLang="ko-KR" dirty="0">
              <a:latin typeface="+mj-ea"/>
              <a:ea typeface="+mj-ea"/>
              <a:cs typeface="Arial" panose="020B0604020202020204" pitchFamily="34" charset="0"/>
            </a:endParaRPr>
          </a:p>
          <a:p>
            <a:pPr eaLnBrk="1" hangingPunct="1"/>
            <a:endParaRPr lang="en-US" altLang="ko-KR"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 </a:t>
            </a:r>
            <a:r>
              <a:rPr lang="ko-KR" altLang="en-US" dirty="0">
                <a:latin typeface="+mj-ea"/>
                <a:ea typeface="+mj-ea"/>
                <a:cs typeface="Arial" panose="020B0604020202020204" pitchFamily="34" charset="0"/>
              </a:rPr>
              <a:t>개발 공통 사항</a:t>
            </a:r>
            <a:endParaRPr lang="en-US" altLang="ko-KR"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1. </a:t>
            </a:r>
            <a:r>
              <a:rPr lang="ko-KR" altLang="en-US" dirty="0">
                <a:latin typeface="+mj-ea"/>
                <a:ea typeface="+mj-ea"/>
                <a:cs typeface="Arial" panose="020B0604020202020204" pitchFamily="34" charset="0"/>
              </a:rPr>
              <a:t>브라우저 표준</a:t>
            </a:r>
            <a:br>
              <a:rPr lang="en-US" altLang="ko-KR" dirty="0">
                <a:latin typeface="+mj-ea"/>
                <a:ea typeface="+mj-ea"/>
                <a:cs typeface="Arial" panose="020B0604020202020204" pitchFamily="34" charset="0"/>
              </a:rPr>
            </a:br>
            <a:r>
              <a:rPr lang="en-US" altLang="ko-KR" b="0" dirty="0">
                <a:latin typeface="+mj-ea"/>
                <a:ea typeface="+mj-ea"/>
                <a:cs typeface="Arial" panose="020B0604020202020204" pitchFamily="34" charset="0"/>
              </a:rPr>
              <a:t>1) PC</a:t>
            </a:r>
            <a:r>
              <a:rPr lang="ko-KR" altLang="en-US" b="0" dirty="0">
                <a:latin typeface="+mj-ea"/>
                <a:ea typeface="+mj-ea"/>
                <a:cs typeface="Arial" panose="020B0604020202020204" pitchFamily="34" charset="0"/>
              </a:rPr>
              <a:t>웹 </a:t>
            </a:r>
            <a:r>
              <a:rPr lang="en-US" altLang="ko-KR" b="0" dirty="0">
                <a:latin typeface="+mj-ea"/>
                <a:ea typeface="+mj-ea"/>
                <a:cs typeface="Arial" panose="020B0604020202020204" pitchFamily="34" charset="0"/>
              </a:rPr>
              <a:t>: Internet Explorer 11, Chrome </a:t>
            </a:r>
            <a:r>
              <a:rPr lang="ko-KR" altLang="en-US" b="0" dirty="0">
                <a:latin typeface="+mj-ea"/>
                <a:ea typeface="+mj-ea"/>
                <a:cs typeface="Arial" panose="020B0604020202020204" pitchFamily="34" charset="0"/>
              </a:rPr>
              <a:t>최신버전</a:t>
            </a:r>
            <a:r>
              <a:rPr lang="en-US" altLang="ko-KR" b="0" dirty="0">
                <a:latin typeface="+mj-ea"/>
                <a:ea typeface="+mj-ea"/>
                <a:cs typeface="Arial" panose="020B0604020202020204" pitchFamily="34" charset="0"/>
              </a:rPr>
              <a:t>, Firefox</a:t>
            </a:r>
            <a:r>
              <a:rPr lang="ko-KR" altLang="en-US" b="0" dirty="0">
                <a:latin typeface="+mj-ea"/>
                <a:ea typeface="+mj-ea"/>
                <a:cs typeface="Arial" panose="020B0604020202020204" pitchFamily="34" charset="0"/>
              </a:rPr>
              <a:t>최신버전</a:t>
            </a:r>
            <a:r>
              <a:rPr lang="en-US" altLang="ko-KR" b="0" dirty="0">
                <a:latin typeface="+mj-ea"/>
                <a:ea typeface="+mj-ea"/>
                <a:cs typeface="Arial" panose="020B0604020202020204" pitchFamily="34" charset="0"/>
              </a:rPr>
              <a:t>, Safari </a:t>
            </a:r>
            <a:r>
              <a:rPr lang="ko-KR" altLang="en-US" b="0" dirty="0">
                <a:latin typeface="+mj-ea"/>
                <a:ea typeface="+mj-ea"/>
                <a:cs typeface="Arial" panose="020B0604020202020204" pitchFamily="34" charset="0"/>
              </a:rPr>
              <a:t>최신버전 </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단</a:t>
            </a:r>
            <a:r>
              <a:rPr lang="en-US" altLang="ko-KR" b="0" dirty="0">
                <a:latin typeface="+mj-ea"/>
                <a:ea typeface="+mj-ea"/>
                <a:cs typeface="Arial" panose="020B0604020202020204" pitchFamily="34" charset="0"/>
              </a:rPr>
              <a:t>, Safari</a:t>
            </a:r>
            <a:r>
              <a:rPr lang="ko-KR" altLang="en-US" b="0" dirty="0">
                <a:latin typeface="+mj-ea"/>
                <a:ea typeface="+mj-ea"/>
                <a:cs typeface="Arial" panose="020B0604020202020204" pitchFamily="34" charset="0"/>
              </a:rPr>
              <a:t>는 </a:t>
            </a:r>
            <a:r>
              <a:rPr lang="en-US" altLang="ko-KR" b="0" dirty="0">
                <a:latin typeface="+mj-ea"/>
                <a:ea typeface="+mj-ea"/>
                <a:cs typeface="Arial" panose="020B0604020202020204" pitchFamily="34" charset="0"/>
              </a:rPr>
              <a:t>Mac</a:t>
            </a:r>
            <a:r>
              <a:rPr lang="ko-KR" altLang="en-US" b="0" dirty="0">
                <a:latin typeface="+mj-ea"/>
                <a:ea typeface="+mj-ea"/>
                <a:cs typeface="Arial" panose="020B0604020202020204" pitchFamily="34" charset="0"/>
              </a:rPr>
              <a:t>에서만 사용</a:t>
            </a:r>
            <a:r>
              <a:rPr lang="en-US" altLang="ko-KR" b="0" dirty="0">
                <a:latin typeface="+mj-ea"/>
                <a:ea typeface="+mj-ea"/>
                <a:cs typeface="Arial" panose="020B0604020202020204" pitchFamily="34" charset="0"/>
              </a:rPr>
              <a:t>), Edge</a:t>
            </a:r>
          </a:p>
          <a:p>
            <a:pPr eaLnBrk="1" hangingPunct="1"/>
            <a:r>
              <a:rPr lang="en-US" altLang="ko-KR" b="0" dirty="0">
                <a:latin typeface="+mj-ea"/>
                <a:ea typeface="+mj-ea"/>
                <a:cs typeface="Arial" panose="020B0604020202020204" pitchFamily="34" charset="0"/>
              </a:rPr>
              <a:t>2) Mobile</a:t>
            </a:r>
            <a:r>
              <a:rPr lang="ko-KR" altLang="en-US" b="0" dirty="0">
                <a:latin typeface="+mj-ea"/>
                <a:ea typeface="+mj-ea"/>
                <a:cs typeface="Arial" panose="020B0604020202020204" pitchFamily="34" charset="0"/>
              </a:rPr>
              <a:t>웹 </a:t>
            </a:r>
            <a:r>
              <a:rPr lang="en-US" altLang="ko-KR" b="0" dirty="0">
                <a:latin typeface="+mj-ea"/>
                <a:ea typeface="+mj-ea"/>
                <a:cs typeface="Arial" panose="020B0604020202020204" pitchFamily="34" charset="0"/>
              </a:rPr>
              <a:t>: Android: 7.0 (Nougat) </a:t>
            </a:r>
            <a:r>
              <a:rPr lang="ko-KR" altLang="en-US" b="0" dirty="0">
                <a:latin typeface="+mj-ea"/>
                <a:ea typeface="+mj-ea"/>
                <a:cs typeface="Arial" panose="020B0604020202020204" pitchFamily="34" charset="0"/>
              </a:rPr>
              <a:t>이상</a:t>
            </a:r>
            <a:r>
              <a:rPr lang="en-US" altLang="ko-KR" b="0" dirty="0">
                <a:latin typeface="+mj-ea"/>
                <a:ea typeface="+mj-ea"/>
                <a:cs typeface="Arial" panose="020B0604020202020204" pitchFamily="34" charset="0"/>
              </a:rPr>
              <a:t>, iOS: 11.0 </a:t>
            </a:r>
            <a:r>
              <a:rPr lang="ko-KR" altLang="en-US" b="0" dirty="0">
                <a:latin typeface="+mj-ea"/>
                <a:ea typeface="+mj-ea"/>
                <a:cs typeface="Arial" panose="020B0604020202020204" pitchFamily="34" charset="0"/>
              </a:rPr>
              <a:t>이상</a:t>
            </a:r>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2. </a:t>
            </a:r>
            <a:r>
              <a:rPr lang="ko-KR" altLang="en-US" dirty="0">
                <a:latin typeface="+mj-ea"/>
                <a:ea typeface="+mj-ea"/>
                <a:cs typeface="Arial" panose="020B0604020202020204" pitchFamily="34" charset="0"/>
              </a:rPr>
              <a:t>표기</a:t>
            </a:r>
            <a:endParaRPr lang="en-US" altLang="ko-KR"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1)</a:t>
            </a:r>
            <a:r>
              <a:rPr lang="ko-KR" altLang="en-US" b="0" dirty="0">
                <a:latin typeface="+mj-ea"/>
                <a:ea typeface="+mj-ea"/>
                <a:cs typeface="Arial" panose="020B0604020202020204" pitchFamily="34" charset="0"/>
              </a:rPr>
              <a:t> 숫자</a:t>
            </a:r>
            <a:r>
              <a:rPr lang="en-US" altLang="ko-KR" b="0" dirty="0">
                <a:latin typeface="+mj-ea"/>
                <a:ea typeface="+mj-ea"/>
                <a:cs typeface="Arial" panose="020B0604020202020204" pitchFamily="34" charset="0"/>
              </a:rPr>
              <a:t> : 1,000 </a:t>
            </a:r>
            <a:r>
              <a:rPr lang="ko-KR" altLang="en-US" b="0" dirty="0">
                <a:latin typeface="+mj-ea"/>
                <a:ea typeface="+mj-ea"/>
                <a:cs typeface="Arial" panose="020B0604020202020204" pitchFamily="34" charset="0"/>
              </a:rPr>
              <a:t>단위 콤마</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로 구분하여 출력</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2)</a:t>
            </a:r>
            <a:r>
              <a:rPr lang="ko-KR" altLang="en-US" b="0" dirty="0">
                <a:latin typeface="+mj-ea"/>
                <a:ea typeface="+mj-ea"/>
                <a:cs typeface="Arial" panose="020B0604020202020204" pitchFamily="34" charset="0"/>
              </a:rPr>
              <a:t> 날짜</a:t>
            </a:r>
            <a:r>
              <a:rPr lang="en-US" altLang="ko-KR" b="0" dirty="0">
                <a:latin typeface="+mj-ea"/>
                <a:ea typeface="+mj-ea"/>
                <a:cs typeface="Arial" panose="020B0604020202020204" pitchFamily="34" charset="0"/>
              </a:rPr>
              <a:t> : YYYY.MM.DD</a:t>
            </a:r>
          </a:p>
          <a:p>
            <a:pPr eaLnBrk="1" hangingPunct="1"/>
            <a:r>
              <a:rPr lang="en-US" altLang="ko-KR" b="0" dirty="0">
                <a:latin typeface="+mj-ea"/>
                <a:ea typeface="+mj-ea"/>
                <a:cs typeface="Arial" panose="020B0604020202020204" pitchFamily="34" charset="0"/>
              </a:rPr>
              <a:t>3) </a:t>
            </a:r>
            <a:r>
              <a:rPr lang="ko-KR" altLang="en-US" b="0" dirty="0">
                <a:latin typeface="+mj-ea"/>
                <a:ea typeface="+mj-ea"/>
                <a:cs typeface="Arial" panose="020B0604020202020204" pitchFamily="34" charset="0"/>
              </a:rPr>
              <a:t>휴대폰번호 </a:t>
            </a:r>
            <a:r>
              <a:rPr lang="en-US" altLang="ko-KR" b="0" dirty="0">
                <a:latin typeface="+mj-ea"/>
                <a:ea typeface="+mj-ea"/>
                <a:cs typeface="Arial" panose="020B0604020202020204" pitchFamily="34" charset="0"/>
              </a:rPr>
              <a:t>: </a:t>
            </a:r>
            <a:r>
              <a:rPr lang="ko-KR" altLang="en-US" b="0" dirty="0">
                <a:latin typeface="+mj-ea"/>
                <a:ea typeface="+mj-ea"/>
                <a:cs typeface="Arial" panose="020B0604020202020204" pitchFamily="34" charset="0"/>
              </a:rPr>
              <a:t>하이픈</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으로 자릿수 구분</a:t>
            </a:r>
            <a:br>
              <a:rPr lang="ko-KR" altLang="en-US" b="0" dirty="0">
                <a:latin typeface="+mj-ea"/>
                <a:ea typeface="+mj-ea"/>
                <a:cs typeface="Arial" panose="020B0604020202020204" pitchFamily="34" charset="0"/>
              </a:rPr>
            </a:br>
            <a:r>
              <a:rPr lang="ko-KR" altLang="en-US" b="0" dirty="0">
                <a:latin typeface="+mj-ea"/>
                <a:ea typeface="+mj-ea"/>
                <a:cs typeface="Arial" panose="020B0604020202020204" pitchFamily="34" charset="0"/>
              </a:rPr>
              <a:t>    예</a:t>
            </a:r>
            <a:r>
              <a:rPr lang="en-US" altLang="ko-KR" b="0" dirty="0">
                <a:latin typeface="+mj-ea"/>
                <a:ea typeface="+mj-ea"/>
                <a:cs typeface="Arial" panose="020B0604020202020204" pitchFamily="34" charset="0"/>
              </a:rPr>
              <a:t>) +82-02-123-4567, +82-10-1234-5678</a:t>
            </a:r>
          </a:p>
          <a:p>
            <a:pPr eaLnBrk="1" hangingPunct="1"/>
            <a:r>
              <a:rPr lang="en-US" altLang="ko-KR" b="0" dirty="0">
                <a:latin typeface="+mj-ea"/>
                <a:ea typeface="+mj-ea"/>
                <a:cs typeface="Arial" panose="020B0604020202020204" pitchFamily="34" charset="0"/>
              </a:rPr>
              <a:t>4) </a:t>
            </a:r>
            <a:r>
              <a:rPr lang="ko-KR" altLang="en-US" b="0" dirty="0">
                <a:latin typeface="+mj-ea"/>
                <a:ea typeface="+mj-ea"/>
                <a:cs typeface="Arial" panose="020B0604020202020204" pitchFamily="34" charset="0"/>
              </a:rPr>
              <a:t>이메일 주소 </a:t>
            </a:r>
            <a:r>
              <a:rPr lang="en-US" altLang="ko-KR" b="0" dirty="0">
                <a:latin typeface="+mj-ea"/>
                <a:ea typeface="+mj-ea"/>
                <a:cs typeface="Arial" panose="020B0604020202020204" pitchFamily="34" charset="0"/>
              </a:rPr>
              <a:t>: </a:t>
            </a:r>
            <a:r>
              <a:rPr lang="ko-KR" altLang="en-US" b="0" dirty="0" err="1">
                <a:latin typeface="+mj-ea"/>
                <a:ea typeface="+mj-ea"/>
                <a:cs typeface="Arial" panose="020B0604020202020204" pitchFamily="34" charset="0"/>
              </a:rPr>
              <a:t>이메일계정</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이메일 </a:t>
            </a:r>
            <a:r>
              <a:rPr lang="ko-KR" altLang="en-US" b="0" dirty="0" err="1">
                <a:latin typeface="+mj-ea"/>
                <a:ea typeface="+mj-ea"/>
                <a:cs typeface="Arial" panose="020B0604020202020204" pitchFamily="34" charset="0"/>
              </a:rPr>
              <a:t>도메인주소</a:t>
            </a:r>
            <a:br>
              <a:rPr lang="ko-KR" altLang="en-US" b="0" dirty="0">
                <a:latin typeface="+mj-ea"/>
                <a:ea typeface="+mj-ea"/>
                <a:cs typeface="Arial" panose="020B0604020202020204" pitchFamily="34" charset="0"/>
              </a:rPr>
            </a:br>
            <a:r>
              <a:rPr lang="ko-KR" altLang="en-US" b="0" dirty="0">
                <a:latin typeface="+mj-ea"/>
                <a:ea typeface="+mj-ea"/>
                <a:cs typeface="Arial" panose="020B0604020202020204" pitchFamily="34" charset="0"/>
              </a:rPr>
              <a:t>    예</a:t>
            </a:r>
            <a:r>
              <a:rPr lang="en-US" altLang="ko-KR" b="0" dirty="0">
                <a:latin typeface="+mj-ea"/>
                <a:ea typeface="+mj-ea"/>
                <a:cs typeface="Arial" panose="020B0604020202020204" pitchFamily="34" charset="0"/>
              </a:rPr>
              <a:t>) user@siliconwork.com</a:t>
            </a: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3. </a:t>
            </a:r>
            <a:r>
              <a:rPr lang="ko-KR" altLang="en-US" dirty="0">
                <a:latin typeface="+mj-ea"/>
                <a:ea typeface="+mj-ea"/>
                <a:cs typeface="Arial" panose="020B0604020202020204" pitchFamily="34" charset="0"/>
              </a:rPr>
              <a:t>게시판 內 페이지로 이동</a:t>
            </a:r>
            <a:endParaRPr lang="en-US" altLang="ko-KR"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1)</a:t>
            </a:r>
            <a:r>
              <a:rPr lang="ko-KR" altLang="en-US" b="0" dirty="0">
                <a:latin typeface="+mj-ea"/>
                <a:ea typeface="+mj-ea"/>
                <a:cs typeface="Arial" panose="020B0604020202020204" pitchFamily="34" charset="0"/>
              </a:rPr>
              <a:t> 등록</a:t>
            </a:r>
            <a:r>
              <a:rPr lang="en-US" altLang="ko-KR" b="0" dirty="0">
                <a:latin typeface="+mj-ea"/>
                <a:ea typeface="+mj-ea"/>
                <a:cs typeface="Arial" panose="020B0604020202020204" pitchFamily="34" charset="0"/>
              </a:rPr>
              <a:t> : </a:t>
            </a:r>
            <a:r>
              <a:rPr lang="ko-KR" altLang="en-US" b="0" dirty="0">
                <a:latin typeface="+mj-ea"/>
                <a:ea typeface="+mj-ea"/>
                <a:cs typeface="Arial" panose="020B0604020202020204" pitchFamily="34" charset="0"/>
              </a:rPr>
              <a:t>데이터 저장 처리 후 상세 페이지로 이동</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2) </a:t>
            </a:r>
            <a:r>
              <a:rPr lang="ko-KR" altLang="en-US" b="0" dirty="0">
                <a:latin typeface="+mj-ea"/>
                <a:ea typeface="+mj-ea"/>
                <a:cs typeface="Arial" panose="020B0604020202020204" pitchFamily="34" charset="0"/>
              </a:rPr>
              <a:t>수정</a:t>
            </a:r>
            <a:r>
              <a:rPr lang="en-US" altLang="ko-KR" b="0" dirty="0">
                <a:latin typeface="+mj-ea"/>
                <a:ea typeface="+mj-ea"/>
                <a:cs typeface="Arial" panose="020B0604020202020204" pitchFamily="34" charset="0"/>
              </a:rPr>
              <a:t> : </a:t>
            </a:r>
            <a:r>
              <a:rPr lang="ko-KR" altLang="en-US" b="0" dirty="0">
                <a:latin typeface="+mj-ea"/>
                <a:ea typeface="+mj-ea"/>
                <a:cs typeface="Arial" panose="020B0604020202020204" pitchFamily="34" charset="0"/>
              </a:rPr>
              <a:t>데이터 저장 처리 후 상세 페이지로 이동</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3)</a:t>
            </a:r>
            <a:r>
              <a:rPr lang="ko-KR" altLang="en-US" b="0" dirty="0">
                <a:latin typeface="+mj-ea"/>
                <a:ea typeface="+mj-ea"/>
                <a:cs typeface="Arial" panose="020B0604020202020204" pitchFamily="34" charset="0"/>
              </a:rPr>
              <a:t> 삭제</a:t>
            </a:r>
            <a:r>
              <a:rPr lang="en-US" altLang="ko-KR" b="0" dirty="0">
                <a:latin typeface="+mj-ea"/>
                <a:ea typeface="+mj-ea"/>
                <a:cs typeface="Arial" panose="020B0604020202020204" pitchFamily="34" charset="0"/>
              </a:rPr>
              <a:t> : </a:t>
            </a:r>
            <a:r>
              <a:rPr lang="ko-KR" altLang="en-US" b="0" dirty="0">
                <a:latin typeface="+mj-ea"/>
                <a:ea typeface="+mj-ea"/>
                <a:cs typeface="Arial" panose="020B0604020202020204" pitchFamily="34" charset="0"/>
              </a:rPr>
              <a:t>데이터 삭제</a:t>
            </a:r>
            <a:r>
              <a:rPr lang="en-US" altLang="ko-KR" b="0" dirty="0">
                <a:latin typeface="+mj-ea"/>
                <a:ea typeface="+mj-ea"/>
                <a:cs typeface="Arial" panose="020B0604020202020204" pitchFamily="34" charset="0"/>
              </a:rPr>
              <a:t> </a:t>
            </a:r>
            <a:r>
              <a:rPr lang="ko-KR" altLang="en-US" b="0" dirty="0">
                <a:latin typeface="+mj-ea"/>
                <a:ea typeface="+mj-ea"/>
                <a:cs typeface="Arial" panose="020B0604020202020204" pitchFamily="34" charset="0"/>
              </a:rPr>
              <a:t>처리 후 리스트 페이지로 이동</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4)</a:t>
            </a:r>
            <a:r>
              <a:rPr lang="ko-KR" altLang="en-US" b="0" dirty="0">
                <a:latin typeface="+mj-ea"/>
                <a:ea typeface="+mj-ea"/>
                <a:cs typeface="Arial" panose="020B0604020202020204" pitchFamily="34" charset="0"/>
              </a:rPr>
              <a:t> 등록 페이지 상에서의 </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취소</a:t>
            </a:r>
            <a:r>
              <a:rPr lang="en-US" altLang="ko-KR" b="0" dirty="0">
                <a:latin typeface="+mj-ea"/>
                <a:ea typeface="+mj-ea"/>
                <a:cs typeface="Arial" panose="020B0604020202020204" pitchFamily="34" charset="0"/>
              </a:rPr>
              <a:t>’ </a:t>
            </a:r>
            <a:r>
              <a:rPr lang="ko-KR" altLang="en-US" b="0" dirty="0">
                <a:latin typeface="+mj-ea"/>
                <a:ea typeface="+mj-ea"/>
                <a:cs typeface="Arial" panose="020B0604020202020204" pitchFamily="34" charset="0"/>
              </a:rPr>
              <a:t>버튼 클릭 시 등록 내용 초기화</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5) </a:t>
            </a:r>
            <a:r>
              <a:rPr lang="ko-KR" altLang="en-US" b="0" dirty="0">
                <a:latin typeface="+mj-ea"/>
                <a:ea typeface="+mj-ea"/>
                <a:cs typeface="Arial" panose="020B0604020202020204" pitchFamily="34" charset="0"/>
              </a:rPr>
              <a:t>수정 페이지 상에서의 </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취소</a:t>
            </a:r>
            <a:r>
              <a:rPr lang="en-US" altLang="ko-KR" b="0" dirty="0">
                <a:latin typeface="+mj-ea"/>
                <a:ea typeface="+mj-ea"/>
                <a:cs typeface="Arial" panose="020B0604020202020204" pitchFamily="34" charset="0"/>
              </a:rPr>
              <a:t>’ </a:t>
            </a:r>
            <a:r>
              <a:rPr lang="ko-KR" altLang="en-US" b="0" dirty="0">
                <a:latin typeface="+mj-ea"/>
                <a:ea typeface="+mj-ea"/>
                <a:cs typeface="Arial" panose="020B0604020202020204" pitchFamily="34" charset="0"/>
              </a:rPr>
              <a:t>버튼 클릭 시 수정 내용 초기화 </a:t>
            </a:r>
            <a:r>
              <a:rPr lang="en-US" altLang="ko-KR" b="0" dirty="0">
                <a:latin typeface="+mj-ea"/>
                <a:ea typeface="+mj-ea"/>
                <a:cs typeface="Arial" panose="020B0604020202020204" pitchFamily="34" charset="0"/>
              </a:rPr>
              <a:t>(</a:t>
            </a:r>
            <a:r>
              <a:rPr lang="ko-KR" altLang="en-US" b="0" dirty="0">
                <a:latin typeface="+mj-ea"/>
                <a:ea typeface="+mj-ea"/>
                <a:cs typeface="Arial" panose="020B0604020202020204" pitchFamily="34" charset="0"/>
              </a:rPr>
              <a:t>기 등록되어 있던 내용은 유지</a:t>
            </a:r>
            <a:r>
              <a:rPr lang="en-US" altLang="ko-KR" b="0" dirty="0">
                <a:latin typeface="+mj-ea"/>
                <a:ea typeface="+mj-ea"/>
                <a:cs typeface="Arial" panose="020B0604020202020204" pitchFamily="34" charset="0"/>
              </a:rPr>
              <a:t>) </a:t>
            </a:r>
          </a:p>
          <a:p>
            <a:pPr eaLnBrk="1" hangingPunct="1"/>
            <a:endParaRPr lang="en-US" altLang="ko-KR" b="0" dirty="0">
              <a:latin typeface="+mj-ea"/>
              <a:ea typeface="+mj-ea"/>
              <a:cs typeface="Arial" panose="020B0604020202020204" pitchFamily="34" charset="0"/>
            </a:endParaRPr>
          </a:p>
          <a:p>
            <a:pPr eaLnBrk="1" hangingPunct="1"/>
            <a:r>
              <a:rPr lang="en-US" altLang="ko-KR" dirty="0">
                <a:latin typeface="+mj-ea"/>
                <a:ea typeface="+mj-ea"/>
                <a:cs typeface="Arial" panose="020B0604020202020204" pitchFamily="34" charset="0"/>
              </a:rPr>
              <a:t>4. </a:t>
            </a:r>
            <a:r>
              <a:rPr lang="ko-KR" altLang="en-US" dirty="0" err="1">
                <a:latin typeface="+mj-ea"/>
                <a:ea typeface="+mj-ea"/>
                <a:cs typeface="Arial" panose="020B0604020202020204" pitchFamily="34" charset="0"/>
              </a:rPr>
              <a:t>페이징</a:t>
            </a:r>
            <a:endParaRPr lang="en-US" altLang="ko-KR"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1) </a:t>
            </a:r>
            <a:r>
              <a:rPr lang="ko-KR" altLang="en-US" b="0" dirty="0">
                <a:latin typeface="+mj-ea"/>
                <a:ea typeface="+mj-ea"/>
                <a:cs typeface="Arial" panose="020B0604020202020204" pitchFamily="34" charset="0"/>
              </a:rPr>
              <a:t>게시물 리스트 </a:t>
            </a:r>
            <a:r>
              <a:rPr lang="en-US" altLang="ko-KR" b="0" dirty="0">
                <a:latin typeface="+mj-ea"/>
                <a:ea typeface="+mj-ea"/>
                <a:cs typeface="Arial" panose="020B0604020202020204" pitchFamily="34" charset="0"/>
              </a:rPr>
              <a:t>30</a:t>
            </a:r>
            <a:r>
              <a:rPr lang="ko-KR" altLang="en-US" b="0" dirty="0">
                <a:latin typeface="+mj-ea"/>
                <a:ea typeface="+mj-ea"/>
                <a:cs typeface="Arial" panose="020B0604020202020204" pitchFamily="34" charset="0"/>
              </a:rPr>
              <a:t>개 초과 시 마다 </a:t>
            </a:r>
            <a:r>
              <a:rPr lang="ko-KR" altLang="en-US" b="0" dirty="0" err="1">
                <a:latin typeface="+mj-ea"/>
                <a:ea typeface="+mj-ea"/>
                <a:cs typeface="Arial" panose="020B0604020202020204" pitchFamily="34" charset="0"/>
              </a:rPr>
              <a:t>페이징</a:t>
            </a:r>
            <a:r>
              <a:rPr lang="ko-KR" altLang="en-US" b="0" dirty="0">
                <a:latin typeface="+mj-ea"/>
                <a:ea typeface="+mj-ea"/>
                <a:cs typeface="Arial" panose="020B0604020202020204" pitchFamily="34" charset="0"/>
              </a:rPr>
              <a:t> 처리 및 페이지 숫자 출력</a:t>
            </a:r>
          </a:p>
          <a:p>
            <a:pPr eaLnBrk="1" hangingPunct="1"/>
            <a:r>
              <a:rPr lang="en-US" altLang="ko-KR" b="0" dirty="0">
                <a:latin typeface="+mj-ea"/>
                <a:ea typeface="+mj-ea"/>
                <a:cs typeface="Arial" panose="020B0604020202020204" pitchFamily="34" charset="0"/>
              </a:rPr>
              <a:t>2) ◀◀ / ▶▶ : </a:t>
            </a:r>
            <a:r>
              <a:rPr lang="ko-KR" altLang="en-US" b="0" dirty="0">
                <a:latin typeface="+mj-ea"/>
                <a:ea typeface="+mj-ea"/>
                <a:cs typeface="Arial" panose="020B0604020202020204" pitchFamily="34" charset="0"/>
              </a:rPr>
              <a:t>가장 처음</a:t>
            </a:r>
            <a:r>
              <a:rPr lang="en-US" altLang="ko-KR" b="0" dirty="0">
                <a:latin typeface="+mj-ea"/>
                <a:ea typeface="+mj-ea"/>
                <a:cs typeface="Arial" panose="020B0604020202020204" pitchFamily="34" charset="0"/>
              </a:rPr>
              <a:t>/ </a:t>
            </a:r>
            <a:r>
              <a:rPr lang="ko-KR" altLang="en-US" b="0" dirty="0">
                <a:latin typeface="+mj-ea"/>
                <a:ea typeface="+mj-ea"/>
                <a:cs typeface="Arial" panose="020B0604020202020204" pitchFamily="34" charset="0"/>
              </a:rPr>
              <a:t>가장 끝 리스트로 이동</a:t>
            </a:r>
          </a:p>
          <a:p>
            <a:pPr eaLnBrk="1" hangingPunct="1"/>
            <a:r>
              <a:rPr lang="en-US" altLang="ko-KR" b="0" dirty="0">
                <a:latin typeface="+mj-ea"/>
                <a:ea typeface="+mj-ea"/>
                <a:cs typeface="Arial" panose="020B0604020202020204" pitchFamily="34" charset="0"/>
              </a:rPr>
              <a:t>3) ◀ / ▶ : 10 </a:t>
            </a:r>
            <a:r>
              <a:rPr lang="ko-KR" altLang="en-US" b="0" dirty="0">
                <a:latin typeface="+mj-ea"/>
                <a:ea typeface="+mj-ea"/>
                <a:cs typeface="Arial" panose="020B0604020202020204" pitchFamily="34" charset="0"/>
              </a:rPr>
              <a:t>페이지 단위로 이동</a:t>
            </a:r>
            <a:endParaRPr lang="en-US" altLang="ko-KR" b="0" dirty="0">
              <a:latin typeface="+mj-ea"/>
              <a:ea typeface="+mj-ea"/>
              <a:cs typeface="Arial" panose="020B0604020202020204" pitchFamily="34" charset="0"/>
            </a:endParaRPr>
          </a:p>
          <a:p>
            <a:pPr eaLnBrk="1" hangingPunct="1"/>
            <a:r>
              <a:rPr lang="en-US" altLang="ko-KR" b="0" dirty="0">
                <a:latin typeface="+mj-ea"/>
                <a:ea typeface="+mj-ea"/>
                <a:cs typeface="Arial" panose="020B0604020202020204" pitchFamily="34" charset="0"/>
              </a:rPr>
              <a:t>4) </a:t>
            </a:r>
            <a:r>
              <a:rPr lang="ko-KR" altLang="en-US" b="0" dirty="0">
                <a:latin typeface="+mj-ea"/>
                <a:ea typeface="+mj-ea"/>
                <a:cs typeface="Arial" panose="020B0604020202020204" pitchFamily="34" charset="0"/>
              </a:rPr>
              <a:t>게시물 수가 충족되지 않는 경우 비활성화 처리 </a:t>
            </a:r>
            <a:r>
              <a:rPr lang="en-US" altLang="ko-KR" b="0" dirty="0">
                <a:latin typeface="+mj-ea"/>
                <a:ea typeface="+mj-ea"/>
                <a:cs typeface="Arial" panose="020B0604020202020204" pitchFamily="34" charset="0"/>
              </a:rPr>
              <a:t>(◀◀ / ▶▶, ◀ / ▶)</a:t>
            </a:r>
          </a:p>
          <a:p>
            <a:pPr eaLnBrk="1" hangingPunct="1"/>
            <a:r>
              <a:rPr lang="en-US" altLang="ko-KR" b="0" dirty="0">
                <a:latin typeface="+mj-ea"/>
                <a:ea typeface="+mj-ea"/>
                <a:cs typeface="Arial" panose="020B0604020202020204" pitchFamily="34" charset="0"/>
              </a:rPr>
              <a:t>5) </a:t>
            </a:r>
            <a:r>
              <a:rPr lang="ko-KR" altLang="en-US" b="0" dirty="0">
                <a:latin typeface="+mj-ea"/>
                <a:ea typeface="+mj-ea"/>
                <a:cs typeface="Arial" panose="020B0604020202020204" pitchFamily="34" charset="0"/>
              </a:rPr>
              <a:t>현재 페이지 리스트 번호 활성화</a:t>
            </a:r>
            <a:endParaRPr lang="en-US" altLang="ko-KR" b="0" dirty="0">
              <a:latin typeface="+mj-ea"/>
              <a:ea typeface="+mj-ea"/>
              <a:cs typeface="Arial" panose="020B0604020202020204" pitchFamily="34" charset="0"/>
            </a:endParaRPr>
          </a:p>
          <a:p>
            <a:pPr eaLnBrk="1" hangingPunct="1"/>
            <a:endParaRPr lang="en-US" altLang="ko-KR" b="0" dirty="0">
              <a:latin typeface="+mj-ea"/>
              <a:ea typeface="+mj-ea"/>
              <a:cs typeface="Arial" panose="020B0604020202020204" pitchFamily="34" charset="0"/>
            </a:endParaRPr>
          </a:p>
        </p:txBody>
      </p:sp>
      <p:sp>
        <p:nvSpPr>
          <p:cNvPr id="3" name="직사각형 5"/>
          <p:cNvSpPr>
            <a:spLocks noChangeArrowheads="1"/>
          </p:cNvSpPr>
          <p:nvPr/>
        </p:nvSpPr>
        <p:spPr bwMode="auto">
          <a:xfrm>
            <a:off x="261839" y="404664"/>
            <a:ext cx="1210588"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j-ea"/>
                <a:ea typeface="+mj-ea"/>
                <a:cs typeface="Arial" pitchFamily="34" charset="0"/>
              </a:rPr>
              <a:t>[</a:t>
            </a:r>
            <a:r>
              <a:rPr lang="ko-KR" altLang="en-US" sz="1138" dirty="0">
                <a:solidFill>
                  <a:srgbClr val="000000"/>
                </a:solidFill>
                <a:latin typeface="+mj-ea"/>
                <a:ea typeface="+mj-ea"/>
                <a:cs typeface="Arial" pitchFamily="34" charset="0"/>
              </a:rPr>
              <a:t>주요 정의 </a:t>
            </a:r>
            <a:r>
              <a:rPr lang="en-US" altLang="ko-KR" sz="1138" dirty="0">
                <a:solidFill>
                  <a:srgbClr val="000000"/>
                </a:solidFill>
                <a:latin typeface="+mj-ea"/>
                <a:ea typeface="+mj-ea"/>
                <a:cs typeface="Arial" pitchFamily="34" charset="0"/>
              </a:rPr>
              <a:t>1/3]</a:t>
            </a:r>
            <a:endParaRPr lang="ko-KR" altLang="en-US" sz="1138" dirty="0">
              <a:solidFill>
                <a:srgbClr val="000000"/>
              </a:solidFill>
              <a:latin typeface="+mj-ea"/>
              <a:ea typeface="+mj-ea"/>
              <a:cs typeface="Arial" pitchFamily="34" charset="0"/>
            </a:endParaRPr>
          </a:p>
        </p:txBody>
      </p:sp>
      <p:graphicFrame>
        <p:nvGraphicFramePr>
          <p:cNvPr id="5" name="표 4"/>
          <p:cNvGraphicFramePr>
            <a:graphicFrameLocks noGrp="1"/>
          </p:cNvGraphicFramePr>
          <p:nvPr/>
        </p:nvGraphicFramePr>
        <p:xfrm>
          <a:off x="344488" y="1772816"/>
          <a:ext cx="3109845" cy="874200"/>
        </p:xfrm>
        <a:graphic>
          <a:graphicData uri="http://schemas.openxmlformats.org/drawingml/2006/table">
            <a:tbl>
              <a:tblPr/>
              <a:tblGrid>
                <a:gridCol w="1036615">
                  <a:extLst>
                    <a:ext uri="{9D8B030D-6E8A-4147-A177-3AD203B41FA5}">
                      <a16:colId xmlns:a16="http://schemas.microsoft.com/office/drawing/2014/main" val="1288880350"/>
                    </a:ext>
                  </a:extLst>
                </a:gridCol>
                <a:gridCol w="1036615">
                  <a:extLst>
                    <a:ext uri="{9D8B030D-6E8A-4147-A177-3AD203B41FA5}">
                      <a16:colId xmlns:a16="http://schemas.microsoft.com/office/drawing/2014/main" val="3733473688"/>
                    </a:ext>
                  </a:extLst>
                </a:gridCol>
                <a:gridCol w="1036615">
                  <a:extLst>
                    <a:ext uri="{9D8B030D-6E8A-4147-A177-3AD203B41FA5}">
                      <a16:colId xmlns:a16="http://schemas.microsoft.com/office/drawing/2014/main" val="3055346665"/>
                    </a:ext>
                  </a:extLst>
                </a:gridCol>
              </a:tblGrid>
              <a:tr h="2185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1" baseline="0" dirty="0">
                          <a:solidFill>
                            <a:schemeClr val="tx1"/>
                          </a:solidFill>
                          <a:latin typeface="+mj-ea"/>
                          <a:ea typeface="+mj-ea"/>
                          <a:cs typeface="Arial" pitchFamily="34" charset="0"/>
                        </a:rPr>
                        <a:t>언어</a:t>
                      </a:r>
                      <a:endParaRPr lang="en-US" altLang="ko-KR" sz="800" b="1" baseline="0" dirty="0">
                        <a:solidFill>
                          <a:schemeClr val="tx1"/>
                        </a:solidFill>
                        <a:latin typeface="+mj-ea"/>
                        <a:ea typeface="+mj-ea"/>
                        <a:cs typeface="Arial" pitchFamily="34" charset="0"/>
                      </a:endParaRPr>
                    </a:p>
                  </a:txBody>
                  <a:tcPr marL="29249" marR="29249" marT="29265" marB="29265"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1" baseline="0" dirty="0">
                          <a:solidFill>
                            <a:schemeClr val="tx1"/>
                          </a:solidFill>
                          <a:latin typeface="+mj-ea"/>
                          <a:ea typeface="+mj-ea"/>
                          <a:cs typeface="Arial" pitchFamily="34" charset="0"/>
                        </a:rPr>
                        <a:t>디자인 폰트</a:t>
                      </a:r>
                      <a:endParaRPr lang="en-US" altLang="ko-KR" sz="800" b="1" baseline="0" dirty="0">
                        <a:solidFill>
                          <a:schemeClr val="tx1"/>
                        </a:solidFill>
                        <a:latin typeface="+mj-ea"/>
                        <a:ea typeface="+mj-ea"/>
                        <a:cs typeface="Arial" pitchFamily="34" charset="0"/>
                      </a:endParaRP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1" baseline="0" dirty="0">
                          <a:solidFill>
                            <a:schemeClr val="tx1"/>
                          </a:solidFill>
                          <a:latin typeface="+mj-ea"/>
                          <a:ea typeface="+mj-ea"/>
                          <a:cs typeface="Arial" pitchFamily="34" charset="0"/>
                        </a:rPr>
                        <a:t>시스템 폰트</a:t>
                      </a:r>
                      <a:endParaRPr lang="en-US" altLang="ko-KR" sz="800" b="1" baseline="0" dirty="0">
                        <a:solidFill>
                          <a:schemeClr val="tx1"/>
                        </a:solidFill>
                        <a:latin typeface="+mj-ea"/>
                        <a:ea typeface="+mj-ea"/>
                        <a:cs typeface="Arial" pitchFamily="34" charset="0"/>
                      </a:endParaRP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4330194"/>
                  </a:ext>
                </a:extLst>
              </a:tr>
              <a:tr h="2185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kern="1200" baseline="0" dirty="0">
                          <a:solidFill>
                            <a:schemeClr val="tx1"/>
                          </a:solidFill>
                          <a:latin typeface="+mj-ea"/>
                          <a:ea typeface="+mj-ea"/>
                          <a:cs typeface="Arial" pitchFamily="34" charset="0"/>
                        </a:rPr>
                        <a:t>국문</a:t>
                      </a:r>
                      <a:endParaRPr lang="en-US" altLang="ko-KR" sz="800" kern="1200" baseline="0" dirty="0">
                        <a:solidFill>
                          <a:schemeClr val="tx1"/>
                        </a:solidFill>
                        <a:latin typeface="+mj-ea"/>
                        <a:ea typeface="+mj-ea"/>
                        <a:cs typeface="Arial" pitchFamily="34" charset="0"/>
                      </a:endParaRPr>
                    </a:p>
                  </a:txBody>
                  <a:tcPr marL="29249" marR="29249" marT="29265" marB="29265"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j-ea"/>
                          <a:cs typeface="Arial" pitchFamily="34" charset="0"/>
                        </a:rPr>
                        <a:t>LG </a:t>
                      </a:r>
                      <a:r>
                        <a:rPr lang="ko-KR" altLang="en-US" sz="800" kern="1200" baseline="0" dirty="0">
                          <a:solidFill>
                            <a:schemeClr val="tx1"/>
                          </a:solidFill>
                          <a:latin typeface="+mj-ea"/>
                          <a:ea typeface="+mj-ea"/>
                          <a:cs typeface="Arial" pitchFamily="34" charset="0"/>
                        </a:rPr>
                        <a:t>스마트체</a:t>
                      </a:r>
                      <a:endParaRPr lang="en-US" altLang="ko-KR" sz="800" kern="1200" baseline="0" dirty="0">
                        <a:solidFill>
                          <a:schemeClr val="tx1"/>
                        </a:solidFill>
                        <a:latin typeface="+mj-ea"/>
                        <a:ea typeface="+mj-ea"/>
                        <a:cs typeface="Arial" pitchFamily="34" charset="0"/>
                      </a:endParaRP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j-ea"/>
                          <a:cs typeface="Arial" pitchFamily="34" charset="0"/>
                        </a:rPr>
                        <a:t>Noto Sans CJK</a:t>
                      </a: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2478231"/>
                  </a:ext>
                </a:extLst>
              </a:tr>
              <a:tr h="2185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kern="1200" baseline="0" dirty="0">
                          <a:solidFill>
                            <a:schemeClr val="tx1"/>
                          </a:solidFill>
                          <a:latin typeface="+mj-ea"/>
                          <a:ea typeface="+mj-ea"/>
                          <a:cs typeface="Arial" pitchFamily="34" charset="0"/>
                        </a:rPr>
                        <a:t>영문</a:t>
                      </a:r>
                      <a:endParaRPr lang="en-US" altLang="ko-KR" sz="800" kern="1200" baseline="0" dirty="0">
                        <a:solidFill>
                          <a:schemeClr val="tx1"/>
                        </a:solidFill>
                        <a:latin typeface="+mj-ea"/>
                        <a:ea typeface="+mj-ea"/>
                        <a:cs typeface="Arial" pitchFamily="34" charset="0"/>
                      </a:endParaRPr>
                    </a:p>
                  </a:txBody>
                  <a:tcPr marL="29249" marR="29249" marT="29265" marB="29265"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n-ea"/>
                          <a:cs typeface="Arial" pitchFamily="34" charset="0"/>
                        </a:rPr>
                        <a:t>LG </a:t>
                      </a:r>
                      <a:r>
                        <a:rPr lang="ko-KR" altLang="en-US" sz="800" kern="1200" baseline="0" dirty="0">
                          <a:solidFill>
                            <a:schemeClr val="tx1"/>
                          </a:solidFill>
                          <a:latin typeface="+mj-ea"/>
                          <a:ea typeface="+mn-ea"/>
                          <a:cs typeface="Arial" pitchFamily="34" charset="0"/>
                        </a:rPr>
                        <a:t>스마트체</a:t>
                      </a:r>
                      <a:endParaRPr lang="en-US" altLang="ko-KR" sz="800" kern="1200" baseline="0" dirty="0">
                        <a:solidFill>
                          <a:schemeClr val="tx1"/>
                        </a:solidFill>
                        <a:latin typeface="+mj-ea"/>
                        <a:ea typeface="+mn-ea"/>
                        <a:cs typeface="Arial" pitchFamily="34" charset="0"/>
                      </a:endParaRP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n-ea"/>
                          <a:cs typeface="Arial" pitchFamily="34" charset="0"/>
                        </a:rPr>
                        <a:t>Noto Sans CJK</a:t>
                      </a: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34449269"/>
                  </a:ext>
                </a:extLst>
              </a:tr>
              <a:tr h="2185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kern="1200" baseline="0" dirty="0">
                          <a:solidFill>
                            <a:schemeClr val="tx1"/>
                          </a:solidFill>
                          <a:latin typeface="+mj-ea"/>
                          <a:ea typeface="+mj-ea"/>
                          <a:cs typeface="Arial" pitchFamily="34" charset="0"/>
                        </a:rPr>
                        <a:t>중문</a:t>
                      </a:r>
                      <a:endParaRPr lang="en-US" altLang="ko-KR" sz="800" kern="1200" baseline="0" dirty="0">
                        <a:solidFill>
                          <a:schemeClr val="tx1"/>
                        </a:solidFill>
                        <a:latin typeface="+mj-ea"/>
                        <a:ea typeface="+mj-ea"/>
                        <a:cs typeface="Arial" pitchFamily="34" charset="0"/>
                      </a:endParaRPr>
                    </a:p>
                  </a:txBody>
                  <a:tcPr marL="29249" marR="29249" marT="29265" marB="29265"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n-ea"/>
                          <a:cs typeface="Arial" pitchFamily="34" charset="0"/>
                        </a:rPr>
                        <a:t>Noto Sans CJK SC</a:t>
                      </a: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kern="1200" baseline="0" dirty="0">
                          <a:solidFill>
                            <a:schemeClr val="tx1"/>
                          </a:solidFill>
                          <a:latin typeface="+mj-ea"/>
                          <a:ea typeface="+mn-ea"/>
                          <a:cs typeface="Arial" pitchFamily="34" charset="0"/>
                        </a:rPr>
                        <a:t>Noto Sans CJK SC</a:t>
                      </a:r>
                    </a:p>
                  </a:txBody>
                  <a:tcPr marL="29249" marR="29249" marT="29265" marB="29265"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8926615"/>
                  </a:ext>
                </a:extLst>
              </a:tr>
            </a:tbl>
          </a:graphicData>
        </a:graphic>
      </p:graphicFrame>
    </p:spTree>
    <p:extLst>
      <p:ext uri="{BB962C8B-B14F-4D97-AF65-F5344CB8AC3E}">
        <p14:creationId xmlns:p14="http://schemas.microsoft.com/office/powerpoint/2010/main" val="273373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D7F1C82-11EC-4810-8723-F10AFFE37600}"/>
              </a:ext>
            </a:extLst>
          </p:cNvPr>
          <p:cNvSpPr>
            <a:spLocks noGrp="1"/>
          </p:cNvSpPr>
          <p:nvPr>
            <p:ph type="body" sz="quarter" idx="14"/>
          </p:nvPr>
        </p:nvSpPr>
        <p:spPr/>
        <p:txBody>
          <a:bodyPr/>
          <a:lstStyle/>
          <a:p>
            <a:endParaRPr lang="ko-KR" altLang="en-US"/>
          </a:p>
        </p:txBody>
      </p:sp>
      <p:sp>
        <p:nvSpPr>
          <p:cNvPr id="3" name="텍스트 개체 틀 2">
            <a:extLst>
              <a:ext uri="{FF2B5EF4-FFF2-40B4-BE49-F238E27FC236}">
                <a16:creationId xmlns:a16="http://schemas.microsoft.com/office/drawing/2014/main" id="{BE0FAC3B-7E5C-4E43-BBC7-439BDEE3775E}"/>
              </a:ext>
            </a:extLst>
          </p:cNvPr>
          <p:cNvSpPr>
            <a:spLocks noGrp="1"/>
          </p:cNvSpPr>
          <p:nvPr>
            <p:ph type="body" sz="quarter" idx="10"/>
          </p:nvPr>
        </p:nvSpPr>
        <p:spPr/>
        <p:txBody>
          <a:bodyPr/>
          <a:lstStyle/>
          <a:p>
            <a:r>
              <a:rPr lang="en-US" altLang="ko-KR" dirty="0"/>
              <a:t>-</a:t>
            </a:r>
            <a:endParaRPr lang="ko-KR" altLang="en-US" dirty="0"/>
          </a:p>
        </p:txBody>
      </p:sp>
      <p:sp>
        <p:nvSpPr>
          <p:cNvPr id="4" name="텍스트 개체 틀 3">
            <a:extLst>
              <a:ext uri="{FF2B5EF4-FFF2-40B4-BE49-F238E27FC236}">
                <a16:creationId xmlns:a16="http://schemas.microsoft.com/office/drawing/2014/main" id="{5D34BD18-7B8C-47B9-8959-8FEF0DDAA567}"/>
              </a:ext>
            </a:extLst>
          </p:cNvPr>
          <p:cNvSpPr>
            <a:spLocks noGrp="1"/>
          </p:cNvSpPr>
          <p:nvPr>
            <p:ph type="body" sz="quarter" idx="13"/>
          </p:nvPr>
        </p:nvSpPr>
        <p:spPr/>
        <p:txBody>
          <a:bodyPr/>
          <a:lstStyle/>
          <a:p>
            <a:r>
              <a:rPr lang="ko-KR" altLang="en-US" dirty="0"/>
              <a:t>순서변경 레이어</a:t>
            </a:r>
          </a:p>
        </p:txBody>
      </p:sp>
      <p:pic>
        <p:nvPicPr>
          <p:cNvPr id="6" name="그림 5">
            <a:extLst>
              <a:ext uri="{FF2B5EF4-FFF2-40B4-BE49-F238E27FC236}">
                <a16:creationId xmlns:a16="http://schemas.microsoft.com/office/drawing/2014/main" id="{11129CB6-5E1F-4B11-A820-33E1CC5014F9}"/>
              </a:ext>
            </a:extLst>
          </p:cNvPr>
          <p:cNvPicPr>
            <a:picLocks noChangeAspect="1"/>
          </p:cNvPicPr>
          <p:nvPr/>
        </p:nvPicPr>
        <p:blipFill>
          <a:blip r:embed="rId2"/>
          <a:stretch>
            <a:fillRect/>
          </a:stretch>
        </p:blipFill>
        <p:spPr>
          <a:xfrm>
            <a:off x="65248" y="908720"/>
            <a:ext cx="7510923" cy="5303980"/>
          </a:xfrm>
          <a:prstGeom prst="rect">
            <a:avLst/>
          </a:prstGeom>
        </p:spPr>
      </p:pic>
      <p:sp>
        <p:nvSpPr>
          <p:cNvPr id="8" name="직사각형 7">
            <a:extLst>
              <a:ext uri="{FF2B5EF4-FFF2-40B4-BE49-F238E27FC236}">
                <a16:creationId xmlns:a16="http://schemas.microsoft.com/office/drawing/2014/main" id="{5DC25FB4-38A5-4874-8EC1-EF7FA3E81F69}"/>
              </a:ext>
            </a:extLst>
          </p:cNvPr>
          <p:cNvSpPr/>
          <p:nvPr/>
        </p:nvSpPr>
        <p:spPr bwMode="auto">
          <a:xfrm>
            <a:off x="91926" y="541050"/>
            <a:ext cx="7476570" cy="6219369"/>
          </a:xfrm>
          <a:prstGeom prst="rect">
            <a:avLst/>
          </a:prstGeom>
          <a:solidFill>
            <a:schemeClr val="tx1">
              <a:alpha val="3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10" name="직사각형 9">
            <a:extLst>
              <a:ext uri="{FF2B5EF4-FFF2-40B4-BE49-F238E27FC236}">
                <a16:creationId xmlns:a16="http://schemas.microsoft.com/office/drawing/2014/main" id="{D39C9A92-E657-4F9B-AC2D-67C7742BC450}"/>
              </a:ext>
            </a:extLst>
          </p:cNvPr>
          <p:cNvSpPr/>
          <p:nvPr/>
        </p:nvSpPr>
        <p:spPr bwMode="auto">
          <a:xfrm>
            <a:off x="2504728" y="1439943"/>
            <a:ext cx="4824536" cy="3978113"/>
          </a:xfrm>
          <a:prstGeom prst="rect">
            <a:avLst/>
          </a:prstGeom>
          <a:solidFill>
            <a:schemeClr val="bg1">
              <a:lumMod val="95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16" name="직사각형 15">
            <a:extLst>
              <a:ext uri="{FF2B5EF4-FFF2-40B4-BE49-F238E27FC236}">
                <a16:creationId xmlns:a16="http://schemas.microsoft.com/office/drawing/2014/main" id="{FFBD80C5-2FC4-408C-974E-429E53E90FAF}"/>
              </a:ext>
            </a:extLst>
          </p:cNvPr>
          <p:cNvSpPr/>
          <p:nvPr/>
        </p:nvSpPr>
        <p:spPr bwMode="auto">
          <a:xfrm>
            <a:off x="4119910" y="4941167"/>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18" name="직사각형 17">
            <a:extLst>
              <a:ext uri="{FF2B5EF4-FFF2-40B4-BE49-F238E27FC236}">
                <a16:creationId xmlns:a16="http://schemas.microsoft.com/office/drawing/2014/main" id="{ACED2993-4214-4560-9EDD-68C730888D80}"/>
              </a:ext>
            </a:extLst>
          </p:cNvPr>
          <p:cNvSpPr/>
          <p:nvPr/>
        </p:nvSpPr>
        <p:spPr bwMode="auto">
          <a:xfrm>
            <a:off x="5035489" y="4941168"/>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저장</a:t>
            </a:r>
          </a:p>
        </p:txBody>
      </p:sp>
      <p:sp>
        <p:nvSpPr>
          <p:cNvPr id="19" name="TextBox 18">
            <a:extLst>
              <a:ext uri="{FF2B5EF4-FFF2-40B4-BE49-F238E27FC236}">
                <a16:creationId xmlns:a16="http://schemas.microsoft.com/office/drawing/2014/main" id="{F32D2C30-4B19-4BC1-BEFE-25E7F8E49340}"/>
              </a:ext>
            </a:extLst>
          </p:cNvPr>
          <p:cNvSpPr txBox="1"/>
          <p:nvPr/>
        </p:nvSpPr>
        <p:spPr bwMode="auto">
          <a:xfrm>
            <a:off x="2703424" y="1556792"/>
            <a:ext cx="2976778" cy="211203"/>
          </a:xfrm>
          <a:prstGeom prst="rect">
            <a:avLst/>
          </a:prstGeom>
          <a:noFill/>
          <a:ln w="9525">
            <a:noFill/>
            <a:miter lim="800000"/>
            <a:headEnd/>
            <a:tailEnd/>
          </a:ln>
        </p:spPr>
        <p:txBody>
          <a:bodyPr wrap="square" lIns="36000" tIns="36000" rIns="36000" bIns="36000" rtlCol="0">
            <a:spAutoFit/>
          </a:bodyPr>
          <a:lstStyle/>
          <a:p>
            <a:r>
              <a:rPr lang="ko-KR" altLang="en-US" dirty="0">
                <a:latin typeface="+mn-ea"/>
                <a:ea typeface="+mn-ea"/>
              </a:rPr>
              <a:t>순서변경</a:t>
            </a:r>
          </a:p>
        </p:txBody>
      </p:sp>
      <p:cxnSp>
        <p:nvCxnSpPr>
          <p:cNvPr id="20" name="직선 연결선 19">
            <a:extLst>
              <a:ext uri="{FF2B5EF4-FFF2-40B4-BE49-F238E27FC236}">
                <a16:creationId xmlns:a16="http://schemas.microsoft.com/office/drawing/2014/main" id="{777E598A-7D09-40C2-956A-6CAF7274463C}"/>
              </a:ext>
            </a:extLst>
          </p:cNvPr>
          <p:cNvCxnSpPr>
            <a:cxnSpLocks/>
          </p:cNvCxnSpPr>
          <p:nvPr/>
        </p:nvCxnSpPr>
        <p:spPr bwMode="auto">
          <a:xfrm>
            <a:off x="2703424" y="1844824"/>
            <a:ext cx="4374040" cy="0"/>
          </a:xfrm>
          <a:prstGeom prst="line">
            <a:avLst/>
          </a:prstGeom>
          <a:noFill/>
          <a:ln w="12700" algn="ctr">
            <a:solidFill>
              <a:schemeClr val="tx1"/>
            </a:solidFill>
            <a:round/>
            <a:headEnd/>
            <a:tailEnd/>
          </a:ln>
        </p:spPr>
      </p:cxnSp>
      <p:sp>
        <p:nvSpPr>
          <p:cNvPr id="21" name="TextBox 20">
            <a:extLst>
              <a:ext uri="{FF2B5EF4-FFF2-40B4-BE49-F238E27FC236}">
                <a16:creationId xmlns:a16="http://schemas.microsoft.com/office/drawing/2014/main" id="{599F3BCD-CAA7-41DA-AD64-A8CB5480A52F}"/>
              </a:ext>
            </a:extLst>
          </p:cNvPr>
          <p:cNvSpPr txBox="1"/>
          <p:nvPr/>
        </p:nvSpPr>
        <p:spPr bwMode="auto">
          <a:xfrm>
            <a:off x="6789432" y="1542000"/>
            <a:ext cx="288032" cy="211203"/>
          </a:xfrm>
          <a:prstGeom prst="rect">
            <a:avLst/>
          </a:prstGeom>
          <a:noFill/>
          <a:ln w="9525">
            <a:noFill/>
            <a:miter lim="800000"/>
            <a:headEnd/>
            <a:tailEnd/>
          </a:ln>
        </p:spPr>
        <p:txBody>
          <a:bodyPr wrap="square" lIns="36000" tIns="36000" rIns="36000" bIns="36000" rtlCol="0">
            <a:spAutoFit/>
          </a:bodyPr>
          <a:lstStyle/>
          <a:p>
            <a:r>
              <a:rPr lang="en-US" altLang="ko-KR" dirty="0">
                <a:latin typeface="+mn-ea"/>
                <a:ea typeface="+mn-ea"/>
              </a:rPr>
              <a:t>X</a:t>
            </a:r>
            <a:endParaRPr lang="ko-KR" altLang="en-US" dirty="0">
              <a:latin typeface="+mn-ea"/>
              <a:ea typeface="+mn-ea"/>
            </a:endParaRPr>
          </a:p>
        </p:txBody>
      </p:sp>
      <p:sp>
        <p:nvSpPr>
          <p:cNvPr id="23" name="TextBox 22">
            <a:extLst>
              <a:ext uri="{FF2B5EF4-FFF2-40B4-BE49-F238E27FC236}">
                <a16:creationId xmlns:a16="http://schemas.microsoft.com/office/drawing/2014/main" id="{BFC4998F-37CC-4B0C-8DB6-1A2DA3908FCC}"/>
              </a:ext>
            </a:extLst>
          </p:cNvPr>
          <p:cNvSpPr txBox="1"/>
          <p:nvPr/>
        </p:nvSpPr>
        <p:spPr bwMode="auto">
          <a:xfrm>
            <a:off x="2703424" y="1916832"/>
            <a:ext cx="4374040" cy="369332"/>
          </a:xfrm>
          <a:prstGeom prst="rect">
            <a:avLst/>
          </a:prstGeom>
          <a:noFill/>
          <a:ln w="9525">
            <a:noFill/>
            <a:miter lim="800000"/>
            <a:headEnd/>
            <a:tailEnd/>
          </a:ln>
        </p:spPr>
        <p:txBody>
          <a:bodyPr wrap="square">
            <a:spAutoFit/>
          </a:bodyPr>
          <a:lstStyle/>
          <a:p>
            <a:pPr algn="l" fontAlgn="base" latinLnBrk="0"/>
            <a:r>
              <a:rPr lang="ko-KR" altLang="en-US" b="0" i="0" dirty="0">
                <a:solidFill>
                  <a:srgbClr val="000000"/>
                </a:solidFill>
                <a:effectLst/>
                <a:latin typeface="+mn-ea"/>
                <a:ea typeface="+mn-ea"/>
              </a:rPr>
              <a:t>* 순서변경 아이콘을 클릭하여 위</a:t>
            </a:r>
            <a:r>
              <a:rPr lang="en-US" altLang="ko-KR" b="0" i="0" dirty="0">
                <a:solidFill>
                  <a:srgbClr val="000000"/>
                </a:solidFill>
                <a:effectLst/>
                <a:latin typeface="+mn-ea"/>
                <a:ea typeface="+mn-ea"/>
              </a:rPr>
              <a:t>/</a:t>
            </a:r>
            <a:r>
              <a:rPr lang="ko-KR" altLang="en-US" b="0" i="0" dirty="0">
                <a:solidFill>
                  <a:srgbClr val="000000"/>
                </a:solidFill>
                <a:effectLst/>
                <a:latin typeface="+mn-ea"/>
                <a:ea typeface="+mn-ea"/>
              </a:rPr>
              <a:t>아래 드래그하시면 </a:t>
            </a:r>
            <a:r>
              <a:rPr lang="en-US" altLang="ko-KR" b="0" i="0" dirty="0">
                <a:solidFill>
                  <a:srgbClr val="000000"/>
                </a:solidFill>
                <a:effectLst/>
                <a:latin typeface="+mn-ea"/>
                <a:ea typeface="+mn-ea"/>
              </a:rPr>
              <a:t> </a:t>
            </a:r>
            <a:r>
              <a:rPr lang="ko-KR" altLang="en-US" b="0" i="0" dirty="0">
                <a:solidFill>
                  <a:srgbClr val="000000"/>
                </a:solidFill>
                <a:effectLst/>
                <a:latin typeface="+mn-ea"/>
                <a:ea typeface="+mn-ea"/>
              </a:rPr>
              <a:t>콘텐츠 순서가 변경됩니다</a:t>
            </a:r>
            <a:r>
              <a:rPr lang="en-US" altLang="ko-KR" b="0" i="0" dirty="0">
                <a:solidFill>
                  <a:srgbClr val="000000"/>
                </a:solidFill>
                <a:effectLst/>
                <a:latin typeface="+mn-ea"/>
                <a:ea typeface="+mn-ea"/>
              </a:rPr>
              <a:t>.</a:t>
            </a:r>
          </a:p>
          <a:p>
            <a:pPr algn="l" fontAlgn="base" latinLnBrk="0"/>
            <a:r>
              <a:rPr lang="en-US" altLang="ko-KR" b="0" i="0" dirty="0">
                <a:solidFill>
                  <a:srgbClr val="000000"/>
                </a:solidFill>
                <a:effectLst/>
                <a:latin typeface="+mn-ea"/>
                <a:ea typeface="+mn-ea"/>
              </a:rPr>
              <a:t>* </a:t>
            </a:r>
            <a:r>
              <a:rPr lang="ko-KR" altLang="en-US" b="0" i="0" dirty="0">
                <a:solidFill>
                  <a:srgbClr val="000000"/>
                </a:solidFill>
                <a:effectLst/>
                <a:latin typeface="+mn-ea"/>
                <a:ea typeface="+mn-ea"/>
              </a:rPr>
              <a:t>순서변경 완료 후 꼭 저장버튼을 눌러주세요</a:t>
            </a:r>
            <a:r>
              <a:rPr lang="en-US" altLang="ko-KR" b="0" i="0" dirty="0">
                <a:solidFill>
                  <a:srgbClr val="000000"/>
                </a:solidFill>
                <a:effectLst/>
                <a:latin typeface="+mn-ea"/>
                <a:ea typeface="+mn-ea"/>
              </a:rPr>
              <a:t>.</a:t>
            </a:r>
          </a:p>
        </p:txBody>
      </p:sp>
      <p:graphicFrame>
        <p:nvGraphicFramePr>
          <p:cNvPr id="24" name="표 24">
            <a:extLst>
              <a:ext uri="{FF2B5EF4-FFF2-40B4-BE49-F238E27FC236}">
                <a16:creationId xmlns:a16="http://schemas.microsoft.com/office/drawing/2014/main" id="{B845A07D-9571-4410-A6BD-608B0B3334CD}"/>
              </a:ext>
            </a:extLst>
          </p:cNvPr>
          <p:cNvGraphicFramePr>
            <a:graphicFrameLocks noGrp="1"/>
          </p:cNvGraphicFramePr>
          <p:nvPr>
            <p:extLst>
              <p:ext uri="{D42A27DB-BD31-4B8C-83A1-F6EECF244321}">
                <p14:modId xmlns:p14="http://schemas.microsoft.com/office/powerpoint/2010/main" val="1907338596"/>
              </p:ext>
            </p:extLst>
          </p:nvPr>
        </p:nvGraphicFramePr>
        <p:xfrm>
          <a:off x="2703424" y="2373578"/>
          <a:ext cx="4374040" cy="2466340"/>
        </p:xfrm>
        <a:graphic>
          <a:graphicData uri="http://schemas.openxmlformats.org/drawingml/2006/table">
            <a:tbl>
              <a:tblPr firstRow="1" bandRow="1">
                <a:tableStyleId>{5940675A-B579-460E-94D1-54222C63F5DA}</a:tableStyleId>
              </a:tblPr>
              <a:tblGrid>
                <a:gridCol w="305360">
                  <a:extLst>
                    <a:ext uri="{9D8B030D-6E8A-4147-A177-3AD203B41FA5}">
                      <a16:colId xmlns:a16="http://schemas.microsoft.com/office/drawing/2014/main" val="3962714518"/>
                    </a:ext>
                  </a:extLst>
                </a:gridCol>
                <a:gridCol w="432048">
                  <a:extLst>
                    <a:ext uri="{9D8B030D-6E8A-4147-A177-3AD203B41FA5}">
                      <a16:colId xmlns:a16="http://schemas.microsoft.com/office/drawing/2014/main" val="4278813877"/>
                    </a:ext>
                  </a:extLst>
                </a:gridCol>
                <a:gridCol w="3312368">
                  <a:extLst>
                    <a:ext uri="{9D8B030D-6E8A-4147-A177-3AD203B41FA5}">
                      <a16:colId xmlns:a16="http://schemas.microsoft.com/office/drawing/2014/main" val="3955846249"/>
                    </a:ext>
                  </a:extLst>
                </a:gridCol>
                <a:gridCol w="324264">
                  <a:extLst>
                    <a:ext uri="{9D8B030D-6E8A-4147-A177-3AD203B41FA5}">
                      <a16:colId xmlns:a16="http://schemas.microsoft.com/office/drawing/2014/main" val="465282961"/>
                    </a:ext>
                  </a:extLst>
                </a:gridCol>
              </a:tblGrid>
              <a:tr h="241300">
                <a:tc>
                  <a:txBody>
                    <a:bodyPr/>
                    <a:lstStyle/>
                    <a:p>
                      <a:pPr algn="ctr" latinLnBrk="1"/>
                      <a:r>
                        <a:rPr lang="ko-KR" altLang="en-US" sz="700" dirty="0"/>
                        <a:t>고유</a:t>
                      </a:r>
                      <a:br>
                        <a:rPr lang="en-US" altLang="ko-KR" sz="700" dirty="0"/>
                      </a:br>
                      <a:r>
                        <a:rPr lang="ko-KR" altLang="en-US" sz="700" dirty="0"/>
                        <a:t>번호</a:t>
                      </a:r>
                    </a:p>
                  </a:txBody>
                  <a:tcPr marL="0" marR="0" marT="0" marB="0" anchor="ctr"/>
                </a:tc>
                <a:tc>
                  <a:txBody>
                    <a:bodyPr/>
                    <a:lstStyle/>
                    <a:p>
                      <a:pPr algn="ctr" latinLnBrk="1"/>
                      <a:r>
                        <a:rPr lang="ko-KR" altLang="en-US" sz="700" dirty="0"/>
                        <a:t>순서</a:t>
                      </a:r>
                    </a:p>
                  </a:txBody>
                  <a:tcPr marL="0" marR="0" marT="0" marB="0" anchor="ctr"/>
                </a:tc>
                <a:tc>
                  <a:txBody>
                    <a:bodyPr/>
                    <a:lstStyle/>
                    <a:p>
                      <a:pPr algn="ctr" latinLnBrk="1"/>
                      <a:r>
                        <a:rPr lang="ko-KR" altLang="en-US" sz="700" dirty="0"/>
                        <a:t>제목</a:t>
                      </a:r>
                    </a:p>
                  </a:txBody>
                  <a:tcPr marL="0" marR="0" marT="0" marB="0" anchor="ctr"/>
                </a:tc>
                <a:tc>
                  <a:txBody>
                    <a:bodyPr/>
                    <a:lstStyle/>
                    <a:p>
                      <a:pPr algn="ctr" latinLnBrk="1"/>
                      <a:r>
                        <a:rPr lang="ko-KR" altLang="en-US" sz="700" dirty="0"/>
                        <a:t>순서</a:t>
                      </a:r>
                      <a:endParaRPr lang="en-US" altLang="ko-KR" sz="700" dirty="0"/>
                    </a:p>
                    <a:p>
                      <a:pPr algn="ctr" latinLnBrk="1"/>
                      <a:r>
                        <a:rPr lang="ko-KR" altLang="en-US" sz="700" dirty="0"/>
                        <a:t>변경</a:t>
                      </a:r>
                    </a:p>
                  </a:txBody>
                  <a:tcPr marL="0" marR="0" marT="0" marB="0" anchor="ctr"/>
                </a:tc>
                <a:extLst>
                  <a:ext uri="{0D108BD9-81ED-4DB2-BD59-A6C34878D82A}">
                    <a16:rowId xmlns:a16="http://schemas.microsoft.com/office/drawing/2014/main" val="2861880940"/>
                  </a:ext>
                </a:extLst>
              </a:tr>
              <a:tr h="370840">
                <a:tc>
                  <a:txBody>
                    <a:bodyPr/>
                    <a:lstStyle/>
                    <a:p>
                      <a:pPr algn="ctr" latinLnBrk="1"/>
                      <a:r>
                        <a:rPr lang="en-US" altLang="ko-KR" sz="700" dirty="0"/>
                        <a:t>22</a:t>
                      </a:r>
                      <a:endParaRPr lang="ko-KR" altLang="en-US" sz="700" dirty="0"/>
                    </a:p>
                  </a:txBody>
                  <a:tcPr marL="0" marR="0" marT="0" marB="0" anchor="ctr"/>
                </a:tc>
                <a:tc>
                  <a:txBody>
                    <a:bodyPr/>
                    <a:lstStyle/>
                    <a:p>
                      <a:pPr algn="ctr" latinLnBrk="1"/>
                      <a:endParaRPr lang="ko-KR" altLang="en-US" sz="700" dirty="0"/>
                    </a:p>
                  </a:txBody>
                  <a:tcPr marL="0" marR="0" marT="0" marB="0" anchor="ctr"/>
                </a:tc>
                <a:tc>
                  <a:txBody>
                    <a:bodyPr/>
                    <a:lstStyle/>
                    <a:p>
                      <a:pPr algn="l" latinLnBrk="1"/>
                      <a:r>
                        <a:rPr lang="ko-KR" altLang="en-US" sz="700" dirty="0"/>
                        <a:t> 회사소개자료</a:t>
                      </a: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1640232292"/>
                  </a:ext>
                </a:extLst>
              </a:tr>
              <a:tr h="370840">
                <a:tc>
                  <a:txBody>
                    <a:bodyPr/>
                    <a:lstStyle/>
                    <a:p>
                      <a:pPr algn="ctr" latinLnBrk="1"/>
                      <a:r>
                        <a:rPr lang="en-US" altLang="ko-KR" sz="700" dirty="0"/>
                        <a:t>44</a:t>
                      </a:r>
                      <a:endParaRPr lang="ko-KR" altLang="en-US" sz="700" dirty="0"/>
                    </a:p>
                  </a:txBody>
                  <a:tcPr marL="0" marR="0" marT="0" marB="0" anchor="ctr"/>
                </a:tc>
                <a:tc>
                  <a:txBody>
                    <a:bodyPr/>
                    <a:lstStyle/>
                    <a:p>
                      <a:pPr algn="ctr" latinLnBrk="1"/>
                      <a:endParaRPr lang="ko-KR" altLang="en-US" sz="700" dirty="0"/>
                    </a:p>
                  </a:txBody>
                  <a:tcPr marL="0" marR="0" marT="0" marB="0" anchor="ct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kumimoji="0" lang="ko-KR" altLang="en-US" sz="7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 회사소개자료</a:t>
                      </a:r>
                      <a:endParaRPr kumimoji="0" lang="ko-KR" altLang="en-US" sz="7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1809434243"/>
                  </a:ext>
                </a:extLst>
              </a:tr>
              <a:tr h="370840">
                <a:tc>
                  <a:txBody>
                    <a:bodyPr/>
                    <a:lstStyle/>
                    <a:p>
                      <a:pPr algn="ctr" latinLnBrk="1"/>
                      <a:r>
                        <a:rPr lang="en-US" altLang="ko-KR" sz="700" dirty="0"/>
                        <a:t>7</a:t>
                      </a:r>
                      <a:endParaRPr lang="ko-KR" altLang="en-US" sz="700" dirty="0"/>
                    </a:p>
                  </a:txBody>
                  <a:tcPr marL="0" marR="0" marT="0" marB="0" anchor="ctr"/>
                </a:tc>
                <a:tc>
                  <a:txBody>
                    <a:bodyPr/>
                    <a:lstStyle/>
                    <a:p>
                      <a:pPr algn="ctr" latinLnBrk="1"/>
                      <a:endParaRPr lang="ko-KR" altLang="en-US" sz="700" dirty="0"/>
                    </a:p>
                  </a:txBody>
                  <a:tcPr marL="0" marR="0" marT="0" marB="0" anchor="ct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kumimoji="0" lang="ko-KR" altLang="en-US" sz="7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 회사소개자료</a:t>
                      </a:r>
                      <a:endParaRPr kumimoji="0" lang="ko-KR" altLang="en-US" sz="7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477838418"/>
                  </a:ext>
                </a:extLst>
              </a:tr>
              <a:tr h="370840">
                <a:tc>
                  <a:txBody>
                    <a:bodyPr/>
                    <a:lstStyle/>
                    <a:p>
                      <a:pPr algn="ctr" latinLnBrk="1"/>
                      <a:r>
                        <a:rPr lang="en-US" altLang="ko-KR" sz="700" dirty="0"/>
                        <a:t>2</a:t>
                      </a:r>
                      <a:endParaRPr lang="ko-KR" altLang="en-US" sz="700" dirty="0"/>
                    </a:p>
                  </a:txBody>
                  <a:tcPr marL="0" marR="0" marT="0" marB="0" anchor="ctr"/>
                </a:tc>
                <a:tc>
                  <a:txBody>
                    <a:bodyPr/>
                    <a:lstStyle/>
                    <a:p>
                      <a:pPr algn="ctr" latinLnBrk="1"/>
                      <a:endParaRPr lang="ko-KR" altLang="en-US" sz="700"/>
                    </a:p>
                  </a:txBody>
                  <a:tcPr marL="0" marR="0" marT="0" marB="0" anchor="ct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kumimoji="0" lang="ko-KR" altLang="en-US" sz="7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 회사소개자료</a:t>
                      </a:r>
                      <a:endParaRPr kumimoji="0" lang="ko-KR" altLang="en-US" sz="7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1072410216"/>
                  </a:ext>
                </a:extLst>
              </a:tr>
              <a:tr h="370840">
                <a:tc>
                  <a:txBody>
                    <a:bodyPr/>
                    <a:lstStyle/>
                    <a:p>
                      <a:pPr algn="ctr" latinLnBrk="1"/>
                      <a:r>
                        <a:rPr lang="en-US" altLang="ko-KR" sz="700" dirty="0"/>
                        <a:t>3</a:t>
                      </a:r>
                      <a:endParaRPr lang="ko-KR" altLang="en-US" sz="700" dirty="0"/>
                    </a:p>
                  </a:txBody>
                  <a:tcPr marL="0" marR="0" marT="0" marB="0" anchor="ctr"/>
                </a:tc>
                <a:tc>
                  <a:txBody>
                    <a:bodyPr/>
                    <a:lstStyle/>
                    <a:p>
                      <a:pPr algn="ctr" latinLnBrk="1"/>
                      <a:endParaRPr lang="ko-KR" altLang="en-US" sz="700"/>
                    </a:p>
                  </a:txBody>
                  <a:tcPr marL="0" marR="0" marT="0" marB="0" anchor="ct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kumimoji="0" lang="ko-KR" altLang="en-US" sz="7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rPr>
                        <a:t> 회사소개자료</a:t>
                      </a:r>
                      <a:endParaRPr kumimoji="0" lang="ko-KR" altLang="en-US" sz="7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3594491406"/>
                  </a:ext>
                </a:extLst>
              </a:tr>
              <a:tr h="370840">
                <a:tc>
                  <a:txBody>
                    <a:bodyPr/>
                    <a:lstStyle/>
                    <a:p>
                      <a:pPr algn="ctr" latinLnBrk="1"/>
                      <a:r>
                        <a:rPr lang="en-US" altLang="ko-KR" sz="700" dirty="0"/>
                        <a:t>4</a:t>
                      </a:r>
                      <a:endParaRPr lang="ko-KR" altLang="en-US" sz="700" dirty="0"/>
                    </a:p>
                  </a:txBody>
                  <a:tcPr marL="0" marR="0" marT="0" marB="0" anchor="ctr"/>
                </a:tc>
                <a:tc>
                  <a:txBody>
                    <a:bodyPr/>
                    <a:lstStyle/>
                    <a:p>
                      <a:pPr algn="ctr" latinLnBrk="1"/>
                      <a:endParaRPr lang="ko-KR" altLang="en-US" sz="700"/>
                    </a:p>
                  </a:txBody>
                  <a:tcPr marL="0" marR="0" marT="0" marB="0" anchor="ct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kumimoji="0" lang="ko-KR" altLang="en-US" sz="7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 회사소개자료</a:t>
                      </a:r>
                    </a:p>
                  </a:txBody>
                  <a:tcPr marL="0" marR="0" marT="0" marB="0" anchor="ctr"/>
                </a:tc>
                <a:tc>
                  <a:txBody>
                    <a:bodyPr/>
                    <a:lstStyle/>
                    <a:p>
                      <a:pPr algn="ctr" latinLnBrk="1"/>
                      <a:endParaRPr lang="ko-KR" altLang="en-US" sz="700" dirty="0"/>
                    </a:p>
                  </a:txBody>
                  <a:tcPr marL="0" marR="0" marT="0" marB="0" anchor="ctr"/>
                </a:tc>
                <a:extLst>
                  <a:ext uri="{0D108BD9-81ED-4DB2-BD59-A6C34878D82A}">
                    <a16:rowId xmlns:a16="http://schemas.microsoft.com/office/drawing/2014/main" val="385809496"/>
                  </a:ext>
                </a:extLst>
              </a:tr>
            </a:tbl>
          </a:graphicData>
        </a:graphic>
      </p:graphicFrame>
      <p:graphicFrame>
        <p:nvGraphicFramePr>
          <p:cNvPr id="28" name="표 27">
            <a:extLst>
              <a:ext uri="{FF2B5EF4-FFF2-40B4-BE49-F238E27FC236}">
                <a16:creationId xmlns:a16="http://schemas.microsoft.com/office/drawing/2014/main" id="{53E52DF1-F3B0-4252-B1A0-5DFAE47B641C}"/>
              </a:ext>
            </a:extLst>
          </p:cNvPr>
          <p:cNvGraphicFramePr>
            <a:graphicFrameLocks noGrp="1"/>
          </p:cNvGraphicFramePr>
          <p:nvPr>
            <p:extLst>
              <p:ext uri="{D42A27DB-BD31-4B8C-83A1-F6EECF244321}">
                <p14:modId xmlns:p14="http://schemas.microsoft.com/office/powerpoint/2010/main" val="2973738274"/>
              </p:ext>
            </p:extLst>
          </p:nvPr>
        </p:nvGraphicFramePr>
        <p:xfrm>
          <a:off x="7568496" y="546758"/>
          <a:ext cx="2256367" cy="2839692"/>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순서변경 레이어 팝업</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고유번호</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게시물 고유 번호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순서</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텍스트 박스</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순서 기입</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기입한 순서대로 사용자화면 정렬</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같은 순서 기입 시 </a:t>
                      </a:r>
                      <a:r>
                        <a:rPr lang="en-US" altLang="ko-KR" sz="800" baseline="0" dirty="0">
                          <a:solidFill>
                            <a:srgbClr val="9966FF"/>
                          </a:solidFill>
                          <a:latin typeface="맑은 고딕" panose="020B0503020000020004" pitchFamily="50" charset="-127"/>
                          <a:ea typeface="맑은 고딕" panose="020B0503020000020004" pitchFamily="50" charset="-127"/>
                          <a:cs typeface="Arial" pitchFamily="34" charset="0"/>
                        </a:rPr>
                        <a:t>A50</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출력</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기입한 </a:t>
                      </a:r>
                      <a:b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b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번호</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삭제</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제목</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게시물 제목 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02137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순서변경</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드래그앤 드롭으로 순서변경</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변경된 순서로 순위 변경</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528157"/>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취소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C5, A47</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 취소</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목록 화면으로 이동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BAU04_001</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6</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저장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C14, A51</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닫힘</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bl>
          </a:graphicData>
        </a:graphic>
      </p:graphicFrame>
      <p:sp>
        <p:nvSpPr>
          <p:cNvPr id="29" name="직사각형 28">
            <a:extLst>
              <a:ext uri="{FF2B5EF4-FFF2-40B4-BE49-F238E27FC236}">
                <a16:creationId xmlns:a16="http://schemas.microsoft.com/office/drawing/2014/main" id="{CA128F99-B7D2-4786-9A0C-3902ECB85416}"/>
              </a:ext>
            </a:extLst>
          </p:cNvPr>
          <p:cNvSpPr/>
          <p:nvPr/>
        </p:nvSpPr>
        <p:spPr bwMode="auto">
          <a:xfrm>
            <a:off x="3106477" y="2708920"/>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1</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30" name="직사각형 29">
            <a:extLst>
              <a:ext uri="{FF2B5EF4-FFF2-40B4-BE49-F238E27FC236}">
                <a16:creationId xmlns:a16="http://schemas.microsoft.com/office/drawing/2014/main" id="{0CFFDAC5-4D61-4484-B7F9-2CB8758CA175}"/>
              </a:ext>
            </a:extLst>
          </p:cNvPr>
          <p:cNvSpPr/>
          <p:nvPr/>
        </p:nvSpPr>
        <p:spPr bwMode="auto">
          <a:xfrm>
            <a:off x="3106477" y="3060612"/>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2</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31" name="직사각형 30">
            <a:extLst>
              <a:ext uri="{FF2B5EF4-FFF2-40B4-BE49-F238E27FC236}">
                <a16:creationId xmlns:a16="http://schemas.microsoft.com/office/drawing/2014/main" id="{1281A1E1-BEC4-41F5-831F-1A447829559D}"/>
              </a:ext>
            </a:extLst>
          </p:cNvPr>
          <p:cNvSpPr/>
          <p:nvPr/>
        </p:nvSpPr>
        <p:spPr bwMode="auto">
          <a:xfrm>
            <a:off x="3106477" y="3421096"/>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3</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32" name="직사각형 31">
            <a:extLst>
              <a:ext uri="{FF2B5EF4-FFF2-40B4-BE49-F238E27FC236}">
                <a16:creationId xmlns:a16="http://schemas.microsoft.com/office/drawing/2014/main" id="{22E5416F-4F63-43BF-A98A-82A6AFFE820E}"/>
              </a:ext>
            </a:extLst>
          </p:cNvPr>
          <p:cNvSpPr/>
          <p:nvPr/>
        </p:nvSpPr>
        <p:spPr bwMode="auto">
          <a:xfrm>
            <a:off x="3106477" y="3799166"/>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4</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33" name="직사각형 32">
            <a:extLst>
              <a:ext uri="{FF2B5EF4-FFF2-40B4-BE49-F238E27FC236}">
                <a16:creationId xmlns:a16="http://schemas.microsoft.com/office/drawing/2014/main" id="{46870680-F155-468C-A99A-FB3CAEEFCC02}"/>
              </a:ext>
            </a:extLst>
          </p:cNvPr>
          <p:cNvSpPr/>
          <p:nvPr/>
        </p:nvSpPr>
        <p:spPr bwMode="auto">
          <a:xfrm>
            <a:off x="3106477" y="4159650"/>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5</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34" name="직사각형 33">
            <a:extLst>
              <a:ext uri="{FF2B5EF4-FFF2-40B4-BE49-F238E27FC236}">
                <a16:creationId xmlns:a16="http://schemas.microsoft.com/office/drawing/2014/main" id="{630D41F3-87B1-45D6-8798-195E6D84430F}"/>
              </a:ext>
            </a:extLst>
          </p:cNvPr>
          <p:cNvSpPr/>
          <p:nvPr/>
        </p:nvSpPr>
        <p:spPr bwMode="auto">
          <a:xfrm>
            <a:off x="3106477" y="4528927"/>
            <a:ext cx="216024" cy="216024"/>
          </a:xfrm>
          <a:prstGeom prst="rect">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6</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pic>
        <p:nvPicPr>
          <p:cNvPr id="1026" name="Picture 2">
            <a:extLst>
              <a:ext uri="{FF2B5EF4-FFF2-40B4-BE49-F238E27FC236}">
                <a16:creationId xmlns:a16="http://schemas.microsoft.com/office/drawing/2014/main" id="{A220823B-36AE-41E2-B79E-BFD5400309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2708920"/>
            <a:ext cx="174369" cy="17436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54E5BD6D-3886-47F3-86C1-2F15FD1C30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3086989"/>
            <a:ext cx="174369" cy="17436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363C9C42-507F-4113-80F5-ADA76B454F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3429889"/>
            <a:ext cx="174369" cy="17436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a:extLst>
              <a:ext uri="{FF2B5EF4-FFF2-40B4-BE49-F238E27FC236}">
                <a16:creationId xmlns:a16="http://schemas.microsoft.com/office/drawing/2014/main" id="{3AED5B8B-8B10-48F0-A76D-E85257A3EA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3807958"/>
            <a:ext cx="174369" cy="17436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45907D46-4700-4973-92A7-4C223C0442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4186027"/>
            <a:ext cx="174369" cy="17436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a:extLst>
              <a:ext uri="{FF2B5EF4-FFF2-40B4-BE49-F238E27FC236}">
                <a16:creationId xmlns:a16="http://schemas.microsoft.com/office/drawing/2014/main" id="{0E0560CA-4A65-40C8-97C5-7B105B406E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748" y="4555304"/>
            <a:ext cx="174369" cy="174369"/>
          </a:xfrm>
          <a:prstGeom prst="rect">
            <a:avLst/>
          </a:prstGeom>
          <a:noFill/>
          <a:extLst>
            <a:ext uri="{909E8E84-426E-40DD-AFC4-6F175D3DCCD1}">
              <a14:hiddenFill xmlns:a14="http://schemas.microsoft.com/office/drawing/2010/main">
                <a:solidFill>
                  <a:srgbClr val="FFFFFF"/>
                </a:solidFill>
              </a14:hiddenFill>
            </a:ext>
          </a:extLst>
        </p:spPr>
      </p:pic>
      <p:sp>
        <p:nvSpPr>
          <p:cNvPr id="35" name="Oval 24">
            <a:extLst>
              <a:ext uri="{FF2B5EF4-FFF2-40B4-BE49-F238E27FC236}">
                <a16:creationId xmlns:a16="http://schemas.microsoft.com/office/drawing/2014/main" id="{308976DE-1728-4C81-BDF5-1D4D8C98457C}"/>
              </a:ext>
            </a:extLst>
          </p:cNvPr>
          <p:cNvSpPr>
            <a:spLocks noChangeArrowheads="1"/>
          </p:cNvSpPr>
          <p:nvPr/>
        </p:nvSpPr>
        <p:spPr bwMode="auto">
          <a:xfrm>
            <a:off x="2602376" y="238460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43" name="Oval 24">
            <a:extLst>
              <a:ext uri="{FF2B5EF4-FFF2-40B4-BE49-F238E27FC236}">
                <a16:creationId xmlns:a16="http://schemas.microsoft.com/office/drawing/2014/main" id="{97CC37F4-D0A3-48E7-9ABC-C81AE2C8CC48}"/>
              </a:ext>
            </a:extLst>
          </p:cNvPr>
          <p:cNvSpPr>
            <a:spLocks noChangeArrowheads="1"/>
          </p:cNvSpPr>
          <p:nvPr/>
        </p:nvSpPr>
        <p:spPr bwMode="auto">
          <a:xfrm>
            <a:off x="3039070" y="266753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44" name="Oval 24">
            <a:extLst>
              <a:ext uri="{FF2B5EF4-FFF2-40B4-BE49-F238E27FC236}">
                <a16:creationId xmlns:a16="http://schemas.microsoft.com/office/drawing/2014/main" id="{499AA719-CFAC-46F3-BA85-A599C957140E}"/>
              </a:ext>
            </a:extLst>
          </p:cNvPr>
          <p:cNvSpPr>
            <a:spLocks noChangeArrowheads="1"/>
          </p:cNvSpPr>
          <p:nvPr/>
        </p:nvSpPr>
        <p:spPr bwMode="auto">
          <a:xfrm>
            <a:off x="3452308" y="266753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45" name="Oval 24">
            <a:extLst>
              <a:ext uri="{FF2B5EF4-FFF2-40B4-BE49-F238E27FC236}">
                <a16:creationId xmlns:a16="http://schemas.microsoft.com/office/drawing/2014/main" id="{76F733A0-5341-4F5F-9BCF-E4BB56D14429}"/>
              </a:ext>
            </a:extLst>
          </p:cNvPr>
          <p:cNvSpPr>
            <a:spLocks noChangeArrowheads="1"/>
          </p:cNvSpPr>
          <p:nvPr/>
        </p:nvSpPr>
        <p:spPr bwMode="auto">
          <a:xfrm>
            <a:off x="6714254" y="266753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48" name="Oval 24">
            <a:extLst>
              <a:ext uri="{FF2B5EF4-FFF2-40B4-BE49-F238E27FC236}">
                <a16:creationId xmlns:a16="http://schemas.microsoft.com/office/drawing/2014/main" id="{FC0EBD15-964E-4989-A703-0550575055C8}"/>
              </a:ext>
            </a:extLst>
          </p:cNvPr>
          <p:cNvSpPr>
            <a:spLocks noChangeArrowheads="1"/>
          </p:cNvSpPr>
          <p:nvPr/>
        </p:nvSpPr>
        <p:spPr bwMode="auto">
          <a:xfrm>
            <a:off x="4038217" y="4865858"/>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49" name="Oval 24">
            <a:extLst>
              <a:ext uri="{FF2B5EF4-FFF2-40B4-BE49-F238E27FC236}">
                <a16:creationId xmlns:a16="http://schemas.microsoft.com/office/drawing/2014/main" id="{E755C22B-7658-4271-8C27-9D05881698AD}"/>
              </a:ext>
            </a:extLst>
          </p:cNvPr>
          <p:cNvSpPr>
            <a:spLocks noChangeArrowheads="1"/>
          </p:cNvSpPr>
          <p:nvPr/>
        </p:nvSpPr>
        <p:spPr bwMode="auto">
          <a:xfrm>
            <a:off x="4978994" y="4865858"/>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6</a:t>
            </a:r>
            <a:endParaRPr lang="ko-KR" altLang="en-US" sz="650" dirty="0">
              <a:solidFill>
                <a:schemeClr val="bg1"/>
              </a:solidFill>
              <a:latin typeface="+mn-ea"/>
              <a:ea typeface="+mn-ea"/>
            </a:endParaRPr>
          </a:p>
        </p:txBody>
      </p:sp>
    </p:spTree>
    <p:extLst>
      <p:ext uri="{BB962C8B-B14F-4D97-AF65-F5344CB8AC3E}">
        <p14:creationId xmlns:p14="http://schemas.microsoft.com/office/powerpoint/2010/main" val="126953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F9C8C3-F984-4F97-8393-415FA305CBFD}"/>
              </a:ext>
            </a:extLst>
          </p:cNvPr>
          <p:cNvSpPr>
            <a:spLocks noGrp="1"/>
          </p:cNvSpPr>
          <p:nvPr>
            <p:ph type="body" sz="quarter" idx="14"/>
          </p:nvPr>
        </p:nvSpPr>
        <p:spPr/>
        <p:txBody>
          <a:bodyPr/>
          <a:lstStyle/>
          <a:p>
            <a:r>
              <a:rPr lang="ko-KR" altLang="en-US" dirty="0"/>
              <a:t>회사소개 관리</a:t>
            </a:r>
            <a:r>
              <a:rPr lang="en-US" altLang="ko-KR" dirty="0"/>
              <a:t>&gt;</a:t>
            </a:r>
            <a:r>
              <a:rPr lang="ko-KR" altLang="en-US" dirty="0"/>
              <a:t>보기</a:t>
            </a:r>
          </a:p>
        </p:txBody>
      </p:sp>
      <p:sp>
        <p:nvSpPr>
          <p:cNvPr id="3" name="텍스트 개체 틀 2">
            <a:extLst>
              <a:ext uri="{FF2B5EF4-FFF2-40B4-BE49-F238E27FC236}">
                <a16:creationId xmlns:a16="http://schemas.microsoft.com/office/drawing/2014/main" id="{DA506393-AE0D-49E2-A1F6-AEEF5098FE9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BAU04_002</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C03D945-2E48-4FA4-B57D-D017EB4B3EBE}"/>
              </a:ext>
            </a:extLst>
          </p:cNvPr>
          <p:cNvSpPr>
            <a:spLocks noGrp="1"/>
          </p:cNvSpPr>
          <p:nvPr>
            <p:ph type="body" sz="quarter" idx="13"/>
          </p:nvPr>
        </p:nvSpPr>
        <p:spPr/>
        <p:txBody>
          <a:bodyPr/>
          <a:lstStyle/>
          <a:p>
            <a:r>
              <a:rPr lang="ko-KR" altLang="en-US" dirty="0"/>
              <a:t>개발</a:t>
            </a:r>
          </a:p>
        </p:txBody>
      </p:sp>
      <p:sp>
        <p:nvSpPr>
          <p:cNvPr id="20" name="직사각형 19">
            <a:extLst>
              <a:ext uri="{FF2B5EF4-FFF2-40B4-BE49-F238E27FC236}">
                <a16:creationId xmlns:a16="http://schemas.microsoft.com/office/drawing/2014/main" id="{2F480B37-2D0B-4E29-9AEE-A591A57EDB48}"/>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회사소개 관리</a:t>
            </a:r>
          </a:p>
        </p:txBody>
      </p:sp>
      <p:graphicFrame>
        <p:nvGraphicFramePr>
          <p:cNvPr id="22" name="표 21">
            <a:extLst>
              <a:ext uri="{FF2B5EF4-FFF2-40B4-BE49-F238E27FC236}">
                <a16:creationId xmlns:a16="http://schemas.microsoft.com/office/drawing/2014/main" id="{93419706-9E59-4B63-B9F4-26E9509DB123}"/>
              </a:ext>
            </a:extLst>
          </p:cNvPr>
          <p:cNvGraphicFramePr>
            <a:graphicFrameLocks noGrp="1"/>
          </p:cNvGraphicFramePr>
          <p:nvPr>
            <p:extLst>
              <p:ext uri="{D42A27DB-BD31-4B8C-83A1-F6EECF244321}">
                <p14:modId xmlns:p14="http://schemas.microsoft.com/office/powerpoint/2010/main" val="2702512166"/>
              </p:ext>
            </p:extLst>
          </p:nvPr>
        </p:nvGraphicFramePr>
        <p:xfrm>
          <a:off x="1673418" y="1374734"/>
          <a:ext cx="5875436" cy="4186866"/>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281597">
                <a:tc>
                  <a:txBody>
                    <a:bodyPr/>
                    <a:lstStyle/>
                    <a:p>
                      <a:pPr algn="r" fontAlgn="ctr"/>
                      <a:r>
                        <a:rPr lang="en-US" altLang="ko-KR" sz="900" b="1" i="0" u="none" strike="noStrike" dirty="0">
                          <a:solidFill>
                            <a:srgbClr val="FF0000"/>
                          </a:solidFill>
                          <a:effectLst/>
                          <a:latin typeface="맑은 고딕" panose="020B0503020000020004" pitchFamily="50" charset="-127"/>
                          <a:ea typeface="맑은 고딕" panose="020B0503020000020004" pitchFamily="50" charset="-127"/>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회사소개</a:t>
                      </a: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1</a:t>
                      </a: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281597">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회사소개 내용 회사소개 내용 회사소개 내용 회사소개 내용 회사소개 내용 회사소개 내용</a:t>
                      </a: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a:t>
                      </a: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회사소개 내용 회사소개 내용 회사소개 내용 회사소개 내용 회사소개 내용 회사소개 내용 회사소개 내용</a:t>
                      </a: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a:t>
                      </a: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회사소개 내용 회사소개 내용 회사소개 내용 회사소개 내용 회사소개 내용 회사소개 내용 회사소개 내용</a:t>
                      </a: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a:t>
                      </a: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회사소개 내용</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3073903"/>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charset="0"/>
                        </a:rPr>
                        <a:t>관리자</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우수빈</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charset="0"/>
                        </a:rPr>
                        <a:t>게시일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a:ln>
                            <a:noFill/>
                          </a:ln>
                          <a:solidFill>
                            <a:schemeClr val="tx1"/>
                          </a:solidFill>
                          <a:effectLst/>
                          <a:latin typeface="Arial" charset="0"/>
                          <a:ea typeface="돋움" pitchFamily="50" charset="-127"/>
                          <a:cs typeface="Arial" charset="0"/>
                        </a:rPr>
                        <a:t>2020.09.16</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831">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N</a:t>
                      </a: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Y</a:t>
                      </a: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댓글</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sng" strike="noStrike" cap="none" normalizeH="0" baseline="0" dirty="0">
                          <a:ln>
                            <a:noFill/>
                          </a:ln>
                          <a:solidFill>
                            <a:schemeClr val="tx1"/>
                          </a:solidFill>
                          <a:effectLst/>
                          <a:latin typeface="Arial" charset="0"/>
                          <a:ea typeface="돋움" pitchFamily="50" charset="-127"/>
                          <a:cs typeface="Arial" charset="0"/>
                        </a:rPr>
                        <a:t>댓글보기 ▲</a:t>
                      </a:r>
                      <a:endParaRPr kumimoji="0" lang="en-US" altLang="ko-KR" sz="900" b="0" i="0" u="sng"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3931573"/>
                  </a:ext>
                </a:extLst>
              </a:tr>
              <a:tr h="1692000">
                <a:tc gridSpan="2">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no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sng"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468263"/>
                  </a:ext>
                </a:extLst>
              </a:tr>
            </a:tbl>
          </a:graphicData>
        </a:graphic>
      </p:graphicFrame>
      <p:sp>
        <p:nvSpPr>
          <p:cNvPr id="29" name="TextBox 28">
            <a:extLst>
              <a:ext uri="{FF2B5EF4-FFF2-40B4-BE49-F238E27FC236}">
                <a16:creationId xmlns:a16="http://schemas.microsoft.com/office/drawing/2014/main" id="{5B40C2F8-AA81-43E5-A91C-479E7826C23B}"/>
              </a:ext>
            </a:extLst>
          </p:cNvPr>
          <p:cNvSpPr txBox="1"/>
          <p:nvPr/>
        </p:nvSpPr>
        <p:spPr bwMode="auto">
          <a:xfrm>
            <a:off x="2606452" y="2843329"/>
            <a:ext cx="4102498" cy="215444"/>
          </a:xfrm>
          <a:prstGeom prst="rect">
            <a:avLst/>
          </a:prstGeom>
          <a:noFill/>
          <a:ln w="9525">
            <a:noFill/>
            <a:miter lim="800000"/>
            <a:headEnd/>
            <a:tailEnd/>
          </a:ln>
        </p:spPr>
        <p:txBody>
          <a:bodyPr wrap="square" rtlCol="0">
            <a:spAutoFit/>
          </a:bodyPr>
          <a:lstStyle/>
          <a:p>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1.pdf</a:t>
            </a:r>
            <a:r>
              <a:rPr lang="ko-KR" altLang="en-US" sz="800" b="0" dirty="0">
                <a:latin typeface="+mn-ea"/>
                <a:ea typeface="+mn-ea"/>
                <a:cs typeface="Malgun Gothic Semilight" panose="020B0502040204020203" pitchFamily="50" charset="-127"/>
              </a:rPr>
              <a:t>  </a:t>
            </a:r>
            <a:r>
              <a:rPr lang="en-US" altLang="ko-KR"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2.pdf</a:t>
            </a:r>
            <a:r>
              <a:rPr lang="ko-KR" altLang="en-US" sz="800" b="0" dirty="0">
                <a:latin typeface="+mn-ea"/>
                <a:ea typeface="+mn-ea"/>
                <a:cs typeface="Malgun Gothic Semilight" panose="020B0502040204020203" pitchFamily="50" charset="-127"/>
              </a:rPr>
              <a:t>  </a:t>
            </a:r>
            <a:r>
              <a:rPr lang="en-US" altLang="ko-KR"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3.pdf </a:t>
            </a:r>
            <a:r>
              <a:rPr lang="ko-KR" altLang="en-US" sz="800" b="0" dirty="0">
                <a:latin typeface="+mn-ea"/>
                <a:ea typeface="+mn-ea"/>
                <a:cs typeface="Malgun Gothic Semilight" panose="020B0502040204020203" pitchFamily="50" charset="-127"/>
              </a:rPr>
              <a:t> </a:t>
            </a:r>
            <a:r>
              <a:rPr lang="ko-KR" altLang="en-US"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4.pdf</a:t>
            </a:r>
            <a:r>
              <a:rPr lang="ko-KR" altLang="en-US" sz="800" b="0" u="sng" dirty="0">
                <a:latin typeface="+mn-ea"/>
                <a:ea typeface="+mn-ea"/>
                <a:cs typeface="Malgun Gothic Semilight" panose="020B0502040204020203" pitchFamily="50" charset="-127"/>
              </a:rPr>
              <a:t>  </a:t>
            </a:r>
            <a:endParaRPr lang="ko-KR" altLang="en-US" sz="800" u="sng" dirty="0">
              <a:latin typeface="+mn-ea"/>
              <a:ea typeface="+mn-ea"/>
              <a:cs typeface="Malgun Gothic Semilight" panose="020B0502040204020203" pitchFamily="50" charset="-127"/>
            </a:endParaRPr>
          </a:p>
        </p:txBody>
      </p:sp>
      <p:sp>
        <p:nvSpPr>
          <p:cNvPr id="31" name="직사각형 30">
            <a:extLst>
              <a:ext uri="{FF2B5EF4-FFF2-40B4-BE49-F238E27FC236}">
                <a16:creationId xmlns:a16="http://schemas.microsoft.com/office/drawing/2014/main" id="{E42643E6-E498-45A6-879A-C40951010F0C}"/>
              </a:ext>
            </a:extLst>
          </p:cNvPr>
          <p:cNvSpPr/>
          <p:nvPr/>
        </p:nvSpPr>
        <p:spPr bwMode="auto">
          <a:xfrm>
            <a:off x="5853342" y="5840344"/>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삭제</a:t>
            </a:r>
          </a:p>
        </p:txBody>
      </p:sp>
      <p:sp>
        <p:nvSpPr>
          <p:cNvPr id="33" name="직사각형 32">
            <a:extLst>
              <a:ext uri="{FF2B5EF4-FFF2-40B4-BE49-F238E27FC236}">
                <a16:creationId xmlns:a16="http://schemas.microsoft.com/office/drawing/2014/main" id="{A0C1974D-00E2-4A4D-9AFF-C57A30A7370F}"/>
              </a:ext>
            </a:extLst>
          </p:cNvPr>
          <p:cNvSpPr/>
          <p:nvPr/>
        </p:nvSpPr>
        <p:spPr bwMode="auto">
          <a:xfrm>
            <a:off x="6708518" y="5840344"/>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수정</a:t>
            </a:r>
          </a:p>
        </p:txBody>
      </p:sp>
      <p:sp>
        <p:nvSpPr>
          <p:cNvPr id="35" name="직사각형 34">
            <a:extLst>
              <a:ext uri="{FF2B5EF4-FFF2-40B4-BE49-F238E27FC236}">
                <a16:creationId xmlns:a16="http://schemas.microsoft.com/office/drawing/2014/main" id="{1857DCBF-FD24-4125-901F-6C349E4046A9}"/>
              </a:ext>
            </a:extLst>
          </p:cNvPr>
          <p:cNvSpPr/>
          <p:nvPr/>
        </p:nvSpPr>
        <p:spPr bwMode="auto">
          <a:xfrm>
            <a:off x="1872747" y="5840344"/>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목록</a:t>
            </a:r>
          </a:p>
        </p:txBody>
      </p:sp>
      <p:graphicFrame>
        <p:nvGraphicFramePr>
          <p:cNvPr id="6" name="표 5">
            <a:extLst>
              <a:ext uri="{FF2B5EF4-FFF2-40B4-BE49-F238E27FC236}">
                <a16:creationId xmlns:a16="http://schemas.microsoft.com/office/drawing/2014/main" id="{2123349B-94F5-47B5-97EE-32745120CA7C}"/>
              </a:ext>
            </a:extLst>
          </p:cNvPr>
          <p:cNvGraphicFramePr>
            <a:graphicFrameLocks noGrp="1"/>
          </p:cNvGraphicFramePr>
          <p:nvPr>
            <p:extLst>
              <p:ext uri="{D42A27DB-BD31-4B8C-83A1-F6EECF244321}">
                <p14:modId xmlns:p14="http://schemas.microsoft.com/office/powerpoint/2010/main" val="3670635273"/>
              </p:ext>
            </p:extLst>
          </p:nvPr>
        </p:nvGraphicFramePr>
        <p:xfrm>
          <a:off x="7568496" y="546758"/>
          <a:ext cx="2256367" cy="2961612"/>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회사소개 관리</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&gt;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보기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첨부파일</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첨부파일 클릭 시 다운로드 처리</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rowSpan="2">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댓글보기</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댓글 영역 </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펼쳐짐</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(Default)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댓글 전체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007E39"/>
                          </a:solidFill>
                          <a:latin typeface="맑은 고딕" panose="020B0503020000020004" pitchFamily="50" charset="-127"/>
                          <a:ea typeface="+mn-ea"/>
                        </a:rPr>
                        <a:t>※ </a:t>
                      </a:r>
                      <a:r>
                        <a:rPr lang="ko-KR" altLang="en-US" sz="800" b="0" dirty="0">
                          <a:solidFill>
                            <a:srgbClr val="007E39"/>
                          </a:solidFill>
                          <a:latin typeface="맑은 고딕" panose="020B0503020000020004" pitchFamily="50" charset="-127"/>
                          <a:ea typeface="+mn-ea"/>
                        </a:rPr>
                        <a:t>이후 페이지 공통 적용</a:t>
                      </a:r>
                      <a:r>
                        <a:rPr lang="en-US" altLang="ko-KR" sz="800" b="0" dirty="0">
                          <a:solidFill>
                            <a:srgbClr val="007E39"/>
                          </a:solidFill>
                          <a:latin typeface="맑은 고딕" panose="020B0503020000020004" pitchFamily="50" charset="-127"/>
                          <a:ea typeface="+mn-ea"/>
                        </a:rPr>
                        <a:t>, </a:t>
                      </a:r>
                      <a:r>
                        <a:rPr lang="ko-KR" altLang="en-US" sz="800" b="0" dirty="0" err="1">
                          <a:solidFill>
                            <a:srgbClr val="007E39"/>
                          </a:solidFill>
                          <a:latin typeface="맑은 고딕" panose="020B0503020000020004" pitchFamily="50" charset="-127"/>
                          <a:ea typeface="+mn-ea"/>
                        </a:rPr>
                        <a:t>디스크립션</a:t>
                      </a:r>
                      <a:r>
                        <a:rPr lang="ko-KR" altLang="en-US" sz="800" b="0" dirty="0">
                          <a:solidFill>
                            <a:srgbClr val="007E39"/>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2-1 :  </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삭제 버튼</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C3, A45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후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삭제</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913146"/>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목록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회사소개 목록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BAU04_001</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C3, A45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후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삭제</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회사소개 목록 화면으로 이동 </a:t>
                      </a:r>
                      <a:r>
                        <a:rPr lang="en-US" altLang="ko-KR" sz="800" dirty="0">
                          <a:solidFill>
                            <a:srgbClr val="9966FF"/>
                          </a:solidFill>
                          <a:latin typeface="맑은 고딕" panose="020B0503020000020004" pitchFamily="50" charset="-127"/>
                          <a:ea typeface="+mn-ea"/>
                        </a:rPr>
                        <a:t>BAU04_001</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수정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회사소개 수정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BAU04_003</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928375"/>
                  </a:ext>
                </a:extLst>
              </a:tr>
            </a:tbl>
          </a:graphicData>
        </a:graphic>
      </p:graphicFrame>
      <p:sp>
        <p:nvSpPr>
          <p:cNvPr id="8" name="Oval 24">
            <a:extLst>
              <a:ext uri="{FF2B5EF4-FFF2-40B4-BE49-F238E27FC236}">
                <a16:creationId xmlns:a16="http://schemas.microsoft.com/office/drawing/2014/main" id="{0B33D812-C0BE-46C5-A227-F2545B101513}"/>
              </a:ext>
            </a:extLst>
          </p:cNvPr>
          <p:cNvSpPr>
            <a:spLocks noChangeArrowheads="1"/>
          </p:cNvSpPr>
          <p:nvPr/>
        </p:nvSpPr>
        <p:spPr bwMode="auto">
          <a:xfrm>
            <a:off x="3467329" y="279631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28" name="Oval 24">
            <a:extLst>
              <a:ext uri="{FF2B5EF4-FFF2-40B4-BE49-F238E27FC236}">
                <a16:creationId xmlns:a16="http://schemas.microsoft.com/office/drawing/2014/main" id="{F56DE153-CC44-419D-BD61-6C1581164D4E}"/>
              </a:ext>
            </a:extLst>
          </p:cNvPr>
          <p:cNvSpPr>
            <a:spLocks noChangeArrowheads="1"/>
          </p:cNvSpPr>
          <p:nvPr/>
        </p:nvSpPr>
        <p:spPr bwMode="auto">
          <a:xfrm>
            <a:off x="1785037" y="573138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30" name="Oval 24">
            <a:extLst>
              <a:ext uri="{FF2B5EF4-FFF2-40B4-BE49-F238E27FC236}">
                <a16:creationId xmlns:a16="http://schemas.microsoft.com/office/drawing/2014/main" id="{09FA08F8-3829-4073-AA5C-78863F263CDF}"/>
              </a:ext>
            </a:extLst>
          </p:cNvPr>
          <p:cNvSpPr>
            <a:spLocks noChangeArrowheads="1"/>
          </p:cNvSpPr>
          <p:nvPr/>
        </p:nvSpPr>
        <p:spPr bwMode="auto">
          <a:xfrm>
            <a:off x="5741577" y="573138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32" name="Oval 24">
            <a:extLst>
              <a:ext uri="{FF2B5EF4-FFF2-40B4-BE49-F238E27FC236}">
                <a16:creationId xmlns:a16="http://schemas.microsoft.com/office/drawing/2014/main" id="{A8F1347B-0718-4A42-91B2-59C5DE8B2D38}"/>
              </a:ext>
            </a:extLst>
          </p:cNvPr>
          <p:cNvSpPr>
            <a:spLocks noChangeArrowheads="1"/>
          </p:cNvSpPr>
          <p:nvPr/>
        </p:nvSpPr>
        <p:spPr bwMode="auto">
          <a:xfrm>
            <a:off x="6655977" y="573138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7" name="타원 6">
            <a:extLst>
              <a:ext uri="{FF2B5EF4-FFF2-40B4-BE49-F238E27FC236}">
                <a16:creationId xmlns:a16="http://schemas.microsoft.com/office/drawing/2014/main" id="{3F496C1D-3F5A-4B26-A613-4EC8873DE1D5}"/>
              </a:ext>
            </a:extLst>
          </p:cNvPr>
          <p:cNvSpPr/>
          <p:nvPr/>
        </p:nvSpPr>
        <p:spPr bwMode="auto">
          <a:xfrm>
            <a:off x="1752929" y="4055594"/>
            <a:ext cx="238043" cy="238043"/>
          </a:xfrm>
          <a:prstGeom prst="ellipse">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S</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9" name="TextBox 8">
            <a:extLst>
              <a:ext uri="{FF2B5EF4-FFF2-40B4-BE49-F238E27FC236}">
                <a16:creationId xmlns:a16="http://schemas.microsoft.com/office/drawing/2014/main" id="{17319D97-A95E-4F32-9C48-8233C3BDAAE6}"/>
              </a:ext>
            </a:extLst>
          </p:cNvPr>
          <p:cNvSpPr txBox="1"/>
          <p:nvPr/>
        </p:nvSpPr>
        <p:spPr bwMode="auto">
          <a:xfrm>
            <a:off x="1994880" y="4060609"/>
            <a:ext cx="1574470" cy="204800"/>
          </a:xfrm>
          <a:prstGeom prst="rect">
            <a:avLst/>
          </a:prstGeom>
          <a:noFill/>
          <a:ln w="9525">
            <a:noFill/>
            <a:miter lim="800000"/>
            <a:headEnd/>
            <a:tailEnd/>
          </a:ln>
        </p:spPr>
        <p:txBody>
          <a:bodyPr wrap="none" rtlCol="0">
            <a:spAutoFit/>
          </a:bodyPr>
          <a:lstStyle/>
          <a:p>
            <a:r>
              <a:rPr lang="en-US" altLang="ko-KR" sz="731" b="0" dirty="0">
                <a:latin typeface="+mn-ea"/>
                <a:ea typeface="+mn-ea"/>
                <a:cs typeface="Arial" pitchFamily="34" charset="0"/>
              </a:rPr>
              <a:t>Silicon Works </a:t>
            </a:r>
            <a:r>
              <a:rPr lang="ko-KR" altLang="en-US" sz="731" b="0" dirty="0">
                <a:latin typeface="+mn-ea"/>
                <a:ea typeface="+mn-ea"/>
                <a:cs typeface="Arial" pitchFamily="34" charset="0"/>
              </a:rPr>
              <a:t>강소라</a:t>
            </a:r>
            <a:r>
              <a:rPr lang="en-US" altLang="ko-KR" sz="731" b="0" dirty="0">
                <a:latin typeface="+mn-ea"/>
                <a:ea typeface="+mn-ea"/>
                <a:cs typeface="Arial" pitchFamily="34" charset="0"/>
              </a:rPr>
              <a:t>/</a:t>
            </a:r>
            <a:r>
              <a:rPr lang="ko-KR" altLang="en-US" sz="731" b="0" dirty="0">
                <a:latin typeface="+mn-ea"/>
                <a:ea typeface="+mn-ea"/>
                <a:cs typeface="Arial" pitchFamily="34" charset="0"/>
              </a:rPr>
              <a:t>대외협력팀</a:t>
            </a:r>
          </a:p>
        </p:txBody>
      </p:sp>
      <p:sp>
        <p:nvSpPr>
          <p:cNvPr id="10" name="TextBox 9">
            <a:extLst>
              <a:ext uri="{FF2B5EF4-FFF2-40B4-BE49-F238E27FC236}">
                <a16:creationId xmlns:a16="http://schemas.microsoft.com/office/drawing/2014/main" id="{9BB4661F-26D4-4C48-B3BF-E192E8079D11}"/>
              </a:ext>
            </a:extLst>
          </p:cNvPr>
          <p:cNvSpPr txBox="1"/>
          <p:nvPr/>
        </p:nvSpPr>
        <p:spPr bwMode="auto">
          <a:xfrm>
            <a:off x="3423413" y="4060609"/>
            <a:ext cx="668773" cy="204800"/>
          </a:xfrm>
          <a:prstGeom prst="rect">
            <a:avLst/>
          </a:prstGeom>
          <a:noFill/>
          <a:ln w="9525">
            <a:noFill/>
            <a:miter lim="800000"/>
            <a:headEnd/>
            <a:tailEnd/>
          </a:ln>
        </p:spPr>
        <p:txBody>
          <a:bodyPr wrap="none" rtlCol="0">
            <a:spAutoFit/>
          </a:bodyPr>
          <a:lstStyle/>
          <a:p>
            <a:r>
              <a:rPr lang="en-US" altLang="ko-KR" sz="731" b="0" dirty="0">
                <a:solidFill>
                  <a:schemeClr val="bg1">
                    <a:lumMod val="50000"/>
                  </a:schemeClr>
                </a:solidFill>
                <a:latin typeface="+mn-ea"/>
                <a:ea typeface="+mn-ea"/>
                <a:cs typeface="Arial" pitchFamily="34" charset="0"/>
              </a:rPr>
              <a:t>2020/08/20</a:t>
            </a:r>
            <a:endParaRPr lang="ko-KR" altLang="en-US" sz="731" b="0" dirty="0">
              <a:solidFill>
                <a:schemeClr val="bg1">
                  <a:lumMod val="50000"/>
                </a:schemeClr>
              </a:solidFill>
              <a:latin typeface="+mn-ea"/>
              <a:ea typeface="+mn-ea"/>
              <a:cs typeface="Arial" pitchFamily="34" charset="0"/>
            </a:endParaRPr>
          </a:p>
        </p:txBody>
      </p:sp>
      <p:sp>
        <p:nvSpPr>
          <p:cNvPr id="11" name="TextBox 10">
            <a:extLst>
              <a:ext uri="{FF2B5EF4-FFF2-40B4-BE49-F238E27FC236}">
                <a16:creationId xmlns:a16="http://schemas.microsoft.com/office/drawing/2014/main" id="{365AE577-E4B3-44E9-86DB-9C578CD893A4}"/>
              </a:ext>
            </a:extLst>
          </p:cNvPr>
          <p:cNvSpPr txBox="1"/>
          <p:nvPr/>
        </p:nvSpPr>
        <p:spPr bwMode="auto">
          <a:xfrm>
            <a:off x="1985833" y="4264023"/>
            <a:ext cx="1481496" cy="204800"/>
          </a:xfrm>
          <a:prstGeom prst="rect">
            <a:avLst/>
          </a:prstGeom>
          <a:noFill/>
          <a:ln w="9525">
            <a:noFill/>
            <a:miter lim="800000"/>
            <a:headEnd/>
            <a:tailEnd/>
          </a:ln>
        </p:spPr>
        <p:txBody>
          <a:bodyPr wrap="none" rtlCol="0">
            <a:spAutoFit/>
          </a:bodyPr>
          <a:lstStyle/>
          <a:p>
            <a:r>
              <a:rPr lang="ko-KR" altLang="en-US" sz="731" b="0" dirty="0">
                <a:latin typeface="+mn-ea"/>
                <a:ea typeface="+mn-ea"/>
                <a:cs typeface="Arial" pitchFamily="34" charset="0"/>
              </a:rPr>
              <a:t>품질방안 첨부파일 감사합니다</a:t>
            </a:r>
            <a:r>
              <a:rPr lang="en-US" altLang="ko-KR" sz="731" b="0" dirty="0">
                <a:latin typeface="+mn-ea"/>
                <a:ea typeface="+mn-ea"/>
                <a:cs typeface="Arial" pitchFamily="34" charset="0"/>
              </a:rPr>
              <a:t>.</a:t>
            </a:r>
            <a:endParaRPr lang="ko-KR" altLang="en-US" sz="731" b="0" dirty="0">
              <a:latin typeface="+mn-ea"/>
              <a:ea typeface="+mn-ea"/>
              <a:cs typeface="Arial" pitchFamily="34" charset="0"/>
            </a:endParaRPr>
          </a:p>
        </p:txBody>
      </p:sp>
      <p:sp>
        <p:nvSpPr>
          <p:cNvPr id="12" name="TextBox 11">
            <a:extLst>
              <a:ext uri="{FF2B5EF4-FFF2-40B4-BE49-F238E27FC236}">
                <a16:creationId xmlns:a16="http://schemas.microsoft.com/office/drawing/2014/main" id="{64EF4365-E4A7-4919-A53A-9A1CA9BE7475}"/>
              </a:ext>
            </a:extLst>
          </p:cNvPr>
          <p:cNvSpPr txBox="1"/>
          <p:nvPr/>
        </p:nvSpPr>
        <p:spPr bwMode="auto">
          <a:xfrm>
            <a:off x="7054292" y="4279490"/>
            <a:ext cx="370614" cy="204800"/>
          </a:xfrm>
          <a:prstGeom prst="rect">
            <a:avLst/>
          </a:prstGeom>
          <a:noFill/>
          <a:ln w="9525">
            <a:noFill/>
            <a:miter lim="800000"/>
            <a:headEnd/>
            <a:tailEnd/>
          </a:ln>
        </p:spPr>
        <p:txBody>
          <a:bodyPr wrap="square" rtlCol="0">
            <a:spAutoFit/>
          </a:bodyPr>
          <a:lstStyle/>
          <a:p>
            <a:r>
              <a:rPr lang="ko-KR" altLang="en-US" sz="731" b="0" dirty="0">
                <a:latin typeface="+mn-ea"/>
                <a:ea typeface="+mn-ea"/>
                <a:cs typeface="Arial" pitchFamily="34" charset="0"/>
              </a:rPr>
              <a:t>삭제</a:t>
            </a:r>
          </a:p>
        </p:txBody>
      </p:sp>
      <p:cxnSp>
        <p:nvCxnSpPr>
          <p:cNvPr id="44" name="직선 연결선 43">
            <a:extLst>
              <a:ext uri="{FF2B5EF4-FFF2-40B4-BE49-F238E27FC236}">
                <a16:creationId xmlns:a16="http://schemas.microsoft.com/office/drawing/2014/main" id="{A93EDD40-60E0-4912-9324-DA23561E8500}"/>
              </a:ext>
            </a:extLst>
          </p:cNvPr>
          <p:cNvCxnSpPr>
            <a:cxnSpLocks/>
          </p:cNvCxnSpPr>
          <p:nvPr/>
        </p:nvCxnSpPr>
        <p:spPr bwMode="auto">
          <a:xfrm>
            <a:off x="1726505" y="4653136"/>
            <a:ext cx="5698401" cy="0"/>
          </a:xfrm>
          <a:prstGeom prst="line">
            <a:avLst/>
          </a:prstGeom>
          <a:noFill/>
          <a:ln w="12700" algn="ctr">
            <a:solidFill>
              <a:schemeClr val="bg1">
                <a:lumMod val="85000"/>
              </a:schemeClr>
            </a:solidFill>
            <a:round/>
            <a:headEnd/>
            <a:tailEnd/>
          </a:ln>
        </p:spPr>
      </p:cxnSp>
      <p:sp>
        <p:nvSpPr>
          <p:cNvPr id="46" name="타원 45">
            <a:extLst>
              <a:ext uri="{FF2B5EF4-FFF2-40B4-BE49-F238E27FC236}">
                <a16:creationId xmlns:a16="http://schemas.microsoft.com/office/drawing/2014/main" id="{09E02D7A-73CD-4598-976F-554EE305C8AF}"/>
              </a:ext>
            </a:extLst>
          </p:cNvPr>
          <p:cNvSpPr/>
          <p:nvPr/>
        </p:nvSpPr>
        <p:spPr bwMode="auto">
          <a:xfrm>
            <a:off x="1752929" y="4802940"/>
            <a:ext cx="238043" cy="238043"/>
          </a:xfrm>
          <a:prstGeom prst="ellipse">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S</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52" name="TextBox 51">
            <a:extLst>
              <a:ext uri="{FF2B5EF4-FFF2-40B4-BE49-F238E27FC236}">
                <a16:creationId xmlns:a16="http://schemas.microsoft.com/office/drawing/2014/main" id="{9405BEA3-EE0A-4A22-BC77-CDECD6E2B263}"/>
              </a:ext>
            </a:extLst>
          </p:cNvPr>
          <p:cNvSpPr txBox="1"/>
          <p:nvPr/>
        </p:nvSpPr>
        <p:spPr bwMode="auto">
          <a:xfrm>
            <a:off x="1985833" y="5011369"/>
            <a:ext cx="1481496" cy="204800"/>
          </a:xfrm>
          <a:prstGeom prst="rect">
            <a:avLst/>
          </a:prstGeom>
          <a:noFill/>
          <a:ln w="9525">
            <a:noFill/>
            <a:miter lim="800000"/>
            <a:headEnd/>
            <a:tailEnd/>
          </a:ln>
        </p:spPr>
        <p:txBody>
          <a:bodyPr wrap="none" rtlCol="0">
            <a:spAutoFit/>
          </a:bodyPr>
          <a:lstStyle/>
          <a:p>
            <a:r>
              <a:rPr lang="ko-KR" altLang="en-US" sz="731" b="0" dirty="0">
                <a:latin typeface="+mn-ea"/>
                <a:ea typeface="+mn-ea"/>
                <a:cs typeface="Arial" pitchFamily="34" charset="0"/>
              </a:rPr>
              <a:t>품질방안 첨부파일 감사합니다</a:t>
            </a:r>
            <a:r>
              <a:rPr lang="en-US" altLang="ko-KR" sz="731" b="0" dirty="0">
                <a:latin typeface="+mn-ea"/>
                <a:ea typeface="+mn-ea"/>
                <a:cs typeface="Arial" pitchFamily="34" charset="0"/>
              </a:rPr>
              <a:t>.</a:t>
            </a:r>
            <a:endParaRPr lang="ko-KR" altLang="en-US" sz="731" b="0" dirty="0">
              <a:latin typeface="+mn-ea"/>
              <a:ea typeface="+mn-ea"/>
              <a:cs typeface="Arial" pitchFamily="34" charset="0"/>
            </a:endParaRPr>
          </a:p>
        </p:txBody>
      </p:sp>
      <p:sp>
        <p:nvSpPr>
          <p:cNvPr id="53" name="TextBox 52">
            <a:extLst>
              <a:ext uri="{FF2B5EF4-FFF2-40B4-BE49-F238E27FC236}">
                <a16:creationId xmlns:a16="http://schemas.microsoft.com/office/drawing/2014/main" id="{94A9A0FB-936C-4EB6-979C-BE0C15DD6BFE}"/>
              </a:ext>
            </a:extLst>
          </p:cNvPr>
          <p:cNvSpPr txBox="1"/>
          <p:nvPr/>
        </p:nvSpPr>
        <p:spPr bwMode="auto">
          <a:xfrm>
            <a:off x="7054292" y="5026836"/>
            <a:ext cx="370614" cy="204800"/>
          </a:xfrm>
          <a:prstGeom prst="rect">
            <a:avLst/>
          </a:prstGeom>
          <a:noFill/>
          <a:ln w="9525">
            <a:noFill/>
            <a:miter lim="800000"/>
            <a:headEnd/>
            <a:tailEnd/>
          </a:ln>
        </p:spPr>
        <p:txBody>
          <a:bodyPr wrap="square" rtlCol="0">
            <a:spAutoFit/>
          </a:bodyPr>
          <a:lstStyle/>
          <a:p>
            <a:r>
              <a:rPr lang="ko-KR" altLang="en-US" sz="731" b="0" dirty="0">
                <a:latin typeface="+mn-ea"/>
                <a:ea typeface="+mn-ea"/>
                <a:cs typeface="Arial" pitchFamily="34" charset="0"/>
              </a:rPr>
              <a:t>삭제</a:t>
            </a:r>
          </a:p>
        </p:txBody>
      </p:sp>
      <p:cxnSp>
        <p:nvCxnSpPr>
          <p:cNvPr id="54" name="직선 연결선 53">
            <a:extLst>
              <a:ext uri="{FF2B5EF4-FFF2-40B4-BE49-F238E27FC236}">
                <a16:creationId xmlns:a16="http://schemas.microsoft.com/office/drawing/2014/main" id="{DC60324F-4B6F-4F8C-A8D3-5F4C13E1DA38}"/>
              </a:ext>
            </a:extLst>
          </p:cNvPr>
          <p:cNvCxnSpPr>
            <a:cxnSpLocks/>
          </p:cNvCxnSpPr>
          <p:nvPr/>
        </p:nvCxnSpPr>
        <p:spPr bwMode="auto">
          <a:xfrm>
            <a:off x="1726505" y="5400482"/>
            <a:ext cx="5698401" cy="0"/>
          </a:xfrm>
          <a:prstGeom prst="line">
            <a:avLst/>
          </a:prstGeom>
          <a:noFill/>
          <a:ln w="12700" algn="ctr">
            <a:solidFill>
              <a:schemeClr val="bg1">
                <a:lumMod val="85000"/>
              </a:schemeClr>
            </a:solidFill>
            <a:round/>
            <a:headEnd/>
            <a:tailEnd/>
          </a:ln>
        </p:spPr>
      </p:cxnSp>
      <p:sp>
        <p:nvSpPr>
          <p:cNvPr id="15" name="직사각형 14">
            <a:extLst>
              <a:ext uri="{FF2B5EF4-FFF2-40B4-BE49-F238E27FC236}">
                <a16:creationId xmlns:a16="http://schemas.microsoft.com/office/drawing/2014/main" id="{3F905363-0211-4BEB-BFF3-551845583D04}"/>
              </a:ext>
            </a:extLst>
          </p:cNvPr>
          <p:cNvSpPr/>
          <p:nvPr/>
        </p:nvSpPr>
        <p:spPr bwMode="auto">
          <a:xfrm>
            <a:off x="1653776" y="3877372"/>
            <a:ext cx="5895078" cy="1684227"/>
          </a:xfrm>
          <a:prstGeom prst="rect">
            <a:avLst/>
          </a:prstGeom>
          <a:noFill/>
          <a:ln w="12700">
            <a:solidFill>
              <a:srgbClr val="C12447"/>
            </a:solidFill>
            <a:prstDash val="sysDot"/>
            <a:miter lim="800000"/>
            <a:headEnd/>
            <a:tailEnd type="none" w="med" len="lg"/>
          </a:ln>
        </p:spPr>
        <p:txBody>
          <a:bodyPr lIns="36000" tIns="36000" rIns="36000" bIns="36000" rtlCol="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endParaRPr lang="ko-KR" altLang="en-US" b="0" dirty="0">
              <a:solidFill>
                <a:schemeClr val="tx1">
                  <a:lumMod val="50000"/>
                  <a:lumOff val="50000"/>
                </a:schemeClr>
              </a:solidFill>
              <a:latin typeface="+mn-ea"/>
              <a:ea typeface="+mn-ea"/>
              <a:cs typeface="Arial" charset="0"/>
            </a:endParaRPr>
          </a:p>
        </p:txBody>
      </p:sp>
      <p:sp>
        <p:nvSpPr>
          <p:cNvPr id="27" name="Oval 24">
            <a:extLst>
              <a:ext uri="{FF2B5EF4-FFF2-40B4-BE49-F238E27FC236}">
                <a16:creationId xmlns:a16="http://schemas.microsoft.com/office/drawing/2014/main" id="{AD319569-B240-4504-9E11-DBFF8554B9E5}"/>
              </a:ext>
            </a:extLst>
          </p:cNvPr>
          <p:cNvSpPr>
            <a:spLocks noChangeArrowheads="1"/>
          </p:cNvSpPr>
          <p:nvPr/>
        </p:nvSpPr>
        <p:spPr bwMode="auto">
          <a:xfrm>
            <a:off x="1587124" y="381306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56" name="Oval 24">
            <a:extLst>
              <a:ext uri="{FF2B5EF4-FFF2-40B4-BE49-F238E27FC236}">
                <a16:creationId xmlns:a16="http://schemas.microsoft.com/office/drawing/2014/main" id="{E7B1E1BB-40CB-466A-9C79-FC63F6D18907}"/>
              </a:ext>
            </a:extLst>
          </p:cNvPr>
          <p:cNvSpPr>
            <a:spLocks noChangeArrowheads="1"/>
          </p:cNvSpPr>
          <p:nvPr/>
        </p:nvSpPr>
        <p:spPr bwMode="auto">
          <a:xfrm>
            <a:off x="6957584" y="427450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2-1</a:t>
            </a:r>
            <a:endParaRPr lang="ko-KR" altLang="en-US" sz="650" dirty="0">
              <a:solidFill>
                <a:schemeClr val="bg1"/>
              </a:solidFill>
              <a:latin typeface="+mn-ea"/>
              <a:ea typeface="+mn-ea"/>
            </a:endParaRPr>
          </a:p>
        </p:txBody>
      </p:sp>
      <p:sp>
        <p:nvSpPr>
          <p:cNvPr id="16" name="TextBox 15">
            <a:extLst>
              <a:ext uri="{FF2B5EF4-FFF2-40B4-BE49-F238E27FC236}">
                <a16:creationId xmlns:a16="http://schemas.microsoft.com/office/drawing/2014/main" id="{331018DA-43F2-407B-A954-C28D9B33E622}"/>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회사소개 관리</a:t>
            </a:r>
            <a:r>
              <a:rPr lang="en-US" altLang="ko-KR" b="0" dirty="0">
                <a:latin typeface="+mn-ea"/>
                <a:ea typeface="+mn-ea"/>
              </a:rPr>
              <a:t>&gt;</a:t>
            </a:r>
            <a:r>
              <a:rPr lang="ko-KR" altLang="en-US" b="0" dirty="0">
                <a:latin typeface="+mn-ea"/>
                <a:ea typeface="+mn-ea"/>
              </a:rPr>
              <a:t>보기</a:t>
            </a:r>
          </a:p>
        </p:txBody>
      </p:sp>
      <p:graphicFrame>
        <p:nvGraphicFramePr>
          <p:cNvPr id="17" name="표 16">
            <a:extLst>
              <a:ext uri="{FF2B5EF4-FFF2-40B4-BE49-F238E27FC236}">
                <a16:creationId xmlns:a16="http://schemas.microsoft.com/office/drawing/2014/main" id="{0A08D97C-2CB9-4035-BF7A-E2957D2258F7}"/>
              </a:ext>
            </a:extLst>
          </p:cNvPr>
          <p:cNvGraphicFramePr>
            <a:graphicFrameLocks noGrp="1"/>
          </p:cNvGraphicFramePr>
          <p:nvPr>
            <p:extLst>
              <p:ext uri="{D42A27DB-BD31-4B8C-83A1-F6EECF244321}">
                <p14:modId xmlns:p14="http://schemas.microsoft.com/office/powerpoint/2010/main" val="923185806"/>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회사소개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sp>
        <p:nvSpPr>
          <p:cNvPr id="34" name="TextBox 33">
            <a:extLst>
              <a:ext uri="{FF2B5EF4-FFF2-40B4-BE49-F238E27FC236}">
                <a16:creationId xmlns:a16="http://schemas.microsoft.com/office/drawing/2014/main" id="{12149A34-6D4D-4894-8256-219D39E87FEA}"/>
              </a:ext>
            </a:extLst>
          </p:cNvPr>
          <p:cNvSpPr txBox="1"/>
          <p:nvPr/>
        </p:nvSpPr>
        <p:spPr bwMode="auto">
          <a:xfrm>
            <a:off x="1994880" y="4816747"/>
            <a:ext cx="1574470" cy="204800"/>
          </a:xfrm>
          <a:prstGeom prst="rect">
            <a:avLst/>
          </a:prstGeom>
          <a:noFill/>
          <a:ln w="9525">
            <a:noFill/>
            <a:miter lim="800000"/>
            <a:headEnd/>
            <a:tailEnd/>
          </a:ln>
        </p:spPr>
        <p:txBody>
          <a:bodyPr wrap="none" rtlCol="0">
            <a:spAutoFit/>
          </a:bodyPr>
          <a:lstStyle/>
          <a:p>
            <a:r>
              <a:rPr lang="en-US" altLang="ko-KR" sz="731" b="0" dirty="0">
                <a:latin typeface="+mn-ea"/>
                <a:ea typeface="+mn-ea"/>
                <a:cs typeface="Arial" pitchFamily="34" charset="0"/>
              </a:rPr>
              <a:t>Silicon Works </a:t>
            </a:r>
            <a:r>
              <a:rPr lang="ko-KR" altLang="en-US" sz="731" b="0" dirty="0">
                <a:latin typeface="+mn-ea"/>
                <a:ea typeface="+mn-ea"/>
                <a:cs typeface="Arial" pitchFamily="34" charset="0"/>
              </a:rPr>
              <a:t>강소라</a:t>
            </a:r>
            <a:r>
              <a:rPr lang="en-US" altLang="ko-KR" sz="731" b="0" dirty="0">
                <a:latin typeface="+mn-ea"/>
                <a:ea typeface="+mn-ea"/>
                <a:cs typeface="Arial" pitchFamily="34" charset="0"/>
              </a:rPr>
              <a:t>/</a:t>
            </a:r>
            <a:r>
              <a:rPr lang="ko-KR" altLang="en-US" sz="731" b="0" dirty="0">
                <a:latin typeface="+mn-ea"/>
                <a:ea typeface="+mn-ea"/>
                <a:cs typeface="Arial" pitchFamily="34" charset="0"/>
              </a:rPr>
              <a:t>대외협력팀</a:t>
            </a:r>
          </a:p>
        </p:txBody>
      </p:sp>
      <p:sp>
        <p:nvSpPr>
          <p:cNvPr id="36" name="TextBox 35">
            <a:extLst>
              <a:ext uri="{FF2B5EF4-FFF2-40B4-BE49-F238E27FC236}">
                <a16:creationId xmlns:a16="http://schemas.microsoft.com/office/drawing/2014/main" id="{51743B95-EDE3-4F82-BD46-5AC0438AAAB5}"/>
              </a:ext>
            </a:extLst>
          </p:cNvPr>
          <p:cNvSpPr txBox="1"/>
          <p:nvPr/>
        </p:nvSpPr>
        <p:spPr bwMode="auto">
          <a:xfrm>
            <a:off x="3423413" y="4816747"/>
            <a:ext cx="668773" cy="204800"/>
          </a:xfrm>
          <a:prstGeom prst="rect">
            <a:avLst/>
          </a:prstGeom>
          <a:noFill/>
          <a:ln w="9525">
            <a:noFill/>
            <a:miter lim="800000"/>
            <a:headEnd/>
            <a:tailEnd/>
          </a:ln>
        </p:spPr>
        <p:txBody>
          <a:bodyPr wrap="none" rtlCol="0">
            <a:spAutoFit/>
          </a:bodyPr>
          <a:lstStyle/>
          <a:p>
            <a:r>
              <a:rPr lang="en-US" altLang="ko-KR" sz="731" b="0" dirty="0">
                <a:solidFill>
                  <a:schemeClr val="bg1">
                    <a:lumMod val="50000"/>
                  </a:schemeClr>
                </a:solidFill>
                <a:latin typeface="+mn-ea"/>
                <a:ea typeface="+mn-ea"/>
                <a:cs typeface="Arial" pitchFamily="34" charset="0"/>
              </a:rPr>
              <a:t>2020/08/20</a:t>
            </a:r>
            <a:endParaRPr lang="ko-KR" altLang="en-US" sz="731" b="0" dirty="0">
              <a:solidFill>
                <a:schemeClr val="bg1">
                  <a:lumMod val="50000"/>
                </a:schemeClr>
              </a:solidFill>
              <a:latin typeface="+mn-ea"/>
              <a:ea typeface="+mn-ea"/>
              <a:cs typeface="Arial" pitchFamily="34" charset="0"/>
            </a:endParaRPr>
          </a:p>
        </p:txBody>
      </p:sp>
    </p:spTree>
    <p:extLst>
      <p:ext uri="{BB962C8B-B14F-4D97-AF65-F5344CB8AC3E}">
        <p14:creationId xmlns:p14="http://schemas.microsoft.com/office/powerpoint/2010/main" val="220960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F9C8C3-F984-4F97-8393-415FA305CBFD}"/>
              </a:ext>
            </a:extLst>
          </p:cNvPr>
          <p:cNvSpPr>
            <a:spLocks noGrp="1"/>
          </p:cNvSpPr>
          <p:nvPr>
            <p:ph type="body" sz="quarter" idx="14"/>
          </p:nvPr>
        </p:nvSpPr>
        <p:spPr/>
        <p:txBody>
          <a:bodyPr/>
          <a:lstStyle/>
          <a:p>
            <a:r>
              <a:rPr lang="ko-KR" altLang="en-US" dirty="0"/>
              <a:t>회사소개 관리</a:t>
            </a:r>
            <a:r>
              <a:rPr lang="en-US" altLang="ko-KR" dirty="0"/>
              <a:t>&gt;</a:t>
            </a:r>
            <a:r>
              <a:rPr lang="ko-KR" altLang="en-US" dirty="0"/>
              <a:t>수정</a:t>
            </a:r>
          </a:p>
        </p:txBody>
      </p:sp>
      <p:sp>
        <p:nvSpPr>
          <p:cNvPr id="3" name="텍스트 개체 틀 2">
            <a:extLst>
              <a:ext uri="{FF2B5EF4-FFF2-40B4-BE49-F238E27FC236}">
                <a16:creationId xmlns:a16="http://schemas.microsoft.com/office/drawing/2014/main" id="{DA506393-AE0D-49E2-A1F6-AEEF5098FE9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BAU04_003</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C03D945-2E48-4FA4-B57D-D017EB4B3EBE}"/>
              </a:ext>
            </a:extLst>
          </p:cNvPr>
          <p:cNvSpPr>
            <a:spLocks noGrp="1"/>
          </p:cNvSpPr>
          <p:nvPr>
            <p:ph type="body" sz="quarter" idx="13"/>
          </p:nvPr>
        </p:nvSpPr>
        <p:spPr/>
        <p:txBody>
          <a:bodyPr/>
          <a:lstStyle/>
          <a:p>
            <a:r>
              <a:rPr lang="ko-KR" altLang="en-US" dirty="0"/>
              <a:t>개발</a:t>
            </a:r>
          </a:p>
        </p:txBody>
      </p:sp>
      <p:sp>
        <p:nvSpPr>
          <p:cNvPr id="20" name="직사각형 19">
            <a:extLst>
              <a:ext uri="{FF2B5EF4-FFF2-40B4-BE49-F238E27FC236}">
                <a16:creationId xmlns:a16="http://schemas.microsoft.com/office/drawing/2014/main" id="{2F480B37-2D0B-4E29-9AEE-A591A57EDB48}"/>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회사소개 관리</a:t>
            </a:r>
          </a:p>
        </p:txBody>
      </p:sp>
      <p:graphicFrame>
        <p:nvGraphicFramePr>
          <p:cNvPr id="22" name="표 21">
            <a:extLst>
              <a:ext uri="{FF2B5EF4-FFF2-40B4-BE49-F238E27FC236}">
                <a16:creationId xmlns:a16="http://schemas.microsoft.com/office/drawing/2014/main" id="{93419706-9E59-4B63-B9F4-26E9509DB123}"/>
              </a:ext>
            </a:extLst>
          </p:cNvPr>
          <p:cNvGraphicFramePr>
            <a:graphicFrameLocks noGrp="1"/>
          </p:cNvGraphicFramePr>
          <p:nvPr>
            <p:extLst>
              <p:ext uri="{D42A27DB-BD31-4B8C-83A1-F6EECF244321}">
                <p14:modId xmlns:p14="http://schemas.microsoft.com/office/powerpoint/2010/main" val="1652484561"/>
              </p:ext>
            </p:extLst>
          </p:nvPr>
        </p:nvGraphicFramePr>
        <p:xfrm>
          <a:off x="1673418" y="1374734"/>
          <a:ext cx="5875436" cy="4675762"/>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326074">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1368152">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3671128"/>
                  </a:ext>
                </a:extLst>
              </a:tr>
              <a:tr h="252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관리자</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우수빈</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게시일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2020.09.16</a:t>
                      </a: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고정  ● 해제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공개  ○ 비공개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bl>
          </a:graphicData>
        </a:graphic>
      </p:graphicFrame>
      <p:sp>
        <p:nvSpPr>
          <p:cNvPr id="31" name="직사각형 30">
            <a:extLst>
              <a:ext uri="{FF2B5EF4-FFF2-40B4-BE49-F238E27FC236}">
                <a16:creationId xmlns:a16="http://schemas.microsoft.com/office/drawing/2014/main" id="{E42643E6-E498-45A6-879A-C40951010F0C}"/>
              </a:ext>
            </a:extLst>
          </p:cNvPr>
          <p:cNvSpPr/>
          <p:nvPr/>
        </p:nvSpPr>
        <p:spPr bwMode="auto">
          <a:xfrm>
            <a:off x="5809379" y="6307069"/>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33" name="직사각형 32">
            <a:extLst>
              <a:ext uri="{FF2B5EF4-FFF2-40B4-BE49-F238E27FC236}">
                <a16:creationId xmlns:a16="http://schemas.microsoft.com/office/drawing/2014/main" id="{A0C1974D-00E2-4A4D-9AFF-C57A30A7370F}"/>
              </a:ext>
            </a:extLst>
          </p:cNvPr>
          <p:cNvSpPr/>
          <p:nvPr/>
        </p:nvSpPr>
        <p:spPr bwMode="auto">
          <a:xfrm>
            <a:off x="6664555" y="6307069"/>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수정</a:t>
            </a:r>
          </a:p>
        </p:txBody>
      </p:sp>
      <p:sp>
        <p:nvSpPr>
          <p:cNvPr id="5" name="직사각형 4">
            <a:extLst>
              <a:ext uri="{FF2B5EF4-FFF2-40B4-BE49-F238E27FC236}">
                <a16:creationId xmlns:a16="http://schemas.microsoft.com/office/drawing/2014/main" id="{54243D55-2027-4629-8411-6EB27BC6C38E}"/>
              </a:ext>
            </a:extLst>
          </p:cNvPr>
          <p:cNvSpPr/>
          <p:nvPr/>
        </p:nvSpPr>
        <p:spPr bwMode="auto">
          <a:xfrm>
            <a:off x="2693956" y="1450631"/>
            <a:ext cx="4788115" cy="186677"/>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eaLnBrk="1" hangingPunct="1"/>
            <a:r>
              <a:rPr lang="ko-KR" altLang="en-US" b="0" dirty="0">
                <a:solidFill>
                  <a:schemeClr val="tx1">
                    <a:lumMod val="50000"/>
                    <a:lumOff val="50000"/>
                  </a:schemeClr>
                </a:solidFill>
                <a:latin typeface="+mn-ea"/>
                <a:ea typeface="+mn-ea"/>
                <a:cs typeface="Arial" charset="0"/>
              </a:rPr>
              <a:t>회사소개</a:t>
            </a:r>
            <a:r>
              <a:rPr lang="en-US" altLang="ko-KR" b="0" dirty="0">
                <a:solidFill>
                  <a:schemeClr val="tx1">
                    <a:lumMod val="50000"/>
                    <a:lumOff val="50000"/>
                  </a:schemeClr>
                </a:solidFill>
                <a:latin typeface="+mn-ea"/>
                <a:ea typeface="+mn-ea"/>
                <a:cs typeface="Arial" charset="0"/>
              </a:rPr>
              <a:t>1</a:t>
            </a:r>
            <a:endParaRPr lang="ko-KR" altLang="en-US" b="0" dirty="0">
              <a:solidFill>
                <a:schemeClr val="tx1">
                  <a:lumMod val="50000"/>
                  <a:lumOff val="50000"/>
                </a:schemeClr>
              </a:solidFill>
              <a:latin typeface="+mn-ea"/>
              <a:ea typeface="+mn-ea"/>
              <a:cs typeface="Arial" charset="0"/>
            </a:endParaRPr>
          </a:p>
        </p:txBody>
      </p:sp>
      <p:sp>
        <p:nvSpPr>
          <p:cNvPr id="7" name="직사각형 4">
            <a:extLst>
              <a:ext uri="{FF2B5EF4-FFF2-40B4-BE49-F238E27FC236}">
                <a16:creationId xmlns:a16="http://schemas.microsoft.com/office/drawing/2014/main" id="{23BE98B2-E7D1-4B79-8786-EB5241E18E3C}"/>
              </a:ext>
            </a:extLst>
          </p:cNvPr>
          <p:cNvSpPr>
            <a:spLocks noChangeArrowheads="1"/>
          </p:cNvSpPr>
          <p:nvPr/>
        </p:nvSpPr>
        <p:spPr bwMode="auto">
          <a:xfrm>
            <a:off x="2729487" y="3696651"/>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r>
              <a:rPr lang="ko-KR" altLang="en-US"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a:t>
            </a:r>
            <a:r>
              <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1.png</a:t>
            </a:r>
          </a:p>
        </p:txBody>
      </p:sp>
      <p:sp>
        <p:nvSpPr>
          <p:cNvPr id="9" name="모서리가 둥근 직사각형 48">
            <a:extLst>
              <a:ext uri="{FF2B5EF4-FFF2-40B4-BE49-F238E27FC236}">
                <a16:creationId xmlns:a16="http://schemas.microsoft.com/office/drawing/2014/main" id="{4D177734-047E-4CCC-A265-A3AEB66BE0F1}"/>
              </a:ext>
            </a:extLst>
          </p:cNvPr>
          <p:cNvSpPr/>
          <p:nvPr/>
        </p:nvSpPr>
        <p:spPr>
          <a:xfrm>
            <a:off x="5815427" y="3696650"/>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1" name="TextBox 10">
            <a:extLst>
              <a:ext uri="{FF2B5EF4-FFF2-40B4-BE49-F238E27FC236}">
                <a16:creationId xmlns:a16="http://schemas.microsoft.com/office/drawing/2014/main" id="{CF3AD6E1-C66B-4288-A570-5A1D5C6C0A61}"/>
              </a:ext>
            </a:extLst>
          </p:cNvPr>
          <p:cNvSpPr txBox="1"/>
          <p:nvPr/>
        </p:nvSpPr>
        <p:spPr bwMode="auto">
          <a:xfrm>
            <a:off x="2665258" y="5211512"/>
            <a:ext cx="4275529" cy="307777"/>
          </a:xfrm>
          <a:prstGeom prst="rect">
            <a:avLst/>
          </a:prstGeom>
          <a:noFill/>
          <a:ln w="9525">
            <a:noFill/>
            <a:miter lim="800000"/>
            <a:headEnd/>
            <a:tailEnd/>
          </a:ln>
        </p:spPr>
        <p:txBody>
          <a:bodyPr wrap="none" rtlCol="0">
            <a:spAutoFit/>
          </a:bodyPr>
          <a:lstStyle/>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파일 업로드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영어</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 숫자로 된 파일명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PDF, ZIP, DOCX, DOC, XLSX, XLS, PPTX, </a:t>
            </a:r>
            <a:r>
              <a:rPr lang="en-US" altLang="ko-KR" sz="700" b="0" dirty="0">
                <a:latin typeface="+mn-ea"/>
                <a:ea typeface="+mn-ea"/>
                <a:cs typeface="Malgun Gothic Semilight" panose="020B0502040204020203" pitchFamily="50" charset="-127"/>
              </a:rPr>
              <a:t>PPT, </a:t>
            </a:r>
            <a:r>
              <a:rPr lang="en-US" altLang="ko-KR" sz="700" b="0" dirty="0">
                <a:solidFill>
                  <a:prstClr val="black"/>
                </a:solidFill>
                <a:latin typeface="+mn-ea"/>
                <a:ea typeface="+mn-ea"/>
                <a:cs typeface="Arial" panose="020B0604020202020204" pitchFamily="34" charset="0"/>
              </a:rPr>
              <a:t>JPG, PNG, GIF</a:t>
            </a:r>
          </a:p>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 1</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개 파일 최대 용량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10MB</a:t>
            </a:r>
            <a:endPar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endParaRPr>
          </a:p>
        </p:txBody>
      </p:sp>
      <p:sp>
        <p:nvSpPr>
          <p:cNvPr id="27" name="직사각형 26">
            <a:extLst>
              <a:ext uri="{FF2B5EF4-FFF2-40B4-BE49-F238E27FC236}">
                <a16:creationId xmlns:a16="http://schemas.microsoft.com/office/drawing/2014/main" id="{8736C3B1-08BB-4F07-8E4D-207CE3A71561}"/>
              </a:ext>
            </a:extLst>
          </p:cNvPr>
          <p:cNvSpPr/>
          <p:nvPr/>
        </p:nvSpPr>
        <p:spPr bwMode="auto">
          <a:xfrm>
            <a:off x="2693956" y="1775946"/>
            <a:ext cx="4788115" cy="1166061"/>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endParaRPr lang="en-US" altLang="ko-KR" b="0" dirty="0">
              <a:solidFill>
                <a:schemeClr val="tx1">
                  <a:lumMod val="50000"/>
                  <a:lumOff val="50000"/>
                </a:schemeClr>
              </a:solidFill>
              <a:latin typeface="+mn-ea"/>
              <a:ea typeface="+mn-ea"/>
              <a:cs typeface="Arial" charset="0"/>
            </a:endParaRPr>
          </a:p>
        </p:txBody>
      </p:sp>
      <p:graphicFrame>
        <p:nvGraphicFramePr>
          <p:cNvPr id="8" name="표 7">
            <a:extLst>
              <a:ext uri="{FF2B5EF4-FFF2-40B4-BE49-F238E27FC236}">
                <a16:creationId xmlns:a16="http://schemas.microsoft.com/office/drawing/2014/main" id="{7CE2E325-C7C5-4E02-841A-E38B349434FE}"/>
              </a:ext>
            </a:extLst>
          </p:cNvPr>
          <p:cNvGraphicFramePr>
            <a:graphicFrameLocks noGrp="1"/>
          </p:cNvGraphicFramePr>
          <p:nvPr>
            <p:extLst>
              <p:ext uri="{D42A27DB-BD31-4B8C-83A1-F6EECF244321}">
                <p14:modId xmlns:p14="http://schemas.microsoft.com/office/powerpoint/2010/main" val="196925097"/>
              </p:ext>
            </p:extLst>
          </p:nvPr>
        </p:nvGraphicFramePr>
        <p:xfrm>
          <a:off x="7568496" y="546758"/>
          <a:ext cx="2256367" cy="5250144"/>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회사소개 수정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150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2,000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rowSpan="3">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첨부파일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007E39"/>
                          </a:solidFill>
                          <a:latin typeface="맑은 고딕" panose="020B0503020000020004" pitchFamily="50" charset="-127"/>
                          <a:ea typeface="+mn-ea"/>
                        </a:rPr>
                        <a:t>※ </a:t>
                      </a:r>
                      <a:r>
                        <a:rPr lang="ko-KR" altLang="en-US" sz="800" b="0" dirty="0">
                          <a:solidFill>
                            <a:srgbClr val="007E39"/>
                          </a:solidFill>
                          <a:latin typeface="맑은 고딕" panose="020B0503020000020004" pitchFamily="50" charset="-127"/>
                          <a:ea typeface="+mn-ea"/>
                        </a:rPr>
                        <a:t>이후 페이지 공통 적용</a:t>
                      </a:r>
                      <a:r>
                        <a:rPr lang="en-US" altLang="ko-KR" sz="800" b="0" dirty="0">
                          <a:solidFill>
                            <a:srgbClr val="007E39"/>
                          </a:solidFill>
                          <a:latin typeface="맑은 고딕" panose="020B0503020000020004" pitchFamily="50" charset="-127"/>
                          <a:ea typeface="+mn-ea"/>
                        </a:rPr>
                        <a:t>, </a:t>
                      </a:r>
                      <a:r>
                        <a:rPr lang="ko-KR" altLang="en-US" sz="800" b="0" dirty="0" err="1">
                          <a:solidFill>
                            <a:srgbClr val="007E39"/>
                          </a:solidFill>
                          <a:latin typeface="맑은 고딕" panose="020B0503020000020004" pitchFamily="50" charset="-127"/>
                          <a:ea typeface="+mn-ea"/>
                        </a:rPr>
                        <a:t>디스크립션</a:t>
                      </a:r>
                      <a:r>
                        <a:rPr lang="ko-KR" altLang="en-US" sz="800" b="0" dirty="0">
                          <a:solidFill>
                            <a:srgbClr val="007E39"/>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3-1 : </a:t>
                      </a:r>
                      <a:r>
                        <a:rPr lang="ko-KR" altLang="en-US" sz="800" baseline="0" dirty="0">
                          <a:solidFill>
                            <a:schemeClr val="tx1"/>
                          </a:solidFill>
                          <a:latin typeface="맑은 고딕" panose="020B0503020000020004" pitchFamily="50" charset="-127"/>
                          <a:ea typeface="+mn-ea"/>
                          <a:cs typeface="Arial" pitchFamily="34" charset="0"/>
                        </a:rPr>
                        <a:t>첨부파일명</a:t>
                      </a: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확장자 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3-2 : </a:t>
                      </a:r>
                      <a:r>
                        <a:rPr lang="ko-KR" altLang="en-US" sz="800" baseline="0" dirty="0">
                          <a:solidFill>
                            <a:schemeClr val="tx1"/>
                          </a:solidFill>
                          <a:latin typeface="맑은 고딕" panose="020B0503020000020004" pitchFamily="50" charset="-127"/>
                          <a:ea typeface="+mn-ea"/>
                          <a:cs typeface="Arial" pitchFamily="34" charset="0"/>
                        </a:rPr>
                        <a:t>첨부파일 찾기 버튼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파일 탐색기 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허용된 확장자가 아닐 경우 </a:t>
                      </a:r>
                      <a:r>
                        <a:rPr lang="en-US" altLang="ko-KR" sz="800" baseline="0" dirty="0">
                          <a:solidFill>
                            <a:srgbClr val="9966FF"/>
                          </a:solidFill>
                          <a:latin typeface="맑은 고딕" panose="020B0503020000020004" pitchFamily="50" charset="-127"/>
                          <a:ea typeface="+mn-ea"/>
                          <a:cs typeface="Arial" pitchFamily="34" charset="0"/>
                        </a:rPr>
                        <a:t>Alert A26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파일 용량 초과 시 </a:t>
                      </a:r>
                      <a:r>
                        <a:rPr lang="en-US" altLang="ko-KR" sz="800" baseline="0" dirty="0">
                          <a:solidFill>
                            <a:srgbClr val="9966FF"/>
                          </a:solidFill>
                          <a:latin typeface="맑은 고딕" panose="020B0503020000020004" pitchFamily="50" charset="-127"/>
                          <a:ea typeface="+mn-ea"/>
                          <a:cs typeface="Arial" pitchFamily="34" charset="0"/>
                        </a:rPr>
                        <a:t>Alert 27</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-X</a:t>
                      </a:r>
                      <a:r>
                        <a:rPr lang="ko-KR" altLang="en-US" sz="800" baseline="0" dirty="0">
                          <a:solidFill>
                            <a:schemeClr val="tx1"/>
                          </a:solidFill>
                          <a:latin typeface="맑은 고딕" panose="020B0503020000020004" pitchFamily="50" charset="-127"/>
                          <a:ea typeface="+mn-ea"/>
                          <a:cs typeface="Arial" pitchFamily="34" charset="0"/>
                        </a:rPr>
                        <a:t> 버튼 </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첨부파일이 첨부되어 있을 경우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노출</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클릭 시 해당 첨부파일 삭제 처리</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92837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상단고정</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라디오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해제</a:t>
                      </a:r>
                      <a:r>
                        <a:rPr lang="en-US" altLang="ko-KR" sz="800" baseline="0" dirty="0">
                          <a:solidFill>
                            <a:schemeClr val="tx1"/>
                          </a:solidFill>
                          <a:latin typeface="맑은 고딕" panose="020B0503020000020004" pitchFamily="50" charset="-127"/>
                          <a:ea typeface="+mn-ea"/>
                          <a:cs typeface="Arial" pitchFamily="34" charset="0"/>
                        </a:rPr>
                        <a:t>(Default)</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 고정 최대 </a:t>
                      </a:r>
                      <a:r>
                        <a:rPr lang="en-US" altLang="ko-KR" sz="800" baseline="0" dirty="0">
                          <a:solidFill>
                            <a:schemeClr val="tx1"/>
                          </a:solidFill>
                          <a:latin typeface="맑은 고딕" panose="020B0503020000020004" pitchFamily="50" charset="-127"/>
                          <a:ea typeface="+mn-ea"/>
                          <a:cs typeface="Arial" pitchFamily="34" charset="0"/>
                        </a:rPr>
                        <a:t>5</a:t>
                      </a:r>
                      <a:r>
                        <a:rPr lang="ko-KR" altLang="en-US" sz="800" baseline="0" dirty="0">
                          <a:solidFill>
                            <a:schemeClr val="tx1"/>
                          </a:solidFill>
                          <a:latin typeface="맑은 고딕" panose="020B0503020000020004" pitchFamily="50" charset="-127"/>
                          <a:ea typeface="+mn-ea"/>
                          <a:cs typeface="Arial" pitchFamily="34" charset="0"/>
                        </a:rPr>
                        <a:t>개</a:t>
                      </a:r>
                      <a:r>
                        <a:rPr lang="en-US" altLang="ko-KR" sz="800" baseline="0" dirty="0">
                          <a:solidFill>
                            <a:schemeClr val="tx1"/>
                          </a:solidFill>
                          <a:latin typeface="맑은 고딕" panose="020B0503020000020004" pitchFamily="50" charset="-127"/>
                          <a:ea typeface="+mn-ea"/>
                          <a:cs typeface="Arial" pitchFamily="34" charset="0"/>
                        </a:rPr>
                        <a:t>, 5</a:t>
                      </a:r>
                      <a:r>
                        <a:rPr lang="ko-KR" altLang="en-US" sz="800" baseline="0" dirty="0">
                          <a:solidFill>
                            <a:schemeClr val="tx1"/>
                          </a:solidFill>
                          <a:latin typeface="맑은 고딕" panose="020B0503020000020004" pitchFamily="50" charset="-127"/>
                          <a:ea typeface="+mn-ea"/>
                          <a:cs typeface="Arial" pitchFamily="34" charset="0"/>
                        </a:rPr>
                        <a:t>개 초과 시 </a:t>
                      </a:r>
                      <a:r>
                        <a:rPr lang="en-US" altLang="ko-KR" sz="800" baseline="0" dirty="0">
                          <a:solidFill>
                            <a:srgbClr val="9966FF"/>
                          </a:solidFill>
                          <a:latin typeface="맑은 고딕" panose="020B0503020000020004" pitchFamily="50" charset="-127"/>
                          <a:ea typeface="+mn-ea"/>
                          <a:cs typeface="Arial" pitchFamily="34" charset="0"/>
                        </a:rPr>
                        <a:t>Alert 34</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9966FF"/>
                          </a:solidFill>
                          <a:latin typeface="맑은 고딕" panose="020B0503020000020004" pitchFamily="50" charset="-127"/>
                          <a:ea typeface="+mn-ea"/>
                        </a:rPr>
                        <a:t>※ </a:t>
                      </a:r>
                      <a:r>
                        <a:rPr lang="ko-KR" altLang="en-US" sz="800" b="0" dirty="0">
                          <a:solidFill>
                            <a:srgbClr val="9966FF"/>
                          </a:solidFill>
                          <a:latin typeface="맑은 고딕" panose="020B0503020000020004" pitchFamily="50" charset="-127"/>
                          <a:ea typeface="+mn-ea"/>
                        </a:rPr>
                        <a:t>이후 페이지 공통 적용</a:t>
                      </a:r>
                      <a:r>
                        <a:rPr lang="en-US" altLang="ko-KR" sz="800" b="0" dirty="0">
                          <a:solidFill>
                            <a:srgbClr val="9966FF"/>
                          </a:solidFill>
                          <a:latin typeface="맑은 고딕" panose="020B0503020000020004" pitchFamily="50" charset="-127"/>
                          <a:ea typeface="+mn-ea"/>
                        </a:rPr>
                        <a:t>, </a:t>
                      </a:r>
                      <a:r>
                        <a:rPr lang="ko-KR" altLang="en-US" sz="800" b="0" dirty="0" err="1">
                          <a:solidFill>
                            <a:srgbClr val="9966FF"/>
                          </a:solidFill>
                          <a:latin typeface="맑은 고딕" panose="020B0503020000020004" pitchFamily="50" charset="-127"/>
                          <a:ea typeface="+mn-ea"/>
                        </a:rPr>
                        <a:t>디스크립션</a:t>
                      </a:r>
                      <a:r>
                        <a:rPr lang="ko-KR" altLang="en-US" sz="800" b="0" dirty="0">
                          <a:solidFill>
                            <a:srgbClr val="9966FF"/>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9473"/>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공개</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라디오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공개</a:t>
                      </a:r>
                      <a:r>
                        <a:rPr lang="en-US" altLang="ko-KR" sz="800" baseline="0" dirty="0">
                          <a:solidFill>
                            <a:schemeClr val="tx1"/>
                          </a:solidFill>
                          <a:latin typeface="맑은 고딕" panose="020B0503020000020004" pitchFamily="50" charset="-127"/>
                          <a:ea typeface="+mn-ea"/>
                          <a:cs typeface="Arial" pitchFamily="34" charset="0"/>
                        </a:rPr>
                        <a:t>(Default)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9966FF"/>
                          </a:solidFill>
                          <a:latin typeface="맑은 고딕" panose="020B0503020000020004" pitchFamily="50" charset="-127"/>
                          <a:ea typeface="+mn-ea"/>
                        </a:rPr>
                        <a:t>※ </a:t>
                      </a:r>
                      <a:r>
                        <a:rPr lang="ko-KR" altLang="en-US" sz="800" b="0" dirty="0">
                          <a:solidFill>
                            <a:srgbClr val="9966FF"/>
                          </a:solidFill>
                          <a:latin typeface="맑은 고딕" panose="020B0503020000020004" pitchFamily="50" charset="-127"/>
                          <a:ea typeface="+mn-ea"/>
                        </a:rPr>
                        <a:t>이후 페이지 공통 적용</a:t>
                      </a:r>
                      <a:r>
                        <a:rPr lang="en-US" altLang="ko-KR" sz="800" b="0" dirty="0">
                          <a:solidFill>
                            <a:srgbClr val="9966FF"/>
                          </a:solidFill>
                          <a:latin typeface="맑은 고딕" panose="020B0503020000020004" pitchFamily="50" charset="-127"/>
                          <a:ea typeface="+mn-ea"/>
                        </a:rPr>
                        <a:t>, </a:t>
                      </a:r>
                      <a:r>
                        <a:rPr lang="ko-KR" altLang="en-US" sz="800" b="0" dirty="0" err="1">
                          <a:solidFill>
                            <a:srgbClr val="9966FF"/>
                          </a:solidFill>
                          <a:latin typeface="맑은 고딕" panose="020B0503020000020004" pitchFamily="50" charset="-127"/>
                          <a:ea typeface="+mn-ea"/>
                        </a:rPr>
                        <a:t>디스크립션</a:t>
                      </a:r>
                      <a:r>
                        <a:rPr lang="ko-KR" altLang="en-US" sz="800" b="0" dirty="0">
                          <a:solidFill>
                            <a:srgbClr val="9966FF"/>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400341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6</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취소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C5</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 A47</a:t>
                      </a:r>
                      <a:r>
                        <a:rPr lang="ko-KR" altLang="en-US" sz="800" baseline="0" dirty="0">
                          <a:solidFill>
                            <a:schemeClr val="tx1"/>
                          </a:solidFill>
                          <a:latin typeface="맑은 고딕" panose="020B0503020000020004" pitchFamily="50" charset="-127"/>
                          <a:ea typeface="+mn-ea"/>
                          <a:cs typeface="Arial" pitchFamily="34" charset="0"/>
                        </a:rPr>
                        <a:t>출력 후 취소</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BAU04_002</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48679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7</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수정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C4, A46</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 수정</a:t>
                      </a:r>
                      <a:r>
                        <a:rPr lang="en-US" altLang="ko-KR"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BAU04_002</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내용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A44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A52</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22014"/>
                  </a:ext>
                </a:extLst>
              </a:tr>
            </a:tbl>
          </a:graphicData>
        </a:graphic>
      </p:graphicFrame>
      <p:sp>
        <p:nvSpPr>
          <p:cNvPr id="10" name="Oval 24">
            <a:extLst>
              <a:ext uri="{FF2B5EF4-FFF2-40B4-BE49-F238E27FC236}">
                <a16:creationId xmlns:a16="http://schemas.microsoft.com/office/drawing/2014/main" id="{23EEA62E-8F69-4732-B291-ECE6B8EEE9E8}"/>
              </a:ext>
            </a:extLst>
          </p:cNvPr>
          <p:cNvSpPr>
            <a:spLocks noChangeArrowheads="1"/>
          </p:cNvSpPr>
          <p:nvPr/>
        </p:nvSpPr>
        <p:spPr bwMode="auto">
          <a:xfrm>
            <a:off x="2641777" y="133334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29" name="Oval 24">
            <a:extLst>
              <a:ext uri="{FF2B5EF4-FFF2-40B4-BE49-F238E27FC236}">
                <a16:creationId xmlns:a16="http://schemas.microsoft.com/office/drawing/2014/main" id="{1E313067-D743-47E3-B7DF-78BB8E957973}"/>
              </a:ext>
            </a:extLst>
          </p:cNvPr>
          <p:cNvSpPr>
            <a:spLocks noChangeArrowheads="1"/>
          </p:cNvSpPr>
          <p:nvPr/>
        </p:nvSpPr>
        <p:spPr bwMode="auto">
          <a:xfrm>
            <a:off x="2641777" y="172020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30" name="Oval 24">
            <a:extLst>
              <a:ext uri="{FF2B5EF4-FFF2-40B4-BE49-F238E27FC236}">
                <a16:creationId xmlns:a16="http://schemas.microsoft.com/office/drawing/2014/main" id="{3AF0E255-0635-4DE8-AA37-63114BD4A7F4}"/>
              </a:ext>
            </a:extLst>
          </p:cNvPr>
          <p:cNvSpPr>
            <a:spLocks noChangeArrowheads="1"/>
          </p:cNvSpPr>
          <p:nvPr/>
        </p:nvSpPr>
        <p:spPr bwMode="auto">
          <a:xfrm>
            <a:off x="2680029" y="358824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3-1</a:t>
            </a:r>
            <a:endParaRPr lang="ko-KR" altLang="en-US" sz="650" dirty="0">
              <a:solidFill>
                <a:schemeClr val="bg1"/>
              </a:solidFill>
              <a:latin typeface="+mn-ea"/>
              <a:ea typeface="+mn-ea"/>
            </a:endParaRPr>
          </a:p>
        </p:txBody>
      </p:sp>
      <p:sp>
        <p:nvSpPr>
          <p:cNvPr id="32" name="Oval 24">
            <a:extLst>
              <a:ext uri="{FF2B5EF4-FFF2-40B4-BE49-F238E27FC236}">
                <a16:creationId xmlns:a16="http://schemas.microsoft.com/office/drawing/2014/main" id="{06BB0BE7-638A-4940-954F-2CF725811406}"/>
              </a:ext>
            </a:extLst>
          </p:cNvPr>
          <p:cNvSpPr>
            <a:spLocks noChangeArrowheads="1"/>
          </p:cNvSpPr>
          <p:nvPr/>
        </p:nvSpPr>
        <p:spPr bwMode="auto">
          <a:xfrm>
            <a:off x="6680046" y="3618220"/>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3-2</a:t>
            </a:r>
            <a:endParaRPr lang="ko-KR" altLang="en-US" sz="650" dirty="0">
              <a:solidFill>
                <a:schemeClr val="bg1"/>
              </a:solidFill>
              <a:latin typeface="+mn-ea"/>
              <a:ea typeface="+mn-ea"/>
            </a:endParaRPr>
          </a:p>
        </p:txBody>
      </p:sp>
      <p:sp>
        <p:nvSpPr>
          <p:cNvPr id="35" name="Oval 24">
            <a:extLst>
              <a:ext uri="{FF2B5EF4-FFF2-40B4-BE49-F238E27FC236}">
                <a16:creationId xmlns:a16="http://schemas.microsoft.com/office/drawing/2014/main" id="{0AD3D512-9803-4298-887F-24357F46F8BD}"/>
              </a:ext>
            </a:extLst>
          </p:cNvPr>
          <p:cNvSpPr>
            <a:spLocks noChangeArrowheads="1"/>
          </p:cNvSpPr>
          <p:nvPr/>
        </p:nvSpPr>
        <p:spPr bwMode="auto">
          <a:xfrm>
            <a:off x="1891633" y="562212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36" name="Oval 24">
            <a:extLst>
              <a:ext uri="{FF2B5EF4-FFF2-40B4-BE49-F238E27FC236}">
                <a16:creationId xmlns:a16="http://schemas.microsoft.com/office/drawing/2014/main" id="{B7F905B0-AE7B-4AEA-8EB5-88FFCF47E2F9}"/>
              </a:ext>
            </a:extLst>
          </p:cNvPr>
          <p:cNvSpPr>
            <a:spLocks noChangeArrowheads="1"/>
          </p:cNvSpPr>
          <p:nvPr/>
        </p:nvSpPr>
        <p:spPr bwMode="auto">
          <a:xfrm>
            <a:off x="5738266" y="620571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6</a:t>
            </a:r>
            <a:endParaRPr lang="ko-KR" altLang="en-US" sz="650" dirty="0">
              <a:solidFill>
                <a:schemeClr val="bg1"/>
              </a:solidFill>
              <a:latin typeface="+mn-ea"/>
              <a:ea typeface="+mn-ea"/>
            </a:endParaRPr>
          </a:p>
        </p:txBody>
      </p:sp>
      <p:sp>
        <p:nvSpPr>
          <p:cNvPr id="38" name="Oval 24">
            <a:extLst>
              <a:ext uri="{FF2B5EF4-FFF2-40B4-BE49-F238E27FC236}">
                <a16:creationId xmlns:a16="http://schemas.microsoft.com/office/drawing/2014/main" id="{0AFD9058-2E83-4338-AB5C-B188252AE6DE}"/>
              </a:ext>
            </a:extLst>
          </p:cNvPr>
          <p:cNvSpPr>
            <a:spLocks noChangeArrowheads="1"/>
          </p:cNvSpPr>
          <p:nvPr/>
        </p:nvSpPr>
        <p:spPr bwMode="auto">
          <a:xfrm>
            <a:off x="6591120" y="620571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7</a:t>
            </a:r>
            <a:endParaRPr lang="ko-KR" altLang="en-US" sz="650" dirty="0">
              <a:solidFill>
                <a:schemeClr val="bg1"/>
              </a:solidFill>
              <a:latin typeface="+mn-ea"/>
              <a:ea typeface="+mn-ea"/>
            </a:endParaRPr>
          </a:p>
        </p:txBody>
      </p:sp>
      <p:sp>
        <p:nvSpPr>
          <p:cNvPr id="40" name="Oval 24">
            <a:extLst>
              <a:ext uri="{FF2B5EF4-FFF2-40B4-BE49-F238E27FC236}">
                <a16:creationId xmlns:a16="http://schemas.microsoft.com/office/drawing/2014/main" id="{524194CE-1E81-4004-B3C1-036813CD5599}"/>
              </a:ext>
            </a:extLst>
          </p:cNvPr>
          <p:cNvSpPr>
            <a:spLocks noChangeArrowheads="1"/>
          </p:cNvSpPr>
          <p:nvPr/>
        </p:nvSpPr>
        <p:spPr bwMode="auto">
          <a:xfrm>
            <a:off x="1860679" y="3618219"/>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44" name="Oval 24">
            <a:extLst>
              <a:ext uri="{FF2B5EF4-FFF2-40B4-BE49-F238E27FC236}">
                <a16:creationId xmlns:a16="http://schemas.microsoft.com/office/drawing/2014/main" id="{C9E4A94B-E719-4485-8793-0E61863DE436}"/>
              </a:ext>
            </a:extLst>
          </p:cNvPr>
          <p:cNvSpPr>
            <a:spLocks noChangeArrowheads="1"/>
          </p:cNvSpPr>
          <p:nvPr/>
        </p:nvSpPr>
        <p:spPr bwMode="auto">
          <a:xfrm>
            <a:off x="2056155" y="586497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12" name="TextBox 11">
            <a:extLst>
              <a:ext uri="{FF2B5EF4-FFF2-40B4-BE49-F238E27FC236}">
                <a16:creationId xmlns:a16="http://schemas.microsoft.com/office/drawing/2014/main" id="{5555BCEE-E54C-403B-9C74-052C6A064452}"/>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회사소개 관리</a:t>
            </a:r>
            <a:r>
              <a:rPr lang="en-US" altLang="ko-KR" b="0" dirty="0">
                <a:latin typeface="+mn-ea"/>
                <a:ea typeface="+mn-ea"/>
              </a:rPr>
              <a:t>&gt;</a:t>
            </a:r>
            <a:r>
              <a:rPr lang="ko-KR" altLang="en-US" b="0" dirty="0">
                <a:latin typeface="+mn-ea"/>
                <a:ea typeface="+mn-ea"/>
              </a:rPr>
              <a:t>수정</a:t>
            </a:r>
          </a:p>
        </p:txBody>
      </p:sp>
      <p:graphicFrame>
        <p:nvGraphicFramePr>
          <p:cNvPr id="14" name="표 13">
            <a:extLst>
              <a:ext uri="{FF2B5EF4-FFF2-40B4-BE49-F238E27FC236}">
                <a16:creationId xmlns:a16="http://schemas.microsoft.com/office/drawing/2014/main" id="{1513C1AA-54CA-4B2D-87F3-2BB5373BFCF7}"/>
              </a:ext>
            </a:extLst>
          </p:cNvPr>
          <p:cNvGraphicFramePr>
            <a:graphicFrameLocks noGrp="1"/>
          </p:cNvGraphicFramePr>
          <p:nvPr>
            <p:extLst>
              <p:ext uri="{D42A27DB-BD31-4B8C-83A1-F6EECF244321}">
                <p14:modId xmlns:p14="http://schemas.microsoft.com/office/powerpoint/2010/main" val="923185806"/>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회사소개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sp>
        <p:nvSpPr>
          <p:cNvPr id="37" name="직사각형 4">
            <a:extLst>
              <a:ext uri="{FF2B5EF4-FFF2-40B4-BE49-F238E27FC236}">
                <a16:creationId xmlns:a16="http://schemas.microsoft.com/office/drawing/2014/main" id="{AAF22724-6745-472C-A68B-D3BEC3236091}"/>
              </a:ext>
            </a:extLst>
          </p:cNvPr>
          <p:cNvSpPr>
            <a:spLocks noChangeArrowheads="1"/>
          </p:cNvSpPr>
          <p:nvPr/>
        </p:nvSpPr>
        <p:spPr bwMode="auto">
          <a:xfrm>
            <a:off x="2729487" y="3995590"/>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39" name="모서리가 둥근 직사각형 48">
            <a:extLst>
              <a:ext uri="{FF2B5EF4-FFF2-40B4-BE49-F238E27FC236}">
                <a16:creationId xmlns:a16="http://schemas.microsoft.com/office/drawing/2014/main" id="{FBB72965-2345-4482-9A3D-1626B2CFF119}"/>
              </a:ext>
            </a:extLst>
          </p:cNvPr>
          <p:cNvSpPr/>
          <p:nvPr/>
        </p:nvSpPr>
        <p:spPr>
          <a:xfrm>
            <a:off x="5815427" y="3995589"/>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41" name="직사각형 4">
            <a:extLst>
              <a:ext uri="{FF2B5EF4-FFF2-40B4-BE49-F238E27FC236}">
                <a16:creationId xmlns:a16="http://schemas.microsoft.com/office/drawing/2014/main" id="{667624AF-259F-4597-9ABA-D2C17B613DAE}"/>
              </a:ext>
            </a:extLst>
          </p:cNvPr>
          <p:cNvSpPr>
            <a:spLocks noChangeArrowheads="1"/>
          </p:cNvSpPr>
          <p:nvPr/>
        </p:nvSpPr>
        <p:spPr bwMode="auto">
          <a:xfrm>
            <a:off x="2729487" y="4303321"/>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42" name="모서리가 둥근 직사각형 48">
            <a:extLst>
              <a:ext uri="{FF2B5EF4-FFF2-40B4-BE49-F238E27FC236}">
                <a16:creationId xmlns:a16="http://schemas.microsoft.com/office/drawing/2014/main" id="{B54EAC18-5ECB-4E29-896F-F5636D5DE99A}"/>
              </a:ext>
            </a:extLst>
          </p:cNvPr>
          <p:cNvSpPr/>
          <p:nvPr/>
        </p:nvSpPr>
        <p:spPr>
          <a:xfrm>
            <a:off x="5815427" y="4303320"/>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43" name="직사각형 4">
            <a:extLst>
              <a:ext uri="{FF2B5EF4-FFF2-40B4-BE49-F238E27FC236}">
                <a16:creationId xmlns:a16="http://schemas.microsoft.com/office/drawing/2014/main" id="{8EC0AE50-AA8D-4FAB-82D3-0CCABD6852F1}"/>
              </a:ext>
            </a:extLst>
          </p:cNvPr>
          <p:cNvSpPr>
            <a:spLocks noChangeArrowheads="1"/>
          </p:cNvSpPr>
          <p:nvPr/>
        </p:nvSpPr>
        <p:spPr bwMode="auto">
          <a:xfrm>
            <a:off x="2729487" y="4611052"/>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45" name="모서리가 둥근 직사각형 48">
            <a:extLst>
              <a:ext uri="{FF2B5EF4-FFF2-40B4-BE49-F238E27FC236}">
                <a16:creationId xmlns:a16="http://schemas.microsoft.com/office/drawing/2014/main" id="{66BB5806-254E-4DD6-B99A-871905E888F1}"/>
              </a:ext>
            </a:extLst>
          </p:cNvPr>
          <p:cNvSpPr/>
          <p:nvPr/>
        </p:nvSpPr>
        <p:spPr>
          <a:xfrm>
            <a:off x="5815427" y="4611051"/>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48" name="직사각형 4">
            <a:extLst>
              <a:ext uri="{FF2B5EF4-FFF2-40B4-BE49-F238E27FC236}">
                <a16:creationId xmlns:a16="http://schemas.microsoft.com/office/drawing/2014/main" id="{84C6D9C3-A09F-4268-AAC5-B4324A02EDD9}"/>
              </a:ext>
            </a:extLst>
          </p:cNvPr>
          <p:cNvSpPr>
            <a:spLocks noChangeArrowheads="1"/>
          </p:cNvSpPr>
          <p:nvPr/>
        </p:nvSpPr>
        <p:spPr bwMode="auto">
          <a:xfrm>
            <a:off x="2729487" y="4927575"/>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49" name="모서리가 둥근 직사각형 48">
            <a:extLst>
              <a:ext uri="{FF2B5EF4-FFF2-40B4-BE49-F238E27FC236}">
                <a16:creationId xmlns:a16="http://schemas.microsoft.com/office/drawing/2014/main" id="{B19E18BB-1956-4A6A-A2CA-3834E6098488}"/>
              </a:ext>
            </a:extLst>
          </p:cNvPr>
          <p:cNvSpPr/>
          <p:nvPr/>
        </p:nvSpPr>
        <p:spPr>
          <a:xfrm>
            <a:off x="5815427" y="4927574"/>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6" name="Close">
            <a:extLst>
              <a:ext uri="{FF2B5EF4-FFF2-40B4-BE49-F238E27FC236}">
                <a16:creationId xmlns:a16="http://schemas.microsoft.com/office/drawing/2014/main" id="{46A930DC-C385-4342-A891-BA66B0F0F1D6}"/>
              </a:ext>
            </a:extLst>
          </p:cNvPr>
          <p:cNvSpPr>
            <a:spLocks noChangeAspect="1" noEditPoints="1"/>
          </p:cNvSpPr>
          <p:nvPr/>
        </p:nvSpPr>
        <p:spPr bwMode="auto">
          <a:xfrm>
            <a:off x="5533307" y="3750086"/>
            <a:ext cx="120999" cy="122185"/>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339339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F9C8C3-F984-4F97-8393-415FA305CBFD}"/>
              </a:ext>
            </a:extLst>
          </p:cNvPr>
          <p:cNvSpPr>
            <a:spLocks noGrp="1"/>
          </p:cNvSpPr>
          <p:nvPr>
            <p:ph type="body" sz="quarter" idx="14"/>
          </p:nvPr>
        </p:nvSpPr>
        <p:spPr/>
        <p:txBody>
          <a:bodyPr/>
          <a:lstStyle/>
          <a:p>
            <a:r>
              <a:rPr lang="ko-KR" altLang="en-US" dirty="0"/>
              <a:t>회사소개 관리</a:t>
            </a:r>
            <a:r>
              <a:rPr lang="en-US" altLang="ko-KR" dirty="0"/>
              <a:t>&gt;</a:t>
            </a:r>
            <a:r>
              <a:rPr lang="ko-KR" altLang="en-US" dirty="0"/>
              <a:t>쓰기</a:t>
            </a:r>
          </a:p>
        </p:txBody>
      </p:sp>
      <p:sp>
        <p:nvSpPr>
          <p:cNvPr id="3" name="텍스트 개체 틀 2">
            <a:extLst>
              <a:ext uri="{FF2B5EF4-FFF2-40B4-BE49-F238E27FC236}">
                <a16:creationId xmlns:a16="http://schemas.microsoft.com/office/drawing/2014/main" id="{DA506393-AE0D-49E2-A1F6-AEEF5098FE9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BAU04_004</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C03D945-2E48-4FA4-B57D-D017EB4B3EBE}"/>
              </a:ext>
            </a:extLst>
          </p:cNvPr>
          <p:cNvSpPr>
            <a:spLocks noGrp="1"/>
          </p:cNvSpPr>
          <p:nvPr>
            <p:ph type="body" sz="quarter" idx="13"/>
          </p:nvPr>
        </p:nvSpPr>
        <p:spPr/>
        <p:txBody>
          <a:bodyPr/>
          <a:lstStyle/>
          <a:p>
            <a:r>
              <a:rPr lang="ko-KR" altLang="en-US" dirty="0"/>
              <a:t>개발</a:t>
            </a:r>
          </a:p>
        </p:txBody>
      </p:sp>
      <p:sp>
        <p:nvSpPr>
          <p:cNvPr id="20" name="직사각형 19">
            <a:extLst>
              <a:ext uri="{FF2B5EF4-FFF2-40B4-BE49-F238E27FC236}">
                <a16:creationId xmlns:a16="http://schemas.microsoft.com/office/drawing/2014/main" id="{2F480B37-2D0B-4E29-9AEE-A591A57EDB48}"/>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회사소개 관리</a:t>
            </a:r>
          </a:p>
        </p:txBody>
      </p:sp>
      <p:graphicFrame>
        <p:nvGraphicFramePr>
          <p:cNvPr id="8" name="표 7">
            <a:extLst>
              <a:ext uri="{FF2B5EF4-FFF2-40B4-BE49-F238E27FC236}">
                <a16:creationId xmlns:a16="http://schemas.microsoft.com/office/drawing/2014/main" id="{DF80E7BA-9A95-4CB5-8B54-4F395D75806D}"/>
              </a:ext>
            </a:extLst>
          </p:cNvPr>
          <p:cNvGraphicFramePr>
            <a:graphicFrameLocks noGrp="1"/>
          </p:cNvGraphicFramePr>
          <p:nvPr>
            <p:extLst>
              <p:ext uri="{D42A27DB-BD31-4B8C-83A1-F6EECF244321}">
                <p14:modId xmlns:p14="http://schemas.microsoft.com/office/powerpoint/2010/main" val="3311231334"/>
              </p:ext>
            </p:extLst>
          </p:nvPr>
        </p:nvGraphicFramePr>
        <p:xfrm>
          <a:off x="7568496" y="546758"/>
          <a:ext cx="2256367" cy="3693132"/>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회사소개 관리</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&gt;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쓰기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150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2,000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상단고정</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라디오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해제</a:t>
                      </a:r>
                      <a:r>
                        <a:rPr lang="en-US" altLang="ko-KR" sz="800" baseline="0" dirty="0">
                          <a:solidFill>
                            <a:schemeClr val="tx1"/>
                          </a:solidFill>
                          <a:latin typeface="맑은 고딕" panose="020B0503020000020004" pitchFamily="50" charset="-127"/>
                          <a:ea typeface="+mn-ea"/>
                          <a:cs typeface="Arial" pitchFamily="34" charset="0"/>
                        </a:rPr>
                        <a:t>(Default)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9966FF"/>
                          </a:solidFill>
                          <a:latin typeface="맑은 고딕" panose="020B0503020000020004" pitchFamily="50" charset="-127"/>
                          <a:ea typeface="+mn-ea"/>
                        </a:rPr>
                        <a:t>※ </a:t>
                      </a:r>
                      <a:r>
                        <a:rPr lang="ko-KR" altLang="en-US" sz="800" b="0" dirty="0">
                          <a:solidFill>
                            <a:srgbClr val="9966FF"/>
                          </a:solidFill>
                          <a:latin typeface="맑은 고딕" panose="020B0503020000020004" pitchFamily="50" charset="-127"/>
                          <a:ea typeface="+mn-ea"/>
                        </a:rPr>
                        <a:t>이후 페이지 공통 적용</a:t>
                      </a:r>
                      <a:r>
                        <a:rPr lang="en-US" altLang="ko-KR" sz="800" b="0" dirty="0">
                          <a:solidFill>
                            <a:srgbClr val="9966FF"/>
                          </a:solidFill>
                          <a:latin typeface="맑은 고딕" panose="020B0503020000020004" pitchFamily="50" charset="-127"/>
                          <a:ea typeface="+mn-ea"/>
                        </a:rPr>
                        <a:t>, </a:t>
                      </a:r>
                      <a:r>
                        <a:rPr lang="ko-KR" altLang="en-US" sz="800" b="0" dirty="0" err="1">
                          <a:solidFill>
                            <a:srgbClr val="9966FF"/>
                          </a:solidFill>
                          <a:latin typeface="맑은 고딕" panose="020B0503020000020004" pitchFamily="50" charset="-127"/>
                          <a:ea typeface="+mn-ea"/>
                        </a:rPr>
                        <a:t>디스크립션</a:t>
                      </a:r>
                      <a:r>
                        <a:rPr lang="ko-KR" altLang="en-US" sz="800" b="0" dirty="0">
                          <a:solidFill>
                            <a:srgbClr val="9966FF"/>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02137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공개</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라디오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공개</a:t>
                      </a:r>
                      <a:r>
                        <a:rPr lang="en-US" altLang="ko-KR" sz="800" baseline="0" dirty="0">
                          <a:solidFill>
                            <a:schemeClr val="tx1"/>
                          </a:solidFill>
                          <a:latin typeface="맑은 고딕" panose="020B0503020000020004" pitchFamily="50" charset="-127"/>
                          <a:ea typeface="+mn-ea"/>
                          <a:cs typeface="Arial" pitchFamily="34" charset="0"/>
                        </a:rPr>
                        <a:t>(Default)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dirty="0">
                          <a:solidFill>
                            <a:srgbClr val="9966FF"/>
                          </a:solidFill>
                          <a:latin typeface="맑은 고딕" panose="020B0503020000020004" pitchFamily="50" charset="-127"/>
                          <a:ea typeface="+mn-ea"/>
                        </a:rPr>
                        <a:t>※ </a:t>
                      </a:r>
                      <a:r>
                        <a:rPr lang="ko-KR" altLang="en-US" sz="800" b="0" dirty="0">
                          <a:solidFill>
                            <a:srgbClr val="9966FF"/>
                          </a:solidFill>
                          <a:latin typeface="맑은 고딕" panose="020B0503020000020004" pitchFamily="50" charset="-127"/>
                          <a:ea typeface="+mn-ea"/>
                        </a:rPr>
                        <a:t>이후 페이지 공통 적용</a:t>
                      </a:r>
                      <a:r>
                        <a:rPr lang="en-US" altLang="ko-KR" sz="800" b="0" dirty="0">
                          <a:solidFill>
                            <a:srgbClr val="9966FF"/>
                          </a:solidFill>
                          <a:latin typeface="맑은 고딕" panose="020B0503020000020004" pitchFamily="50" charset="-127"/>
                          <a:ea typeface="+mn-ea"/>
                        </a:rPr>
                        <a:t>, </a:t>
                      </a:r>
                      <a:r>
                        <a:rPr lang="ko-KR" altLang="en-US" sz="800" b="0" dirty="0" err="1">
                          <a:solidFill>
                            <a:srgbClr val="9966FF"/>
                          </a:solidFill>
                          <a:latin typeface="맑은 고딕" panose="020B0503020000020004" pitchFamily="50" charset="-127"/>
                          <a:ea typeface="+mn-ea"/>
                        </a:rPr>
                        <a:t>디스크립션</a:t>
                      </a:r>
                      <a:r>
                        <a:rPr lang="ko-KR" altLang="en-US" sz="800" b="0" dirty="0">
                          <a:solidFill>
                            <a:srgbClr val="9966FF"/>
                          </a:solidFill>
                          <a:latin typeface="맑은 고딕" panose="020B0503020000020004" pitchFamily="50" charset="-127"/>
                          <a:ea typeface="+mn-ea"/>
                        </a:rPr>
                        <a:t> 생략</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528157"/>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취소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C5, A47</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 취소</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목록 화면으로 이동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BAU04_001</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6</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쓰기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C6</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Alert A28 </a:t>
                      </a:r>
                      <a:r>
                        <a:rPr lang="ko-KR" altLang="en-US" sz="800" baseline="0" dirty="0">
                          <a:solidFill>
                            <a:schemeClr val="tx1"/>
                          </a:solidFill>
                          <a:latin typeface="맑은 고딕" panose="020B0503020000020004" pitchFamily="50" charset="-127"/>
                          <a:ea typeface="+mn-ea"/>
                          <a:cs typeface="Arial" pitchFamily="34" charset="0"/>
                        </a:rPr>
                        <a:t>출력 후 등록</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r>
                        <a:rPr lang="en-US" altLang="ko-KR" sz="800" baseline="0" dirty="0">
                          <a:solidFill>
                            <a:srgbClr val="9966FF"/>
                          </a:solidFill>
                          <a:latin typeface="맑은 고딕" panose="020B0503020000020004" pitchFamily="50" charset="-127"/>
                          <a:ea typeface="+mn-ea"/>
                          <a:cs typeface="Arial" pitchFamily="34" charset="0"/>
                        </a:rPr>
                        <a:t>BAU04_002</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내용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A44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A52</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bl>
          </a:graphicData>
        </a:graphic>
      </p:graphicFrame>
      <p:sp>
        <p:nvSpPr>
          <p:cNvPr id="12" name="TextBox 11">
            <a:extLst>
              <a:ext uri="{FF2B5EF4-FFF2-40B4-BE49-F238E27FC236}">
                <a16:creationId xmlns:a16="http://schemas.microsoft.com/office/drawing/2014/main" id="{40391FF8-C3D5-4C6C-BB78-46D292EDFAF6}"/>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회사소개 관리</a:t>
            </a:r>
            <a:r>
              <a:rPr lang="en-US" altLang="ko-KR" b="0" dirty="0">
                <a:latin typeface="+mn-ea"/>
                <a:ea typeface="+mn-ea"/>
              </a:rPr>
              <a:t>&gt;</a:t>
            </a:r>
            <a:r>
              <a:rPr lang="ko-KR" altLang="en-US" b="0" dirty="0">
                <a:latin typeface="+mn-ea"/>
                <a:ea typeface="+mn-ea"/>
              </a:rPr>
              <a:t>쓰기</a:t>
            </a:r>
          </a:p>
        </p:txBody>
      </p:sp>
      <p:graphicFrame>
        <p:nvGraphicFramePr>
          <p:cNvPr id="14" name="표 13">
            <a:extLst>
              <a:ext uri="{FF2B5EF4-FFF2-40B4-BE49-F238E27FC236}">
                <a16:creationId xmlns:a16="http://schemas.microsoft.com/office/drawing/2014/main" id="{86451A7D-7438-441C-8BD1-CA7BE3A72990}"/>
              </a:ext>
            </a:extLst>
          </p:cNvPr>
          <p:cNvGraphicFramePr>
            <a:graphicFrameLocks noGrp="1"/>
          </p:cNvGraphicFramePr>
          <p:nvPr>
            <p:extLst>
              <p:ext uri="{D42A27DB-BD31-4B8C-83A1-F6EECF244321}">
                <p14:modId xmlns:p14="http://schemas.microsoft.com/office/powerpoint/2010/main" val="923185806"/>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회사소개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생산방안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graphicFrame>
        <p:nvGraphicFramePr>
          <p:cNvPr id="78" name="표 77">
            <a:extLst>
              <a:ext uri="{FF2B5EF4-FFF2-40B4-BE49-F238E27FC236}">
                <a16:creationId xmlns:a16="http://schemas.microsoft.com/office/drawing/2014/main" id="{F7DD4F43-ABF3-4443-B5B0-B213EFC1B37C}"/>
              </a:ext>
            </a:extLst>
          </p:cNvPr>
          <p:cNvGraphicFramePr>
            <a:graphicFrameLocks noGrp="1"/>
          </p:cNvGraphicFramePr>
          <p:nvPr>
            <p:extLst>
              <p:ext uri="{D42A27DB-BD31-4B8C-83A1-F6EECF244321}">
                <p14:modId xmlns:p14="http://schemas.microsoft.com/office/powerpoint/2010/main" val="469644318"/>
              </p:ext>
            </p:extLst>
          </p:nvPr>
        </p:nvGraphicFramePr>
        <p:xfrm>
          <a:off x="1673418" y="1374734"/>
          <a:ext cx="5875436" cy="4171762"/>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326074">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1368152">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3671128"/>
                  </a:ext>
                </a:extLst>
              </a:tr>
              <a:tr h="20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고정  ● 해제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공개  ○ 비공개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bl>
          </a:graphicData>
        </a:graphic>
      </p:graphicFrame>
      <p:sp>
        <p:nvSpPr>
          <p:cNvPr id="80" name="직사각형 79">
            <a:extLst>
              <a:ext uri="{FF2B5EF4-FFF2-40B4-BE49-F238E27FC236}">
                <a16:creationId xmlns:a16="http://schemas.microsoft.com/office/drawing/2014/main" id="{06F14BEA-F7E9-4F72-854A-B65CAEF95B39}"/>
              </a:ext>
            </a:extLst>
          </p:cNvPr>
          <p:cNvSpPr/>
          <p:nvPr/>
        </p:nvSpPr>
        <p:spPr bwMode="auto">
          <a:xfrm>
            <a:off x="5809379" y="5814699"/>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82" name="직사각형 81">
            <a:extLst>
              <a:ext uri="{FF2B5EF4-FFF2-40B4-BE49-F238E27FC236}">
                <a16:creationId xmlns:a16="http://schemas.microsoft.com/office/drawing/2014/main" id="{B3022676-64A9-4A4D-8468-9C26204973C2}"/>
              </a:ext>
            </a:extLst>
          </p:cNvPr>
          <p:cNvSpPr/>
          <p:nvPr/>
        </p:nvSpPr>
        <p:spPr bwMode="auto">
          <a:xfrm>
            <a:off x="6664555" y="5814699"/>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쓰기</a:t>
            </a:r>
          </a:p>
        </p:txBody>
      </p:sp>
      <p:sp>
        <p:nvSpPr>
          <p:cNvPr id="84" name="직사각형 83">
            <a:extLst>
              <a:ext uri="{FF2B5EF4-FFF2-40B4-BE49-F238E27FC236}">
                <a16:creationId xmlns:a16="http://schemas.microsoft.com/office/drawing/2014/main" id="{3FCD0964-30AD-4A88-A3AD-CB4ED0257AAB}"/>
              </a:ext>
            </a:extLst>
          </p:cNvPr>
          <p:cNvSpPr/>
          <p:nvPr/>
        </p:nvSpPr>
        <p:spPr bwMode="auto">
          <a:xfrm>
            <a:off x="2693956" y="1450631"/>
            <a:ext cx="4788115" cy="186677"/>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eaLnBrk="1" hangingPunct="1"/>
            <a:r>
              <a:rPr lang="ko-KR" altLang="en-US" b="0" dirty="0">
                <a:solidFill>
                  <a:schemeClr val="tx1">
                    <a:lumMod val="50000"/>
                    <a:lumOff val="50000"/>
                  </a:schemeClr>
                </a:solidFill>
                <a:latin typeface="+mn-ea"/>
                <a:ea typeface="+mn-ea"/>
                <a:cs typeface="Arial" charset="0"/>
              </a:rPr>
              <a:t>타이틀 작성</a:t>
            </a:r>
          </a:p>
        </p:txBody>
      </p:sp>
      <p:sp>
        <p:nvSpPr>
          <p:cNvPr id="86" name="직사각형 4">
            <a:extLst>
              <a:ext uri="{FF2B5EF4-FFF2-40B4-BE49-F238E27FC236}">
                <a16:creationId xmlns:a16="http://schemas.microsoft.com/office/drawing/2014/main" id="{D3F6FCB1-AA14-4B5A-989A-7F6D4A85CEA7}"/>
              </a:ext>
            </a:extLst>
          </p:cNvPr>
          <p:cNvSpPr>
            <a:spLocks noChangeArrowheads="1"/>
          </p:cNvSpPr>
          <p:nvPr/>
        </p:nvSpPr>
        <p:spPr bwMode="auto">
          <a:xfrm>
            <a:off x="2729487" y="3230659"/>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r>
              <a:rPr lang="ko-KR" altLang="en-US"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a:t>
            </a:r>
            <a:r>
              <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1.png</a:t>
            </a:r>
          </a:p>
        </p:txBody>
      </p:sp>
      <p:sp>
        <p:nvSpPr>
          <p:cNvPr id="88" name="모서리가 둥근 직사각형 48">
            <a:extLst>
              <a:ext uri="{FF2B5EF4-FFF2-40B4-BE49-F238E27FC236}">
                <a16:creationId xmlns:a16="http://schemas.microsoft.com/office/drawing/2014/main" id="{A00EEE0E-3AC0-4BE5-8903-CC0655F37030}"/>
              </a:ext>
            </a:extLst>
          </p:cNvPr>
          <p:cNvSpPr/>
          <p:nvPr/>
        </p:nvSpPr>
        <p:spPr>
          <a:xfrm>
            <a:off x="5815427" y="3230658"/>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90" name="TextBox 89">
            <a:extLst>
              <a:ext uri="{FF2B5EF4-FFF2-40B4-BE49-F238E27FC236}">
                <a16:creationId xmlns:a16="http://schemas.microsoft.com/office/drawing/2014/main" id="{7CC421F1-4BB1-4B0D-9922-75F5E0AD1397}"/>
              </a:ext>
            </a:extLst>
          </p:cNvPr>
          <p:cNvSpPr txBox="1"/>
          <p:nvPr/>
        </p:nvSpPr>
        <p:spPr bwMode="auto">
          <a:xfrm>
            <a:off x="2665258" y="4736728"/>
            <a:ext cx="4275529" cy="307777"/>
          </a:xfrm>
          <a:prstGeom prst="rect">
            <a:avLst/>
          </a:prstGeom>
          <a:noFill/>
          <a:ln w="9525">
            <a:noFill/>
            <a:miter lim="800000"/>
            <a:headEnd/>
            <a:tailEnd/>
          </a:ln>
        </p:spPr>
        <p:txBody>
          <a:bodyPr wrap="none" rtlCol="0">
            <a:spAutoFit/>
          </a:bodyPr>
          <a:lstStyle/>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파일 업로드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영어</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 숫자로 된 파일명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PDF, ZIP, DOCX, DOC, XLSX, XLS, PPTX, </a:t>
            </a:r>
            <a:r>
              <a:rPr lang="en-US" altLang="ko-KR" sz="700" b="0" dirty="0">
                <a:latin typeface="+mn-ea"/>
                <a:ea typeface="+mn-ea"/>
                <a:cs typeface="Malgun Gothic Semilight" panose="020B0502040204020203" pitchFamily="50" charset="-127"/>
              </a:rPr>
              <a:t>PPT, </a:t>
            </a:r>
            <a:r>
              <a:rPr lang="en-US" altLang="ko-KR" sz="700" b="0" dirty="0">
                <a:solidFill>
                  <a:prstClr val="black"/>
                </a:solidFill>
                <a:latin typeface="+mn-ea"/>
                <a:ea typeface="+mn-ea"/>
                <a:cs typeface="Arial" panose="020B0604020202020204" pitchFamily="34" charset="0"/>
              </a:rPr>
              <a:t>JPG, PNG, GIF</a:t>
            </a:r>
          </a:p>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 1</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개 파일 최대 용량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10MB</a:t>
            </a:r>
            <a:endPar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endParaRPr>
          </a:p>
        </p:txBody>
      </p:sp>
      <p:sp>
        <p:nvSpPr>
          <p:cNvPr id="92" name="직사각형 91">
            <a:extLst>
              <a:ext uri="{FF2B5EF4-FFF2-40B4-BE49-F238E27FC236}">
                <a16:creationId xmlns:a16="http://schemas.microsoft.com/office/drawing/2014/main" id="{456FA5C5-A137-4945-A4E8-D080D24C33FB}"/>
              </a:ext>
            </a:extLst>
          </p:cNvPr>
          <p:cNvSpPr/>
          <p:nvPr/>
        </p:nvSpPr>
        <p:spPr bwMode="auto">
          <a:xfrm>
            <a:off x="2693956" y="1775946"/>
            <a:ext cx="4788115" cy="1166061"/>
          </a:xfrm>
          <a:prstGeom prst="rect">
            <a:avLst/>
          </a:prstGeom>
          <a:noFill/>
          <a:ln w="3175">
            <a:solidFill>
              <a:schemeClr val="bg1">
                <a:lumMod val="50000"/>
              </a:schemeClr>
            </a:solidFill>
            <a:miter lim="800000"/>
            <a:headEnd/>
            <a:tailEnd type="none" w="med" len="lg"/>
          </a:ln>
        </p:spPr>
        <p:txBody>
          <a:bodyPr lIns="36000" tIns="36000" rIns="36000" bIns="36000" rtlCol="0" anchor="t"/>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bg1">
                    <a:lumMod val="50000"/>
                  </a:schemeClr>
                </a:solidFill>
                <a:effectLst/>
                <a:latin typeface="+mn-ea"/>
                <a:ea typeface="+mn-ea"/>
                <a:cs typeface="Arial" charset="0"/>
              </a:rPr>
              <a:t>내용작성</a:t>
            </a:r>
            <a:endParaRPr lang="en-US" altLang="ko-KR" b="0" dirty="0">
              <a:solidFill>
                <a:schemeClr val="bg1">
                  <a:lumMod val="50000"/>
                </a:schemeClr>
              </a:solidFill>
              <a:latin typeface="+mn-ea"/>
              <a:ea typeface="+mn-ea"/>
              <a:cs typeface="Arial" charset="0"/>
            </a:endParaRPr>
          </a:p>
        </p:txBody>
      </p:sp>
      <p:sp>
        <p:nvSpPr>
          <p:cNvPr id="94" name="Oval 24">
            <a:extLst>
              <a:ext uri="{FF2B5EF4-FFF2-40B4-BE49-F238E27FC236}">
                <a16:creationId xmlns:a16="http://schemas.microsoft.com/office/drawing/2014/main" id="{0850A1E9-CF28-48C6-97CF-C6EBAD5B7BFE}"/>
              </a:ext>
            </a:extLst>
          </p:cNvPr>
          <p:cNvSpPr>
            <a:spLocks noChangeArrowheads="1"/>
          </p:cNvSpPr>
          <p:nvPr/>
        </p:nvSpPr>
        <p:spPr bwMode="auto">
          <a:xfrm>
            <a:off x="2641777" y="133334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96" name="Oval 24">
            <a:extLst>
              <a:ext uri="{FF2B5EF4-FFF2-40B4-BE49-F238E27FC236}">
                <a16:creationId xmlns:a16="http://schemas.microsoft.com/office/drawing/2014/main" id="{027084F1-2CEC-4D8F-B653-6882D5585BE8}"/>
              </a:ext>
            </a:extLst>
          </p:cNvPr>
          <p:cNvSpPr>
            <a:spLocks noChangeArrowheads="1"/>
          </p:cNvSpPr>
          <p:nvPr/>
        </p:nvSpPr>
        <p:spPr bwMode="auto">
          <a:xfrm>
            <a:off x="2641777" y="172020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102" name="Oval 24">
            <a:extLst>
              <a:ext uri="{FF2B5EF4-FFF2-40B4-BE49-F238E27FC236}">
                <a16:creationId xmlns:a16="http://schemas.microsoft.com/office/drawing/2014/main" id="{73365A1A-9196-4DC1-81A2-BEE83A074EA1}"/>
              </a:ext>
            </a:extLst>
          </p:cNvPr>
          <p:cNvSpPr>
            <a:spLocks noChangeArrowheads="1"/>
          </p:cNvSpPr>
          <p:nvPr/>
        </p:nvSpPr>
        <p:spPr bwMode="auto">
          <a:xfrm>
            <a:off x="1829111" y="509855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104" name="Oval 24">
            <a:extLst>
              <a:ext uri="{FF2B5EF4-FFF2-40B4-BE49-F238E27FC236}">
                <a16:creationId xmlns:a16="http://schemas.microsoft.com/office/drawing/2014/main" id="{BE22CAA9-2A65-4C9D-9861-7C6B4603B488}"/>
              </a:ext>
            </a:extLst>
          </p:cNvPr>
          <p:cNvSpPr>
            <a:spLocks noChangeArrowheads="1"/>
          </p:cNvSpPr>
          <p:nvPr/>
        </p:nvSpPr>
        <p:spPr bwMode="auto">
          <a:xfrm>
            <a:off x="5738266" y="571334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106" name="Oval 24">
            <a:extLst>
              <a:ext uri="{FF2B5EF4-FFF2-40B4-BE49-F238E27FC236}">
                <a16:creationId xmlns:a16="http://schemas.microsoft.com/office/drawing/2014/main" id="{1C408664-A414-4ADC-B84C-B439F92DB629}"/>
              </a:ext>
            </a:extLst>
          </p:cNvPr>
          <p:cNvSpPr>
            <a:spLocks noChangeArrowheads="1"/>
          </p:cNvSpPr>
          <p:nvPr/>
        </p:nvSpPr>
        <p:spPr bwMode="auto">
          <a:xfrm>
            <a:off x="6591120" y="571334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6</a:t>
            </a:r>
            <a:endParaRPr lang="ko-KR" altLang="en-US" sz="650" dirty="0">
              <a:solidFill>
                <a:schemeClr val="bg1"/>
              </a:solidFill>
              <a:latin typeface="+mn-ea"/>
              <a:ea typeface="+mn-ea"/>
            </a:endParaRPr>
          </a:p>
        </p:txBody>
      </p:sp>
      <p:sp>
        <p:nvSpPr>
          <p:cNvPr id="110" name="Oval 24">
            <a:extLst>
              <a:ext uri="{FF2B5EF4-FFF2-40B4-BE49-F238E27FC236}">
                <a16:creationId xmlns:a16="http://schemas.microsoft.com/office/drawing/2014/main" id="{DA53B5C4-9871-4EF1-9119-B2A13A7911BD}"/>
              </a:ext>
            </a:extLst>
          </p:cNvPr>
          <p:cNvSpPr>
            <a:spLocks noChangeArrowheads="1"/>
          </p:cNvSpPr>
          <p:nvPr/>
        </p:nvSpPr>
        <p:spPr bwMode="auto">
          <a:xfrm>
            <a:off x="1825012" y="534140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112" name="직사각형 4">
            <a:extLst>
              <a:ext uri="{FF2B5EF4-FFF2-40B4-BE49-F238E27FC236}">
                <a16:creationId xmlns:a16="http://schemas.microsoft.com/office/drawing/2014/main" id="{3F45DC2E-B4A6-47A8-A1E9-34E8728C39A7}"/>
              </a:ext>
            </a:extLst>
          </p:cNvPr>
          <p:cNvSpPr>
            <a:spLocks noChangeArrowheads="1"/>
          </p:cNvSpPr>
          <p:nvPr/>
        </p:nvSpPr>
        <p:spPr bwMode="auto">
          <a:xfrm>
            <a:off x="2729487" y="3529598"/>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14" name="모서리가 둥근 직사각형 48">
            <a:extLst>
              <a:ext uri="{FF2B5EF4-FFF2-40B4-BE49-F238E27FC236}">
                <a16:creationId xmlns:a16="http://schemas.microsoft.com/office/drawing/2014/main" id="{B2640E56-FE04-4AA4-9999-C89BD8AB366B}"/>
              </a:ext>
            </a:extLst>
          </p:cNvPr>
          <p:cNvSpPr/>
          <p:nvPr/>
        </p:nvSpPr>
        <p:spPr>
          <a:xfrm>
            <a:off x="5815427" y="3529597"/>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16" name="직사각형 4">
            <a:extLst>
              <a:ext uri="{FF2B5EF4-FFF2-40B4-BE49-F238E27FC236}">
                <a16:creationId xmlns:a16="http://schemas.microsoft.com/office/drawing/2014/main" id="{B3C862EA-5859-4F5A-AF92-6DD6B8C23E5F}"/>
              </a:ext>
            </a:extLst>
          </p:cNvPr>
          <p:cNvSpPr>
            <a:spLocks noChangeArrowheads="1"/>
          </p:cNvSpPr>
          <p:nvPr/>
        </p:nvSpPr>
        <p:spPr bwMode="auto">
          <a:xfrm>
            <a:off x="2729487" y="3837329"/>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18" name="모서리가 둥근 직사각형 48">
            <a:extLst>
              <a:ext uri="{FF2B5EF4-FFF2-40B4-BE49-F238E27FC236}">
                <a16:creationId xmlns:a16="http://schemas.microsoft.com/office/drawing/2014/main" id="{79FAF5EF-BACC-475D-A02A-88C6091F7527}"/>
              </a:ext>
            </a:extLst>
          </p:cNvPr>
          <p:cNvSpPr/>
          <p:nvPr/>
        </p:nvSpPr>
        <p:spPr>
          <a:xfrm>
            <a:off x="5815427" y="3837328"/>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20" name="직사각형 4">
            <a:extLst>
              <a:ext uri="{FF2B5EF4-FFF2-40B4-BE49-F238E27FC236}">
                <a16:creationId xmlns:a16="http://schemas.microsoft.com/office/drawing/2014/main" id="{4AA97F4F-627B-4055-97CD-4E217B57D56C}"/>
              </a:ext>
            </a:extLst>
          </p:cNvPr>
          <p:cNvSpPr>
            <a:spLocks noChangeArrowheads="1"/>
          </p:cNvSpPr>
          <p:nvPr/>
        </p:nvSpPr>
        <p:spPr bwMode="auto">
          <a:xfrm>
            <a:off x="2729487" y="4145060"/>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22" name="모서리가 둥근 직사각형 48">
            <a:extLst>
              <a:ext uri="{FF2B5EF4-FFF2-40B4-BE49-F238E27FC236}">
                <a16:creationId xmlns:a16="http://schemas.microsoft.com/office/drawing/2014/main" id="{D477C9D2-C898-4A02-A7FD-9991A6BCEC12}"/>
              </a:ext>
            </a:extLst>
          </p:cNvPr>
          <p:cNvSpPr/>
          <p:nvPr/>
        </p:nvSpPr>
        <p:spPr>
          <a:xfrm>
            <a:off x="5815427" y="4145059"/>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24" name="직사각형 4">
            <a:extLst>
              <a:ext uri="{FF2B5EF4-FFF2-40B4-BE49-F238E27FC236}">
                <a16:creationId xmlns:a16="http://schemas.microsoft.com/office/drawing/2014/main" id="{FE1E081E-A530-46DA-A728-98A1F4D38C2A}"/>
              </a:ext>
            </a:extLst>
          </p:cNvPr>
          <p:cNvSpPr>
            <a:spLocks noChangeArrowheads="1"/>
          </p:cNvSpPr>
          <p:nvPr/>
        </p:nvSpPr>
        <p:spPr bwMode="auto">
          <a:xfrm>
            <a:off x="2729487" y="4461583"/>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26" name="모서리가 둥근 직사각형 48">
            <a:extLst>
              <a:ext uri="{FF2B5EF4-FFF2-40B4-BE49-F238E27FC236}">
                <a16:creationId xmlns:a16="http://schemas.microsoft.com/office/drawing/2014/main" id="{940225FE-B464-4563-92BE-5CC1864884C6}"/>
              </a:ext>
            </a:extLst>
          </p:cNvPr>
          <p:cNvSpPr/>
          <p:nvPr/>
        </p:nvSpPr>
        <p:spPr>
          <a:xfrm>
            <a:off x="5815427" y="4461582"/>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28" name="Close">
            <a:extLst>
              <a:ext uri="{FF2B5EF4-FFF2-40B4-BE49-F238E27FC236}">
                <a16:creationId xmlns:a16="http://schemas.microsoft.com/office/drawing/2014/main" id="{695D55A7-868A-4E1E-BA5B-8CAA2C776849}"/>
              </a:ext>
            </a:extLst>
          </p:cNvPr>
          <p:cNvSpPr>
            <a:spLocks noChangeAspect="1" noEditPoints="1"/>
          </p:cNvSpPr>
          <p:nvPr/>
        </p:nvSpPr>
        <p:spPr bwMode="auto">
          <a:xfrm>
            <a:off x="5533307" y="3284094"/>
            <a:ext cx="120999" cy="122185"/>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20668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222A461-D9EF-44B1-9FD5-D63A83BB0B4B}"/>
              </a:ext>
            </a:extLst>
          </p:cNvPr>
          <p:cNvSpPr>
            <a:spLocks noGrp="1"/>
          </p:cNvSpPr>
          <p:nvPr>
            <p:ph type="body" sz="quarter" idx="14"/>
          </p:nvPr>
        </p:nvSpPr>
        <p:spPr/>
        <p:txBody>
          <a:bodyPr/>
          <a:lstStyle/>
          <a:p>
            <a:r>
              <a:rPr lang="ko-KR" altLang="en-US" dirty="0"/>
              <a:t>생산방안 관리</a:t>
            </a:r>
          </a:p>
        </p:txBody>
      </p:sp>
      <p:sp>
        <p:nvSpPr>
          <p:cNvPr id="3" name="텍스트 개체 틀 2">
            <a:extLst>
              <a:ext uri="{FF2B5EF4-FFF2-40B4-BE49-F238E27FC236}">
                <a16:creationId xmlns:a16="http://schemas.microsoft.com/office/drawing/2014/main" id="{03896004-D575-400E-AA08-97AB577E4B0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BAU06_001</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E9F0358-03D8-4F06-838B-5E715F03C2C3}"/>
              </a:ext>
            </a:extLst>
          </p:cNvPr>
          <p:cNvSpPr>
            <a:spLocks noGrp="1"/>
          </p:cNvSpPr>
          <p:nvPr>
            <p:ph type="body" sz="quarter" idx="13"/>
          </p:nvPr>
        </p:nvSpPr>
        <p:spPr/>
        <p:txBody>
          <a:bodyPr/>
          <a:lstStyle/>
          <a:p>
            <a:r>
              <a:rPr lang="ko-KR" altLang="en-US" dirty="0"/>
              <a:t>개발</a:t>
            </a:r>
          </a:p>
        </p:txBody>
      </p:sp>
      <p:sp>
        <p:nvSpPr>
          <p:cNvPr id="22" name="직사각형 21">
            <a:extLst>
              <a:ext uri="{FF2B5EF4-FFF2-40B4-BE49-F238E27FC236}">
                <a16:creationId xmlns:a16="http://schemas.microsoft.com/office/drawing/2014/main" id="{76A0B3EC-0D2C-4E71-B9BE-9CC518C5505D}"/>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생산방안 관리</a:t>
            </a:r>
          </a:p>
        </p:txBody>
      </p:sp>
      <p:sp>
        <p:nvSpPr>
          <p:cNvPr id="31" name="TextBox 30">
            <a:extLst>
              <a:ext uri="{FF2B5EF4-FFF2-40B4-BE49-F238E27FC236}">
                <a16:creationId xmlns:a16="http://schemas.microsoft.com/office/drawing/2014/main" id="{A944DC3C-4238-4110-895F-060C7B8F20A7}"/>
              </a:ext>
            </a:extLst>
          </p:cNvPr>
          <p:cNvSpPr txBox="1"/>
          <p:nvPr/>
        </p:nvSpPr>
        <p:spPr bwMode="auto">
          <a:xfrm>
            <a:off x="3242370" y="6449260"/>
            <a:ext cx="2952304" cy="211203"/>
          </a:xfrm>
          <a:prstGeom prst="rect">
            <a:avLst/>
          </a:prstGeom>
          <a:noFill/>
          <a:ln w="9525">
            <a:noFill/>
            <a:miter lim="800000"/>
            <a:headEnd/>
            <a:tailEnd/>
          </a:ln>
        </p:spPr>
        <p:txBody>
          <a:bodyPr wrap="square" lIns="36000" tIns="36000" rIns="36000" bIns="36000" rtlCol="0">
            <a:spAutoFit/>
          </a:bodyPr>
          <a:lstStyle/>
          <a:p>
            <a:r>
              <a:rPr lang="en-US" altLang="ko-KR" b="0" dirty="0">
                <a:latin typeface="+mj-ea"/>
                <a:ea typeface="+mj-ea"/>
                <a:cs typeface="Arial" panose="020B0604020202020204" pitchFamily="34" charset="0"/>
              </a:rPr>
              <a:t>◀◀   ◀   </a:t>
            </a:r>
            <a:r>
              <a:rPr lang="en-US" altLang="ko-KR" dirty="0">
                <a:solidFill>
                  <a:srgbClr val="9966FF"/>
                </a:solidFill>
                <a:latin typeface="+mj-ea"/>
                <a:ea typeface="+mj-ea"/>
                <a:cs typeface="Arial" panose="020B0604020202020204" pitchFamily="34" charset="0"/>
              </a:rPr>
              <a:t>1</a:t>
            </a:r>
            <a:r>
              <a:rPr lang="en-US" altLang="ko-KR" dirty="0">
                <a:latin typeface="+mj-ea"/>
                <a:ea typeface="+mj-ea"/>
                <a:cs typeface="Arial" panose="020B0604020202020204" pitchFamily="34" charset="0"/>
              </a:rPr>
              <a:t>  2  3  4  5  6  7  8  9  10  </a:t>
            </a:r>
            <a:r>
              <a:rPr lang="ko-KR" altLang="en-US" dirty="0">
                <a:latin typeface="+mj-ea"/>
                <a:ea typeface="+mj-ea"/>
                <a:cs typeface="Arial" panose="020B0604020202020204" pitchFamily="34" charset="0"/>
              </a:rPr>
              <a:t>▶  ▶▶</a:t>
            </a:r>
            <a:endParaRPr lang="ko-KR" altLang="en-US" dirty="0">
              <a:latin typeface="+mn-ea"/>
              <a:ea typeface="+mn-ea"/>
            </a:endParaRPr>
          </a:p>
        </p:txBody>
      </p:sp>
      <p:sp>
        <p:nvSpPr>
          <p:cNvPr id="43" name="직사각형 42">
            <a:extLst>
              <a:ext uri="{FF2B5EF4-FFF2-40B4-BE49-F238E27FC236}">
                <a16:creationId xmlns:a16="http://schemas.microsoft.com/office/drawing/2014/main" id="{DAACEEE7-2ABA-4A4D-A8EB-690F572365DD}"/>
              </a:ext>
            </a:extLst>
          </p:cNvPr>
          <p:cNvSpPr/>
          <p:nvPr/>
        </p:nvSpPr>
        <p:spPr bwMode="auto">
          <a:xfrm>
            <a:off x="1681731" y="1351780"/>
            <a:ext cx="5868000" cy="809906"/>
          </a:xfrm>
          <a:prstGeom prst="rect">
            <a:avLst/>
          </a:prstGeom>
          <a:solidFill>
            <a:schemeClr val="bg1">
              <a:lumMod val="95000"/>
            </a:schemeClr>
          </a:solidFill>
          <a:ln w="3175">
            <a:noFill/>
            <a:miter lim="800000"/>
            <a:headEnd/>
            <a:tailEnd type="none" w="med" len="lg"/>
          </a:ln>
        </p:spPr>
        <p:txBody>
          <a:bodyPr lIns="36000" tIns="36000" rIns="36000" bIns="36000" rtlCol="0" anchor="ctr"/>
          <a:lstStyle/>
          <a:p>
            <a:pPr algn="ctr" eaLnBrk="1" hangingPunct="1"/>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44" name="TextBox 43">
            <a:extLst>
              <a:ext uri="{FF2B5EF4-FFF2-40B4-BE49-F238E27FC236}">
                <a16:creationId xmlns:a16="http://schemas.microsoft.com/office/drawing/2014/main" id="{5EE9BE13-4165-4C4F-A593-81D66231BE99}"/>
              </a:ext>
            </a:extLst>
          </p:cNvPr>
          <p:cNvSpPr txBox="1"/>
          <p:nvPr/>
        </p:nvSpPr>
        <p:spPr bwMode="auto">
          <a:xfrm>
            <a:off x="1916952" y="1582973"/>
            <a:ext cx="1111358" cy="215444"/>
          </a:xfrm>
          <a:prstGeom prst="rect">
            <a:avLst/>
          </a:prstGeom>
          <a:noFill/>
          <a:ln w="9525">
            <a:noFill/>
            <a:miter lim="800000"/>
            <a:headEnd/>
            <a:tailEnd/>
          </a:ln>
        </p:spPr>
        <p:txBody>
          <a:bodyPr wrap="square" rtlCol="0">
            <a:spAutoFit/>
          </a:bodyPr>
          <a:lstStyle/>
          <a:p>
            <a:r>
              <a:rPr lang="ko-KR" altLang="en-US" sz="800" b="0" dirty="0">
                <a:latin typeface="+mn-ea"/>
                <a:ea typeface="+mn-ea"/>
                <a:cs typeface="Arial" pitchFamily="34" charset="0"/>
              </a:rPr>
              <a:t>게시일</a:t>
            </a:r>
            <a:endParaRPr lang="en-US" altLang="ko-KR" sz="800" b="0" dirty="0">
              <a:latin typeface="+mn-ea"/>
              <a:ea typeface="+mn-ea"/>
              <a:cs typeface="Arial" pitchFamily="34" charset="0"/>
            </a:endParaRPr>
          </a:p>
        </p:txBody>
      </p:sp>
      <p:pic>
        <p:nvPicPr>
          <p:cNvPr id="45" name="Picture 2">
            <a:extLst>
              <a:ext uri="{FF2B5EF4-FFF2-40B4-BE49-F238E27FC236}">
                <a16:creationId xmlns:a16="http://schemas.microsoft.com/office/drawing/2014/main" id="{87473286-0785-4042-910E-D6CF66484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960" y="1826105"/>
            <a:ext cx="189646" cy="18964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직선 연결선 45">
            <a:extLst>
              <a:ext uri="{FF2B5EF4-FFF2-40B4-BE49-F238E27FC236}">
                <a16:creationId xmlns:a16="http://schemas.microsoft.com/office/drawing/2014/main" id="{CDF88D18-389D-4909-AFD4-1C1EE47464AA}"/>
              </a:ext>
            </a:extLst>
          </p:cNvPr>
          <p:cNvCxnSpPr>
            <a:cxnSpLocks/>
          </p:cNvCxnSpPr>
          <p:nvPr/>
        </p:nvCxnSpPr>
        <p:spPr bwMode="auto">
          <a:xfrm>
            <a:off x="1995998" y="2087698"/>
            <a:ext cx="1805585" cy="0"/>
          </a:xfrm>
          <a:prstGeom prst="line">
            <a:avLst/>
          </a:prstGeom>
          <a:noFill/>
          <a:ln w="12700" algn="ctr">
            <a:solidFill>
              <a:schemeClr val="tx1"/>
            </a:solidFill>
            <a:round/>
            <a:headEnd/>
            <a:tailEnd/>
          </a:ln>
        </p:spPr>
      </p:cxnSp>
      <p:sp>
        <p:nvSpPr>
          <p:cNvPr id="47" name="TextBox 46">
            <a:extLst>
              <a:ext uri="{FF2B5EF4-FFF2-40B4-BE49-F238E27FC236}">
                <a16:creationId xmlns:a16="http://schemas.microsoft.com/office/drawing/2014/main" id="{0D59C2ED-0DE9-4F17-9C4E-CD5D2B457836}"/>
              </a:ext>
            </a:extLst>
          </p:cNvPr>
          <p:cNvSpPr txBox="1"/>
          <p:nvPr/>
        </p:nvSpPr>
        <p:spPr bwMode="auto">
          <a:xfrm>
            <a:off x="2106513" y="1826105"/>
            <a:ext cx="1800200" cy="211203"/>
          </a:xfrm>
          <a:prstGeom prst="rect">
            <a:avLst/>
          </a:prstGeom>
          <a:noFill/>
          <a:ln w="9525">
            <a:noFill/>
            <a:miter lim="800000"/>
            <a:headEnd/>
            <a:tailEnd/>
          </a:ln>
        </p:spPr>
        <p:txBody>
          <a:bodyPr wrap="square" lIns="36000" tIns="36000" rIns="36000" bIns="36000" rtlCol="0">
            <a:spAutoFit/>
          </a:bodyPr>
          <a:lstStyle/>
          <a:p>
            <a:pPr algn="ctr"/>
            <a:r>
              <a:rPr lang="en-US" altLang="ko-KR" b="0" dirty="0">
                <a:latin typeface="+mn-ea"/>
                <a:ea typeface="+mn-ea"/>
              </a:rPr>
              <a:t>2020.07.14 ~ 2020.07.24</a:t>
            </a:r>
            <a:endParaRPr lang="ko-KR" altLang="en-US" b="0" dirty="0">
              <a:latin typeface="+mn-ea"/>
              <a:ea typeface="+mn-ea"/>
            </a:endParaRPr>
          </a:p>
        </p:txBody>
      </p:sp>
      <p:sp>
        <p:nvSpPr>
          <p:cNvPr id="48" name="TextBox 47">
            <a:extLst>
              <a:ext uri="{FF2B5EF4-FFF2-40B4-BE49-F238E27FC236}">
                <a16:creationId xmlns:a16="http://schemas.microsoft.com/office/drawing/2014/main" id="{89C2AC89-9862-4064-8B43-2A3446EE4E26}"/>
              </a:ext>
            </a:extLst>
          </p:cNvPr>
          <p:cNvSpPr txBox="1"/>
          <p:nvPr/>
        </p:nvSpPr>
        <p:spPr bwMode="auto">
          <a:xfrm>
            <a:off x="4105457" y="1591126"/>
            <a:ext cx="1111358" cy="215444"/>
          </a:xfrm>
          <a:prstGeom prst="rect">
            <a:avLst/>
          </a:prstGeom>
          <a:noFill/>
          <a:ln w="9525">
            <a:noFill/>
            <a:miter lim="800000"/>
            <a:headEnd/>
            <a:tailEnd/>
          </a:ln>
        </p:spPr>
        <p:txBody>
          <a:bodyPr wrap="square" rtlCol="0">
            <a:spAutoFit/>
          </a:bodyPr>
          <a:lstStyle/>
          <a:p>
            <a:r>
              <a:rPr lang="ko-KR" altLang="en-US" sz="800" b="0" dirty="0">
                <a:latin typeface="+mn-ea"/>
                <a:ea typeface="+mn-ea"/>
                <a:cs typeface="Arial" pitchFamily="34" charset="0"/>
              </a:rPr>
              <a:t>타이틀</a:t>
            </a:r>
            <a:endParaRPr lang="en-US" altLang="ko-KR" sz="800" b="0" dirty="0">
              <a:latin typeface="+mn-ea"/>
              <a:ea typeface="+mn-ea"/>
              <a:cs typeface="Arial" pitchFamily="34" charset="0"/>
            </a:endParaRPr>
          </a:p>
        </p:txBody>
      </p:sp>
      <p:cxnSp>
        <p:nvCxnSpPr>
          <p:cNvPr id="49" name="직선 연결선 48">
            <a:extLst>
              <a:ext uri="{FF2B5EF4-FFF2-40B4-BE49-F238E27FC236}">
                <a16:creationId xmlns:a16="http://schemas.microsoft.com/office/drawing/2014/main" id="{5CBFBA3B-5AE4-4ABE-B4D0-B7451F1807B7}"/>
              </a:ext>
            </a:extLst>
          </p:cNvPr>
          <p:cNvCxnSpPr>
            <a:cxnSpLocks/>
          </p:cNvCxnSpPr>
          <p:nvPr/>
        </p:nvCxnSpPr>
        <p:spPr bwMode="auto">
          <a:xfrm>
            <a:off x="4182784" y="2087698"/>
            <a:ext cx="1815888" cy="0"/>
          </a:xfrm>
          <a:prstGeom prst="line">
            <a:avLst/>
          </a:prstGeom>
          <a:noFill/>
          <a:ln w="12700" algn="ctr">
            <a:solidFill>
              <a:schemeClr val="tx1"/>
            </a:solidFill>
            <a:round/>
            <a:headEnd/>
            <a:tailEnd/>
          </a:ln>
        </p:spPr>
      </p:cxnSp>
      <p:sp>
        <p:nvSpPr>
          <p:cNvPr id="50" name="직사각형 49">
            <a:extLst>
              <a:ext uri="{FF2B5EF4-FFF2-40B4-BE49-F238E27FC236}">
                <a16:creationId xmlns:a16="http://schemas.microsoft.com/office/drawing/2014/main" id="{558CA40C-4961-4378-9CC7-69D9A5EDA583}"/>
              </a:ext>
            </a:extLst>
          </p:cNvPr>
          <p:cNvSpPr/>
          <p:nvPr/>
        </p:nvSpPr>
        <p:spPr bwMode="auto">
          <a:xfrm>
            <a:off x="6219251" y="1866169"/>
            <a:ext cx="944136" cy="219478"/>
          </a:xfrm>
          <a:prstGeom prst="rect">
            <a:avLst/>
          </a:prstGeom>
          <a:solidFill>
            <a:srgbClr val="C00C3F"/>
          </a:solidFill>
          <a:ln w="3175">
            <a:solidFill>
              <a:srgbClr val="C00C3F"/>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검색</a:t>
            </a:r>
          </a:p>
        </p:txBody>
      </p:sp>
      <p:sp>
        <p:nvSpPr>
          <p:cNvPr id="51" name="TextBox 50">
            <a:extLst>
              <a:ext uri="{FF2B5EF4-FFF2-40B4-BE49-F238E27FC236}">
                <a16:creationId xmlns:a16="http://schemas.microsoft.com/office/drawing/2014/main" id="{CA2DDDFF-DA7F-4CD1-B0A7-89AF52BDECBC}"/>
              </a:ext>
            </a:extLst>
          </p:cNvPr>
          <p:cNvSpPr txBox="1"/>
          <p:nvPr/>
        </p:nvSpPr>
        <p:spPr bwMode="auto">
          <a:xfrm>
            <a:off x="4198472" y="1826105"/>
            <a:ext cx="1800200" cy="211203"/>
          </a:xfrm>
          <a:prstGeom prst="rect">
            <a:avLst/>
          </a:prstGeom>
          <a:noFill/>
          <a:ln w="9525">
            <a:noFill/>
            <a:miter lim="800000"/>
            <a:headEnd/>
            <a:tailEnd/>
          </a:ln>
        </p:spPr>
        <p:txBody>
          <a:bodyPr wrap="square" lIns="36000" tIns="36000" rIns="36000" bIns="36000" rtlCol="0">
            <a:spAutoFit/>
          </a:bodyPr>
          <a:lstStyle/>
          <a:p>
            <a:r>
              <a:rPr lang="ko-KR" altLang="en-US" b="0" dirty="0">
                <a:solidFill>
                  <a:schemeClr val="bg1">
                    <a:lumMod val="50000"/>
                  </a:schemeClr>
                </a:solidFill>
                <a:latin typeface="+mn-ea"/>
                <a:ea typeface="+mn-ea"/>
              </a:rPr>
              <a:t>타이틀을 입력해주세요</a:t>
            </a:r>
          </a:p>
        </p:txBody>
      </p:sp>
      <p:sp>
        <p:nvSpPr>
          <p:cNvPr id="56" name="TextBox 55">
            <a:extLst>
              <a:ext uri="{FF2B5EF4-FFF2-40B4-BE49-F238E27FC236}">
                <a16:creationId xmlns:a16="http://schemas.microsoft.com/office/drawing/2014/main" id="{BB5E782C-8F01-4220-8CD8-D9B60C1DA1ED}"/>
              </a:ext>
            </a:extLst>
          </p:cNvPr>
          <p:cNvSpPr txBox="1"/>
          <p:nvPr/>
        </p:nvSpPr>
        <p:spPr bwMode="auto">
          <a:xfrm>
            <a:off x="1916952" y="1398334"/>
            <a:ext cx="1111358" cy="215444"/>
          </a:xfrm>
          <a:prstGeom prst="rect">
            <a:avLst/>
          </a:prstGeom>
          <a:noFill/>
          <a:ln w="9525">
            <a:noFill/>
            <a:miter lim="800000"/>
            <a:headEnd/>
            <a:tailEnd/>
          </a:ln>
        </p:spPr>
        <p:txBody>
          <a:bodyPr wrap="square" rtlCol="0">
            <a:spAutoFit/>
          </a:bodyPr>
          <a:lstStyle/>
          <a:p>
            <a:r>
              <a:rPr lang="ko-KR" altLang="en-US" sz="800" dirty="0">
                <a:latin typeface="+mn-ea"/>
                <a:ea typeface="+mn-ea"/>
                <a:cs typeface="Arial" pitchFamily="34" charset="0"/>
              </a:rPr>
              <a:t>필터</a:t>
            </a:r>
            <a:endParaRPr lang="en-US" altLang="ko-KR" sz="800" dirty="0">
              <a:latin typeface="+mn-ea"/>
              <a:ea typeface="+mn-ea"/>
              <a:cs typeface="Arial" pitchFamily="34" charset="0"/>
            </a:endParaRPr>
          </a:p>
        </p:txBody>
      </p:sp>
      <p:sp>
        <p:nvSpPr>
          <p:cNvPr id="57" name="TextBox 56">
            <a:extLst>
              <a:ext uri="{FF2B5EF4-FFF2-40B4-BE49-F238E27FC236}">
                <a16:creationId xmlns:a16="http://schemas.microsoft.com/office/drawing/2014/main" id="{800FB091-7783-420D-B361-F0079925463B}"/>
              </a:ext>
            </a:extLst>
          </p:cNvPr>
          <p:cNvSpPr txBox="1"/>
          <p:nvPr/>
        </p:nvSpPr>
        <p:spPr bwMode="auto">
          <a:xfrm>
            <a:off x="4079860" y="1398334"/>
            <a:ext cx="1111358" cy="215444"/>
          </a:xfrm>
          <a:prstGeom prst="rect">
            <a:avLst/>
          </a:prstGeom>
          <a:noFill/>
          <a:ln w="9525">
            <a:noFill/>
            <a:miter lim="800000"/>
            <a:headEnd/>
            <a:tailEnd/>
          </a:ln>
        </p:spPr>
        <p:txBody>
          <a:bodyPr wrap="square" rtlCol="0">
            <a:spAutoFit/>
          </a:bodyPr>
          <a:lstStyle/>
          <a:p>
            <a:r>
              <a:rPr lang="ko-KR" altLang="en-US" sz="800" dirty="0">
                <a:latin typeface="+mn-ea"/>
                <a:ea typeface="+mn-ea"/>
                <a:cs typeface="Arial" pitchFamily="34" charset="0"/>
              </a:rPr>
              <a:t>검색</a:t>
            </a:r>
            <a:endParaRPr lang="en-US" altLang="ko-KR" sz="800" dirty="0">
              <a:latin typeface="+mn-ea"/>
              <a:ea typeface="+mn-ea"/>
              <a:cs typeface="Arial" pitchFamily="34" charset="0"/>
            </a:endParaRPr>
          </a:p>
        </p:txBody>
      </p:sp>
      <p:sp>
        <p:nvSpPr>
          <p:cNvPr id="9" name="Oval 24">
            <a:extLst>
              <a:ext uri="{FF2B5EF4-FFF2-40B4-BE49-F238E27FC236}">
                <a16:creationId xmlns:a16="http://schemas.microsoft.com/office/drawing/2014/main" id="{98734E5B-2102-4868-9071-EE6E878014F9}"/>
              </a:ext>
            </a:extLst>
          </p:cNvPr>
          <p:cNvSpPr>
            <a:spLocks noChangeArrowheads="1"/>
          </p:cNvSpPr>
          <p:nvPr/>
        </p:nvSpPr>
        <p:spPr bwMode="auto">
          <a:xfrm>
            <a:off x="1660624" y="1245040"/>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11" name="Oval 24">
            <a:extLst>
              <a:ext uri="{FF2B5EF4-FFF2-40B4-BE49-F238E27FC236}">
                <a16:creationId xmlns:a16="http://schemas.microsoft.com/office/drawing/2014/main" id="{3387403E-7746-4DAA-A66E-608461769591}"/>
              </a:ext>
            </a:extLst>
          </p:cNvPr>
          <p:cNvSpPr>
            <a:spLocks noChangeArrowheads="1"/>
          </p:cNvSpPr>
          <p:nvPr/>
        </p:nvSpPr>
        <p:spPr bwMode="auto">
          <a:xfrm>
            <a:off x="3983033" y="161069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1-2</a:t>
            </a:r>
            <a:endParaRPr lang="ko-KR" altLang="en-US" sz="650" dirty="0">
              <a:solidFill>
                <a:schemeClr val="bg1"/>
              </a:solidFill>
              <a:latin typeface="+mn-ea"/>
              <a:ea typeface="+mn-ea"/>
            </a:endParaRPr>
          </a:p>
        </p:txBody>
      </p:sp>
      <p:sp>
        <p:nvSpPr>
          <p:cNvPr id="13" name="Oval 24">
            <a:extLst>
              <a:ext uri="{FF2B5EF4-FFF2-40B4-BE49-F238E27FC236}">
                <a16:creationId xmlns:a16="http://schemas.microsoft.com/office/drawing/2014/main" id="{0185FFAE-D041-4299-A9C1-F7A5B6798B2B}"/>
              </a:ext>
            </a:extLst>
          </p:cNvPr>
          <p:cNvSpPr>
            <a:spLocks noChangeArrowheads="1"/>
          </p:cNvSpPr>
          <p:nvPr/>
        </p:nvSpPr>
        <p:spPr bwMode="auto">
          <a:xfrm>
            <a:off x="6114981" y="176407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1-3</a:t>
            </a:r>
            <a:endParaRPr lang="ko-KR" altLang="en-US" sz="650" dirty="0">
              <a:solidFill>
                <a:schemeClr val="bg1"/>
              </a:solidFill>
              <a:latin typeface="+mn-ea"/>
              <a:ea typeface="+mn-ea"/>
            </a:endParaRPr>
          </a:p>
        </p:txBody>
      </p:sp>
      <p:sp>
        <p:nvSpPr>
          <p:cNvPr id="15" name="Oval 24">
            <a:extLst>
              <a:ext uri="{FF2B5EF4-FFF2-40B4-BE49-F238E27FC236}">
                <a16:creationId xmlns:a16="http://schemas.microsoft.com/office/drawing/2014/main" id="{1A1FD92B-3A2F-4A3E-945F-1DA7EF349BB5}"/>
              </a:ext>
            </a:extLst>
          </p:cNvPr>
          <p:cNvSpPr>
            <a:spLocks noChangeArrowheads="1"/>
          </p:cNvSpPr>
          <p:nvPr/>
        </p:nvSpPr>
        <p:spPr bwMode="auto">
          <a:xfrm>
            <a:off x="1845776" y="175628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1-1</a:t>
            </a:r>
            <a:endParaRPr lang="ko-KR" altLang="en-US" sz="650" dirty="0">
              <a:solidFill>
                <a:schemeClr val="bg1"/>
              </a:solidFill>
              <a:latin typeface="+mn-ea"/>
              <a:ea typeface="+mn-ea"/>
            </a:endParaRPr>
          </a:p>
        </p:txBody>
      </p:sp>
      <p:graphicFrame>
        <p:nvGraphicFramePr>
          <p:cNvPr id="72" name="표 71">
            <a:extLst>
              <a:ext uri="{FF2B5EF4-FFF2-40B4-BE49-F238E27FC236}">
                <a16:creationId xmlns:a16="http://schemas.microsoft.com/office/drawing/2014/main" id="{DA8BE7A7-B7C5-4D50-9D8D-5B78A756DAF3}"/>
              </a:ext>
            </a:extLst>
          </p:cNvPr>
          <p:cNvGraphicFramePr>
            <a:graphicFrameLocks noGrp="1"/>
          </p:cNvGraphicFramePr>
          <p:nvPr>
            <p:extLst>
              <p:ext uri="{D42A27DB-BD31-4B8C-83A1-F6EECF244321}">
                <p14:modId xmlns:p14="http://schemas.microsoft.com/office/powerpoint/2010/main" val="2719656874"/>
              </p:ext>
            </p:extLst>
          </p:nvPr>
        </p:nvGraphicFramePr>
        <p:xfrm>
          <a:off x="7568496" y="546758"/>
          <a:ext cx="2256367" cy="4762464"/>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생산방안 관리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출력 기준 </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게시일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최신순</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 </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30</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rowSpan="4">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mn-ea"/>
                          <a:ea typeface="+mn-ea"/>
                          <a:cs typeface="Arial" charset="0"/>
                        </a:rPr>
                        <a:t>1</a:t>
                      </a: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baseline="0" dirty="0">
                          <a:solidFill>
                            <a:schemeClr val="tx1"/>
                          </a:solidFill>
                          <a:latin typeface="+mn-ea"/>
                          <a:ea typeface="+mn-ea"/>
                          <a:cs typeface="Arial" pitchFamily="34" charset="0"/>
                        </a:rPr>
                        <a:t>검색 영역</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368016"/>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1-1 : </a:t>
                      </a:r>
                      <a:r>
                        <a:rPr lang="ko-KR" altLang="en-US" sz="800" b="0" baseline="0" dirty="0">
                          <a:solidFill>
                            <a:schemeClr val="tx1"/>
                          </a:solidFill>
                          <a:latin typeface="+mn-ea"/>
                          <a:ea typeface="+mn-ea"/>
                          <a:cs typeface="Arial" pitchFamily="34" charset="0"/>
                        </a:rPr>
                        <a:t>게시일</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기간 필터</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-Place Holder : “</a:t>
                      </a:r>
                      <a:r>
                        <a:rPr lang="ko-KR" altLang="en-US" sz="800" b="0" baseline="0" dirty="0">
                          <a:solidFill>
                            <a:schemeClr val="tx1"/>
                          </a:solidFill>
                          <a:latin typeface="+mn-ea"/>
                          <a:ea typeface="+mn-ea"/>
                          <a:cs typeface="Arial" pitchFamily="34" charset="0"/>
                        </a:rPr>
                        <a:t>기간을 선택해주세요</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영역 클릭 시 </a:t>
                      </a:r>
                      <a:r>
                        <a:rPr lang="ko-KR" altLang="en-US" sz="800" b="0" baseline="0" dirty="0" err="1">
                          <a:solidFill>
                            <a:schemeClr val="tx1"/>
                          </a:solidFill>
                          <a:latin typeface="+mn-ea"/>
                          <a:ea typeface="+mn-ea"/>
                          <a:cs typeface="Arial" pitchFamily="34" charset="0"/>
                        </a:rPr>
                        <a:t>데이터피커</a:t>
                      </a:r>
                      <a:r>
                        <a:rPr lang="ko-KR" altLang="en-US" sz="800" b="0" baseline="0" dirty="0">
                          <a:solidFill>
                            <a:schemeClr val="tx1"/>
                          </a:solidFill>
                          <a:latin typeface="+mn-ea"/>
                          <a:ea typeface="+mn-ea"/>
                          <a:cs typeface="Arial" pitchFamily="34" charset="0"/>
                        </a:rPr>
                        <a:t> 출력</a:t>
                      </a: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공통정의</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err="1">
                          <a:solidFill>
                            <a:schemeClr val="tx1"/>
                          </a:solidFill>
                          <a:latin typeface="+mn-ea"/>
                          <a:ea typeface="+mn-ea"/>
                          <a:cs typeface="Arial" pitchFamily="34" charset="0"/>
                        </a:rPr>
                        <a:t>데이터피커를</a:t>
                      </a:r>
                      <a:r>
                        <a:rPr lang="ko-KR" altLang="en-US" sz="800" b="0" baseline="0" dirty="0">
                          <a:solidFill>
                            <a:schemeClr val="tx1"/>
                          </a:solidFill>
                          <a:latin typeface="+mn-ea"/>
                          <a:ea typeface="+mn-ea"/>
                          <a:cs typeface="Arial" pitchFamily="34" charset="0"/>
                        </a:rPr>
                        <a:t> 통해 선택한 기간 출력</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기간 선택 후 검색</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버튼 클릭 시 결과</a:t>
                      </a:r>
                      <a:br>
                        <a:rPr lang="en-US" altLang="ko-KR" sz="800" b="0" baseline="0" dirty="0">
                          <a:solidFill>
                            <a:schemeClr val="tx1"/>
                          </a:solidFill>
                          <a:latin typeface="+mn-ea"/>
                          <a:ea typeface="+mn-ea"/>
                          <a:cs typeface="Arial" pitchFamily="34" charset="0"/>
                        </a:rPr>
                      </a:b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출력</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1-2 : </a:t>
                      </a:r>
                      <a:r>
                        <a:rPr lang="ko-KR" altLang="en-US" sz="800" b="0" baseline="0" dirty="0">
                          <a:solidFill>
                            <a:schemeClr val="tx1"/>
                          </a:solidFill>
                          <a:latin typeface="+mn-ea"/>
                          <a:ea typeface="+mn-ea"/>
                          <a:cs typeface="Arial" pitchFamily="34" charset="0"/>
                        </a:rPr>
                        <a:t>타이틀</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-Place Holder : “</a:t>
                      </a:r>
                      <a:r>
                        <a:rPr lang="ko-KR" altLang="en-US" sz="800" b="0" baseline="0" dirty="0">
                          <a:solidFill>
                            <a:schemeClr val="tx1"/>
                          </a:solidFill>
                          <a:latin typeface="+mn-ea"/>
                          <a:ea typeface="+mn-ea"/>
                          <a:cs typeface="Arial" pitchFamily="34" charset="0"/>
                        </a:rPr>
                        <a:t>타이틀을 입력해주세요</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검색 범위 </a:t>
                      </a: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타이틀</a:t>
                      </a:r>
                      <a:endParaRPr lang="en-US" altLang="ko-KR" sz="800" b="0" baseline="0" dirty="0">
                        <a:solidFill>
                          <a:schemeClr val="tx1"/>
                        </a:solidFill>
                        <a:latin typeface="+mn-ea"/>
                        <a:ea typeface="+mn-ea"/>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-like </a:t>
                      </a:r>
                      <a:r>
                        <a:rPr lang="ko-KR" altLang="en-US" sz="800" b="0" baseline="0" dirty="0">
                          <a:solidFill>
                            <a:schemeClr val="tx1"/>
                          </a:solidFill>
                          <a:latin typeface="+mn-ea"/>
                          <a:ea typeface="+mn-ea"/>
                          <a:cs typeface="Arial" pitchFamily="34" charset="0"/>
                        </a:rPr>
                        <a:t>검색</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vMerge="1">
                  <a:txBody>
                    <a:bodyPr/>
                    <a:lstStyle/>
                    <a:p>
                      <a:pPr marL="0" marR="0" lvl="0" indent="0" algn="ctr" defTabSz="912813" rtl="0" eaLnBrk="1" fontAlgn="base" latinLnBrk="1" hangingPunct="1">
                        <a:lnSpc>
                          <a:spcPct val="100000"/>
                        </a:lnSpc>
                        <a:spcBef>
                          <a:spcPct val="0"/>
                        </a:spcBef>
                        <a:spcAft>
                          <a:spcPct val="0"/>
                        </a:spcAft>
                        <a:buClrTx/>
                        <a:buSzTx/>
                        <a:buFontTx/>
                        <a:buNone/>
                        <a:tabLst/>
                      </a:pP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1-3 : </a:t>
                      </a:r>
                      <a:r>
                        <a:rPr lang="ko-KR" altLang="en-US" sz="800" baseline="0" dirty="0">
                          <a:solidFill>
                            <a:schemeClr val="tx1"/>
                          </a:solidFill>
                          <a:latin typeface="맑은 고딕" panose="020B0503020000020004" pitchFamily="50" charset="-127"/>
                          <a:ea typeface="+mn-ea"/>
                          <a:cs typeface="Arial" pitchFamily="34" charset="0"/>
                        </a:rPr>
                        <a:t>검색 버튼</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결과 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검색 결과 없을 경우</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결과 없음 화면 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검색어 미 입력 후 클릭 시 </a:t>
                      </a:r>
                      <a:r>
                        <a:rPr lang="en-US" altLang="ko-KR" sz="800" baseline="0" dirty="0">
                          <a:solidFill>
                            <a:srgbClr val="9966FF"/>
                          </a:solidFill>
                          <a:latin typeface="맑은 고딕" panose="020B0503020000020004" pitchFamily="50" charset="-127"/>
                          <a:ea typeface="+mn-ea"/>
                          <a:cs typeface="Arial" pitchFamily="34" charset="0"/>
                        </a:rPr>
                        <a:t>Alert A24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생산방안 보기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BAU06_002</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u="none" strike="sngStrike" baseline="0" dirty="0">
                          <a:solidFill>
                            <a:srgbClr val="FF0000"/>
                          </a:solidFill>
                          <a:latin typeface="맑은 고딕" panose="020B0503020000020004" pitchFamily="50" charset="-127"/>
                          <a:ea typeface="+mn-ea"/>
                          <a:cs typeface="Arial" pitchFamily="34" charset="0"/>
                        </a:rPr>
                        <a:t>[</a:t>
                      </a:r>
                      <a:r>
                        <a:rPr lang="ko-KR" altLang="en-US" sz="800" u="none" strike="sngStrike" baseline="0" dirty="0">
                          <a:solidFill>
                            <a:srgbClr val="FF0000"/>
                          </a:solidFill>
                          <a:latin typeface="맑은 고딕" panose="020B0503020000020004" pitchFamily="50" charset="-127"/>
                          <a:ea typeface="+mn-ea"/>
                          <a:cs typeface="Arial" pitchFamily="34" charset="0"/>
                        </a:rPr>
                        <a:t>상단고정</a:t>
                      </a:r>
                      <a:r>
                        <a:rPr lang="en-US" altLang="ko-KR" sz="800" u="none" strike="sngStrike" baseline="0" dirty="0">
                          <a:solidFill>
                            <a:srgbClr val="FF0000"/>
                          </a:solidFill>
                          <a:latin typeface="맑은 고딕" panose="020B0503020000020004" pitchFamily="50" charset="-127"/>
                          <a:ea typeface="+mn-ea"/>
                          <a:cs typeface="Arial" pitchFamily="34"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u="none" strike="sngStrike" baseline="0" dirty="0">
                          <a:solidFill>
                            <a:srgbClr val="FF0000"/>
                          </a:solidFill>
                          <a:latin typeface="맑은 고딕" panose="020B0503020000020004" pitchFamily="50" charset="-127"/>
                          <a:ea typeface="+mn-ea"/>
                          <a:cs typeface="Arial" pitchFamily="34" charset="0"/>
                        </a:rPr>
                        <a:t>-</a:t>
                      </a:r>
                      <a:r>
                        <a:rPr lang="ko-KR" altLang="en-US" sz="800" u="none" strike="sngStrike" baseline="0" dirty="0">
                          <a:solidFill>
                            <a:srgbClr val="FF0000"/>
                          </a:solidFill>
                          <a:latin typeface="맑은 고딕" panose="020B0503020000020004" pitchFamily="50" charset="-127"/>
                          <a:ea typeface="+mn-ea"/>
                          <a:cs typeface="Arial" pitchFamily="34" charset="0"/>
                        </a:rPr>
                        <a:t>클릭 시 </a:t>
                      </a:r>
                      <a:r>
                        <a:rPr lang="en-US" altLang="ko-KR" sz="800" u="none" strike="sngStrike" baseline="0" dirty="0">
                          <a:solidFill>
                            <a:srgbClr val="FF0000"/>
                          </a:solidFill>
                          <a:latin typeface="맑은 고딕" panose="020B0503020000020004" pitchFamily="50" charset="-127"/>
                          <a:ea typeface="+mn-ea"/>
                          <a:cs typeface="Arial" pitchFamily="34" charset="0"/>
                        </a:rPr>
                        <a:t>Y/N </a:t>
                      </a:r>
                      <a:r>
                        <a:rPr lang="ko-KR" altLang="en-US" sz="800" u="none" strike="sngStrike" baseline="0" dirty="0">
                          <a:solidFill>
                            <a:srgbClr val="FF0000"/>
                          </a:solidFill>
                          <a:latin typeface="맑은 고딕" panose="020B0503020000020004" pitchFamily="50" charset="-127"/>
                          <a:ea typeface="+mn-ea"/>
                          <a:cs typeface="Arial" pitchFamily="34" charset="0"/>
                        </a:rPr>
                        <a:t>값 변경</a:t>
                      </a:r>
                      <a:endParaRPr lang="en-US" altLang="ko-KR" sz="800" u="none" strike="sngStrike" baseline="0" dirty="0">
                        <a:solidFill>
                          <a:srgbClr val="FF0000"/>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u="none" strike="sngStrike" baseline="0" dirty="0">
                          <a:solidFill>
                            <a:srgbClr val="FF0000"/>
                          </a:solidFill>
                          <a:latin typeface="맑은 고딕" panose="020B0503020000020004" pitchFamily="50" charset="-127"/>
                          <a:ea typeface="+mn-ea"/>
                          <a:cs typeface="Arial" pitchFamily="34" charset="0"/>
                        </a:rPr>
                        <a:t>-</a:t>
                      </a:r>
                      <a:r>
                        <a:rPr lang="ko-KR" altLang="en-US" sz="800" u="none" strike="sngStrike" baseline="0" dirty="0">
                          <a:solidFill>
                            <a:srgbClr val="FF0000"/>
                          </a:solidFill>
                          <a:latin typeface="맑은 고딕" panose="020B0503020000020004" pitchFamily="50" charset="-127"/>
                          <a:ea typeface="+mn-ea"/>
                          <a:cs typeface="Arial" pitchFamily="34" charset="0"/>
                        </a:rPr>
                        <a:t>상단 고정 최대 </a:t>
                      </a:r>
                      <a:r>
                        <a:rPr lang="en-US" altLang="ko-KR" sz="800" u="none" strike="sngStrike" baseline="0" dirty="0">
                          <a:solidFill>
                            <a:srgbClr val="FF0000"/>
                          </a:solidFill>
                          <a:latin typeface="맑은 고딕" panose="020B0503020000020004" pitchFamily="50" charset="-127"/>
                          <a:ea typeface="+mn-ea"/>
                          <a:cs typeface="Arial" pitchFamily="34" charset="0"/>
                        </a:rPr>
                        <a:t>5</a:t>
                      </a:r>
                      <a:r>
                        <a:rPr lang="ko-KR" altLang="en-US" sz="800" u="none" strike="sngStrike" baseline="0" dirty="0">
                          <a:solidFill>
                            <a:srgbClr val="FF0000"/>
                          </a:solidFill>
                          <a:latin typeface="맑은 고딕" panose="020B0503020000020004" pitchFamily="50" charset="-127"/>
                          <a:ea typeface="+mn-ea"/>
                          <a:cs typeface="Arial" pitchFamily="34" charset="0"/>
                        </a:rPr>
                        <a:t>개</a:t>
                      </a:r>
                      <a:r>
                        <a:rPr lang="en-US" altLang="ko-KR" sz="800" u="none" strike="sngStrike" baseline="0" dirty="0">
                          <a:solidFill>
                            <a:srgbClr val="FF0000"/>
                          </a:solidFill>
                          <a:latin typeface="맑은 고딕" panose="020B0503020000020004" pitchFamily="50" charset="-127"/>
                          <a:ea typeface="+mn-ea"/>
                          <a:cs typeface="Arial" pitchFamily="34" charset="0"/>
                        </a:rPr>
                        <a:t>, 5</a:t>
                      </a:r>
                      <a:r>
                        <a:rPr lang="ko-KR" altLang="en-US" sz="800" u="none" strike="sngStrike" baseline="0" dirty="0">
                          <a:solidFill>
                            <a:srgbClr val="FF0000"/>
                          </a:solidFill>
                          <a:latin typeface="맑은 고딕" panose="020B0503020000020004" pitchFamily="50" charset="-127"/>
                          <a:ea typeface="+mn-ea"/>
                          <a:cs typeface="Arial" pitchFamily="34" charset="0"/>
                        </a:rPr>
                        <a:t>개 초과 시 </a:t>
                      </a:r>
                      <a:r>
                        <a:rPr lang="en-US" altLang="ko-KR" sz="800" u="none" strike="sngStrike" baseline="0" dirty="0">
                          <a:solidFill>
                            <a:srgbClr val="FF0000"/>
                          </a:solidFill>
                          <a:latin typeface="맑은 고딕" panose="020B0503020000020004" pitchFamily="50" charset="-127"/>
                          <a:ea typeface="+mn-ea"/>
                          <a:cs typeface="Arial" pitchFamily="34" charset="0"/>
                        </a:rPr>
                        <a:t>Alert 34</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92837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sngStrike" cap="none" normalizeH="0" baseline="0" dirty="0">
                        <a:ln>
                          <a:noFill/>
                        </a:ln>
                        <a:solidFill>
                          <a:srgbClr val="FF0000"/>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공개여부</a:t>
                      </a:r>
                      <a:r>
                        <a:rPr lang="en-US" altLang="ko-KR" sz="800" strike="sngStrike" baseline="0" dirty="0">
                          <a:solidFill>
                            <a:srgbClr val="FF0000"/>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strike="sngStrike" baseline="0" dirty="0">
                          <a:solidFill>
                            <a:srgbClr val="FF0000"/>
                          </a:solidFill>
                          <a:latin typeface="맑은 고딕" panose="020B0503020000020004" pitchFamily="50" charset="-127"/>
                          <a:ea typeface="+mn-ea"/>
                          <a:cs typeface="Arial" pitchFamily="34" charset="0"/>
                        </a:rPr>
                        <a:t>-</a:t>
                      </a:r>
                      <a:r>
                        <a:rPr lang="ko-KR" altLang="en-US" sz="800" strike="sngStrike" baseline="0" dirty="0">
                          <a:solidFill>
                            <a:srgbClr val="FF0000"/>
                          </a:solidFill>
                          <a:latin typeface="맑은 고딕" panose="020B0503020000020004" pitchFamily="50" charset="-127"/>
                          <a:ea typeface="+mn-ea"/>
                          <a:cs typeface="Arial" pitchFamily="34" charset="0"/>
                        </a:rPr>
                        <a:t>클릭 시 </a:t>
                      </a:r>
                      <a:r>
                        <a:rPr lang="en-US" altLang="ko-KR" sz="800" strike="sngStrike" baseline="0" dirty="0">
                          <a:solidFill>
                            <a:srgbClr val="FF0000"/>
                          </a:solidFill>
                          <a:latin typeface="맑은 고딕" panose="020B0503020000020004" pitchFamily="50" charset="-127"/>
                          <a:ea typeface="+mn-ea"/>
                          <a:cs typeface="Arial" pitchFamily="34" charset="0"/>
                        </a:rPr>
                        <a:t>Y/N </a:t>
                      </a:r>
                      <a:r>
                        <a:rPr lang="ko-KR" altLang="en-US" sz="800" strike="sngStrike" baseline="0" dirty="0">
                          <a:solidFill>
                            <a:srgbClr val="FF0000"/>
                          </a:solidFill>
                          <a:latin typeface="맑은 고딕" panose="020B0503020000020004" pitchFamily="50" charset="-127"/>
                          <a:ea typeface="+mn-ea"/>
                          <a:cs typeface="Arial" pitchFamily="34" charset="0"/>
                        </a:rPr>
                        <a:t>값 변경</a:t>
                      </a:r>
                      <a:endParaRPr lang="en-US" altLang="ko-KR" sz="800" strike="sngStrike" baseline="0" dirty="0">
                        <a:solidFill>
                          <a:srgbClr val="FF0000"/>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94365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해당</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Confirm</a:t>
                      </a:r>
                      <a:r>
                        <a:rPr lang="ko-KR" altLang="en-US" sz="800" baseline="0" dirty="0">
                          <a:solidFill>
                            <a:srgbClr val="9966FF"/>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C3</a:t>
                      </a:r>
                      <a:r>
                        <a:rPr lang="ko-KR" altLang="en-US" sz="800" baseline="0" dirty="0">
                          <a:solidFill>
                            <a:srgbClr val="9966FF"/>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A45</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삭제 처리</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게시물 </a:t>
                      </a:r>
                      <a:r>
                        <a:rPr lang="ko-KR" altLang="en-US" sz="800" baseline="0" dirty="0" err="1">
                          <a:solidFill>
                            <a:schemeClr val="tx1"/>
                          </a:solidFill>
                          <a:latin typeface="맑은 고딕" panose="020B0503020000020004" pitchFamily="50" charset="-127"/>
                          <a:ea typeface="+mn-ea"/>
                          <a:cs typeface="Arial" pitchFamily="34" charset="0"/>
                        </a:rPr>
                        <a:t>미선택</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A25</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1522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6</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쓰기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생산방안 쓰기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BAU06_004</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체크 박스 선택 후 버튼 클릭 시 </a:t>
                      </a:r>
                      <a:r>
                        <a:rPr lang="en-US" altLang="ko-KR" sz="800" baseline="0" dirty="0">
                          <a:solidFill>
                            <a:srgbClr val="9966FF"/>
                          </a:solidFill>
                          <a:latin typeface="맑은 고딕" panose="020B0503020000020004" pitchFamily="50" charset="-127"/>
                          <a:ea typeface="+mn-ea"/>
                          <a:cs typeface="Arial" pitchFamily="34" charset="0"/>
                        </a:rPr>
                        <a:t>A48</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486799"/>
                  </a:ext>
                </a:extLst>
              </a:tr>
            </a:tbl>
          </a:graphicData>
        </a:graphic>
      </p:graphicFrame>
      <p:sp>
        <p:nvSpPr>
          <p:cNvPr id="28" name="TextBox 27">
            <a:extLst>
              <a:ext uri="{FF2B5EF4-FFF2-40B4-BE49-F238E27FC236}">
                <a16:creationId xmlns:a16="http://schemas.microsoft.com/office/drawing/2014/main" id="{C0200275-E8A3-4011-A4B8-5627791AC152}"/>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생산방안 관리</a:t>
            </a:r>
          </a:p>
        </p:txBody>
      </p:sp>
      <p:graphicFrame>
        <p:nvGraphicFramePr>
          <p:cNvPr id="29" name="표 28">
            <a:extLst>
              <a:ext uri="{FF2B5EF4-FFF2-40B4-BE49-F238E27FC236}">
                <a16:creationId xmlns:a16="http://schemas.microsoft.com/office/drawing/2014/main" id="{25D3CEF2-E0E3-4195-882A-85384445D938}"/>
              </a:ext>
            </a:extLst>
          </p:cNvPr>
          <p:cNvGraphicFramePr>
            <a:graphicFrameLocks noGrp="1"/>
          </p:cNvGraphicFramePr>
          <p:nvPr>
            <p:extLst>
              <p:ext uri="{D42A27DB-BD31-4B8C-83A1-F6EECF244321}">
                <p14:modId xmlns:p14="http://schemas.microsoft.com/office/powerpoint/2010/main" val="70435211"/>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생산방안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graphicFrame>
        <p:nvGraphicFramePr>
          <p:cNvPr id="6" name="표 5">
            <a:extLst>
              <a:ext uri="{FF2B5EF4-FFF2-40B4-BE49-F238E27FC236}">
                <a16:creationId xmlns:a16="http://schemas.microsoft.com/office/drawing/2014/main" id="{D3B649D7-A82E-4C0E-8E15-5AE7AC0C223D}"/>
              </a:ext>
            </a:extLst>
          </p:cNvPr>
          <p:cNvGraphicFramePr>
            <a:graphicFrameLocks noGrp="1"/>
          </p:cNvGraphicFramePr>
          <p:nvPr>
            <p:extLst>
              <p:ext uri="{D42A27DB-BD31-4B8C-83A1-F6EECF244321}">
                <p14:modId xmlns:p14="http://schemas.microsoft.com/office/powerpoint/2010/main" val="2616123627"/>
              </p:ext>
            </p:extLst>
          </p:nvPr>
        </p:nvGraphicFramePr>
        <p:xfrm>
          <a:off x="1673417" y="2847958"/>
          <a:ext cx="5893894" cy="2946529"/>
        </p:xfrm>
        <a:graphic>
          <a:graphicData uri="http://schemas.openxmlformats.org/drawingml/2006/table">
            <a:tbl>
              <a:tblPr>
                <a:tableStyleId>{5C22544A-7EE6-4342-B048-85BDC9FD1C3A}</a:tableStyleId>
              </a:tblPr>
              <a:tblGrid>
                <a:gridCol w="227458">
                  <a:extLst>
                    <a:ext uri="{9D8B030D-6E8A-4147-A177-3AD203B41FA5}">
                      <a16:colId xmlns:a16="http://schemas.microsoft.com/office/drawing/2014/main" val="1173807675"/>
                    </a:ext>
                  </a:extLst>
                </a:gridCol>
                <a:gridCol w="320842">
                  <a:extLst>
                    <a:ext uri="{9D8B030D-6E8A-4147-A177-3AD203B41FA5}">
                      <a16:colId xmlns:a16="http://schemas.microsoft.com/office/drawing/2014/main" val="20000"/>
                    </a:ext>
                  </a:extLst>
                </a:gridCol>
                <a:gridCol w="3272584">
                  <a:extLst>
                    <a:ext uri="{9D8B030D-6E8A-4147-A177-3AD203B41FA5}">
                      <a16:colId xmlns:a16="http://schemas.microsoft.com/office/drawing/2014/main" val="20002"/>
                    </a:ext>
                  </a:extLst>
                </a:gridCol>
                <a:gridCol w="538819">
                  <a:extLst>
                    <a:ext uri="{9D8B030D-6E8A-4147-A177-3AD203B41FA5}">
                      <a16:colId xmlns:a16="http://schemas.microsoft.com/office/drawing/2014/main" val="1886488857"/>
                    </a:ext>
                  </a:extLst>
                </a:gridCol>
                <a:gridCol w="648072">
                  <a:extLst>
                    <a:ext uri="{9D8B030D-6E8A-4147-A177-3AD203B41FA5}">
                      <a16:colId xmlns:a16="http://schemas.microsoft.com/office/drawing/2014/main" val="3077529669"/>
                    </a:ext>
                  </a:extLst>
                </a:gridCol>
                <a:gridCol w="545653">
                  <a:extLst>
                    <a:ext uri="{9D8B030D-6E8A-4147-A177-3AD203B41FA5}">
                      <a16:colId xmlns:a16="http://schemas.microsoft.com/office/drawing/2014/main" val="20003"/>
                    </a:ext>
                  </a:extLst>
                </a:gridCol>
                <a:gridCol w="340466">
                  <a:extLst>
                    <a:ext uri="{9D8B030D-6E8A-4147-A177-3AD203B41FA5}">
                      <a16:colId xmlns:a16="http://schemas.microsoft.com/office/drawing/2014/main" val="2583990934"/>
                    </a:ext>
                  </a:extLst>
                </a:gridCol>
              </a:tblGrid>
              <a:tr h="403795">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번호</a:t>
                      </a:r>
                      <a:endParaRPr lang="en-US" sz="8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타이틀</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게시자</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게시일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첨부파일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공개</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0" i="0" u="sng" strike="noStrike" dirty="0">
                          <a:solidFill>
                            <a:srgbClr val="000000"/>
                          </a:solidFill>
                          <a:effectLst/>
                          <a:latin typeface="맑은 고딕" panose="020B0503020000020004" pitchFamily="50" charset="-127"/>
                          <a:ea typeface="맑은 고딕" panose="020B0503020000020004" pitchFamily="50" charset="-127"/>
                        </a:rPr>
                        <a:t>회사소개</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sng"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2020.09.16</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9519534"/>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28</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27</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26</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2526">
                <a:tc>
                  <a:txBody>
                    <a:bodyPr/>
                    <a:lstStyle/>
                    <a:p>
                      <a:pPr algn="ctr" fontAlgn="ctr"/>
                      <a:r>
                        <a:rPr kumimoji="0" lang="ko-KR" altLang="en-US" sz="800" b="1"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25</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4747398"/>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24</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우수빈</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549802"/>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23</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err="1">
                          <a:ln>
                            <a:noFill/>
                          </a:ln>
                          <a:solidFill>
                            <a:srgbClr val="000000"/>
                          </a:solidFill>
                          <a:effectLst/>
                          <a:uLnTx/>
                          <a:uFillTx/>
                          <a:latin typeface="맑은 고딕" panose="020B0503020000020004" pitchFamily="50" charset="-127"/>
                          <a:ea typeface="맑은 고딕" panose="020B0503020000020004" pitchFamily="50" charset="-127"/>
                          <a:cs typeface="+mn-cs"/>
                        </a:rPr>
                        <a:t>이누리</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N</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33055595"/>
                  </a:ext>
                </a:extLst>
              </a:tr>
              <a:tr h="282526">
                <a:tc>
                  <a:txBody>
                    <a:bodyPr/>
                    <a:lstStyle/>
                    <a:p>
                      <a:pPr algn="ctr" fontAlgn="ctr"/>
                      <a:r>
                        <a:rPr kumimoji="0" lang="ko-KR" altLang="en-US" sz="800" b="1"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t>
                      </a:r>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sz="800" b="0" i="0" u="none" strike="noStrike" dirty="0">
                          <a:solidFill>
                            <a:srgbClr val="000000"/>
                          </a:solidFill>
                          <a:effectLst/>
                          <a:latin typeface="맑은 고딕" panose="020B0503020000020004" pitchFamily="50" charset="-127"/>
                          <a:ea typeface="맑은 고딕" panose="020B0503020000020004" pitchFamily="50" charset="-127"/>
                        </a:rPr>
                        <a:t>22</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회사소개</a:t>
                      </a: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1</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서은주</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2020.09.16</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Y</a:t>
                      </a:r>
                      <a:r>
                        <a:rPr lang="en-US" altLang="ko-KR" sz="800" b="0" i="0" u="sng" strike="noStrike" dirty="0">
                          <a:solidFill>
                            <a:srgbClr val="000000"/>
                          </a:solidFill>
                          <a:effectLst/>
                          <a:latin typeface="맑은 고딕" panose="020B0503020000020004" pitchFamily="50" charset="-127"/>
                          <a:ea typeface="맑은 고딕" panose="020B0503020000020004" pitchFamily="50" charset="-127"/>
                        </a:rPr>
                        <a:t> </a:t>
                      </a: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742894"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Y</a:t>
                      </a:r>
                      <a:endParaRPr kumimoji="0" lang="ko-KR" altLang="en-US"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4707947"/>
                  </a:ext>
                </a:extLst>
              </a:tr>
            </a:tbl>
          </a:graphicData>
        </a:graphic>
      </p:graphicFrame>
      <p:sp>
        <p:nvSpPr>
          <p:cNvPr id="8" name="직사각형 8">
            <a:extLst>
              <a:ext uri="{FF2B5EF4-FFF2-40B4-BE49-F238E27FC236}">
                <a16:creationId xmlns:a16="http://schemas.microsoft.com/office/drawing/2014/main" id="{8D18B88C-F7DC-49EA-AE23-6A971DDC3D01}"/>
              </a:ext>
            </a:extLst>
          </p:cNvPr>
          <p:cNvSpPr>
            <a:spLocks noChangeArrowheads="1"/>
          </p:cNvSpPr>
          <p:nvPr/>
        </p:nvSpPr>
        <p:spPr bwMode="auto">
          <a:xfrm>
            <a:off x="1673418" y="2610083"/>
            <a:ext cx="208126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ko-KR" sz="800" b="0" dirty="0">
                <a:solidFill>
                  <a:srgbClr val="000000"/>
                </a:solidFill>
                <a:latin typeface="맑은 고딕" panose="020B0503020000020004" pitchFamily="50" charset="-127"/>
                <a:ea typeface="맑은 고딕" panose="020B0503020000020004" pitchFamily="50" charset="-127"/>
                <a:cs typeface="Arial" charset="0"/>
              </a:rPr>
              <a:t>TOTAL 30</a:t>
            </a:r>
            <a:endParaRPr lang="ko-KR" altLang="en-US" sz="800" dirty="0">
              <a:solidFill>
                <a:srgbClr val="000000"/>
              </a:solidFill>
              <a:latin typeface="맑은 고딕" panose="020B0503020000020004" pitchFamily="50" charset="-127"/>
              <a:ea typeface="맑은 고딕" panose="020B0503020000020004" pitchFamily="50" charset="-127"/>
              <a:cs typeface="Arial" charset="0"/>
            </a:endParaRPr>
          </a:p>
        </p:txBody>
      </p:sp>
      <p:sp>
        <p:nvSpPr>
          <p:cNvPr id="10" name="직사각형 8">
            <a:extLst>
              <a:ext uri="{FF2B5EF4-FFF2-40B4-BE49-F238E27FC236}">
                <a16:creationId xmlns:a16="http://schemas.microsoft.com/office/drawing/2014/main" id="{43B0600A-C20C-4E43-9842-AE304480E7F3}"/>
              </a:ext>
            </a:extLst>
          </p:cNvPr>
          <p:cNvSpPr>
            <a:spLocks noChangeArrowheads="1"/>
          </p:cNvSpPr>
          <p:nvPr/>
        </p:nvSpPr>
        <p:spPr bwMode="auto">
          <a:xfrm>
            <a:off x="6931218" y="2522159"/>
            <a:ext cx="6360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altLang="ko-KR" sz="800" dirty="0">
                <a:solidFill>
                  <a:srgbClr val="000000"/>
                </a:solidFill>
                <a:latin typeface="맑은 고딕" panose="020B0503020000020004" pitchFamily="50" charset="-127"/>
                <a:ea typeface="맑은 고딕" panose="020B0503020000020004" pitchFamily="50" charset="-127"/>
                <a:cs typeface="Arial" charset="0"/>
              </a:rPr>
              <a:t>30</a:t>
            </a:r>
            <a:r>
              <a:rPr lang="ko-KR" altLang="en-US" sz="800" dirty="0">
                <a:solidFill>
                  <a:srgbClr val="000000"/>
                </a:solidFill>
                <a:latin typeface="맑은 고딕" panose="020B0503020000020004" pitchFamily="50" charset="-127"/>
                <a:ea typeface="맑은 고딕" panose="020B0503020000020004" pitchFamily="50" charset="-127"/>
                <a:cs typeface="Arial" charset="0"/>
              </a:rPr>
              <a:t>개 ▼</a:t>
            </a:r>
          </a:p>
        </p:txBody>
      </p:sp>
      <p:sp>
        <p:nvSpPr>
          <p:cNvPr id="12" name="직사각형 11">
            <a:extLst>
              <a:ext uri="{FF2B5EF4-FFF2-40B4-BE49-F238E27FC236}">
                <a16:creationId xmlns:a16="http://schemas.microsoft.com/office/drawing/2014/main" id="{3E802BC1-3C07-46AB-B947-97ABD4FF4552}"/>
              </a:ext>
            </a:extLst>
          </p:cNvPr>
          <p:cNvSpPr/>
          <p:nvPr/>
        </p:nvSpPr>
        <p:spPr bwMode="auto">
          <a:xfrm>
            <a:off x="5789651" y="6005032"/>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삭제</a:t>
            </a:r>
          </a:p>
        </p:txBody>
      </p:sp>
      <p:sp>
        <p:nvSpPr>
          <p:cNvPr id="14" name="직사각형 13">
            <a:extLst>
              <a:ext uri="{FF2B5EF4-FFF2-40B4-BE49-F238E27FC236}">
                <a16:creationId xmlns:a16="http://schemas.microsoft.com/office/drawing/2014/main" id="{B3145500-4063-4168-B6F1-EEA267D6285B}"/>
              </a:ext>
            </a:extLst>
          </p:cNvPr>
          <p:cNvSpPr/>
          <p:nvPr/>
        </p:nvSpPr>
        <p:spPr bwMode="auto">
          <a:xfrm>
            <a:off x="6644827" y="6005032"/>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쓰기</a:t>
            </a:r>
          </a:p>
        </p:txBody>
      </p:sp>
      <p:sp>
        <p:nvSpPr>
          <p:cNvPr id="16" name="Oval 24">
            <a:extLst>
              <a:ext uri="{FF2B5EF4-FFF2-40B4-BE49-F238E27FC236}">
                <a16:creationId xmlns:a16="http://schemas.microsoft.com/office/drawing/2014/main" id="{69089884-8ACB-4D85-98AB-E9FED3BE102B}"/>
              </a:ext>
            </a:extLst>
          </p:cNvPr>
          <p:cNvSpPr>
            <a:spLocks noChangeArrowheads="1"/>
          </p:cNvSpPr>
          <p:nvPr/>
        </p:nvSpPr>
        <p:spPr bwMode="auto">
          <a:xfrm>
            <a:off x="3414933" y="329736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19" name="Oval 24">
            <a:extLst>
              <a:ext uri="{FF2B5EF4-FFF2-40B4-BE49-F238E27FC236}">
                <a16:creationId xmlns:a16="http://schemas.microsoft.com/office/drawing/2014/main" id="{CA7DDF68-14C5-4FA6-8186-07C3367C3BAD}"/>
              </a:ext>
            </a:extLst>
          </p:cNvPr>
          <p:cNvSpPr>
            <a:spLocks noChangeArrowheads="1"/>
          </p:cNvSpPr>
          <p:nvPr/>
        </p:nvSpPr>
        <p:spPr bwMode="auto">
          <a:xfrm>
            <a:off x="5714117" y="593516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20" name="Oval 24">
            <a:extLst>
              <a:ext uri="{FF2B5EF4-FFF2-40B4-BE49-F238E27FC236}">
                <a16:creationId xmlns:a16="http://schemas.microsoft.com/office/drawing/2014/main" id="{1CD957D9-DB1B-44FC-8377-B52C82909813}"/>
              </a:ext>
            </a:extLst>
          </p:cNvPr>
          <p:cNvSpPr>
            <a:spLocks noChangeArrowheads="1"/>
          </p:cNvSpPr>
          <p:nvPr/>
        </p:nvSpPr>
        <p:spPr bwMode="auto">
          <a:xfrm>
            <a:off x="6558179" y="5935167"/>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6</a:t>
            </a:r>
            <a:endParaRPr lang="ko-KR" altLang="en-US" sz="650" dirty="0">
              <a:solidFill>
                <a:schemeClr val="bg1"/>
              </a:solidFill>
              <a:latin typeface="+mn-ea"/>
              <a:ea typeface="+mn-ea"/>
            </a:endParaRPr>
          </a:p>
        </p:txBody>
      </p:sp>
      <p:pic>
        <p:nvPicPr>
          <p:cNvPr id="21" name="Picture 2">
            <a:extLst>
              <a:ext uri="{FF2B5EF4-FFF2-40B4-BE49-F238E27FC236}">
                <a16:creationId xmlns:a16="http://schemas.microsoft.com/office/drawing/2014/main" id="{09DF83DE-C88F-4FBD-92E8-B44DD13066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600" y="3315977"/>
            <a:ext cx="158517" cy="15851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68C8A4D6-FC66-48E2-BD6E-34C569657D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600" y="3623708"/>
            <a:ext cx="158517" cy="158517"/>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ED688698-0BE1-44AA-8DB6-79DF4B9F747B}"/>
              </a:ext>
            </a:extLst>
          </p:cNvPr>
          <p:cNvSpPr/>
          <p:nvPr/>
        </p:nvSpPr>
        <p:spPr bwMode="auto">
          <a:xfrm>
            <a:off x="6274868" y="2476419"/>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순서변경</a:t>
            </a:r>
          </a:p>
        </p:txBody>
      </p:sp>
    </p:spTree>
    <p:extLst>
      <p:ext uri="{BB962C8B-B14F-4D97-AF65-F5344CB8AC3E}">
        <p14:creationId xmlns:p14="http://schemas.microsoft.com/office/powerpoint/2010/main" val="393310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222A461-D9EF-44B1-9FD5-D63A83BB0B4B}"/>
              </a:ext>
            </a:extLst>
          </p:cNvPr>
          <p:cNvSpPr>
            <a:spLocks noGrp="1"/>
          </p:cNvSpPr>
          <p:nvPr>
            <p:ph type="body" sz="quarter" idx="14"/>
          </p:nvPr>
        </p:nvSpPr>
        <p:spPr/>
        <p:txBody>
          <a:bodyPr/>
          <a:lstStyle/>
          <a:p>
            <a:r>
              <a:rPr lang="ko-KR" altLang="en-US" dirty="0"/>
              <a:t>생산방안 관리</a:t>
            </a:r>
            <a:r>
              <a:rPr lang="en-US" altLang="ko-KR" dirty="0"/>
              <a:t>&gt;</a:t>
            </a:r>
            <a:r>
              <a:rPr lang="ko-KR" altLang="en-US" dirty="0"/>
              <a:t>보기</a:t>
            </a:r>
          </a:p>
        </p:txBody>
      </p:sp>
      <p:sp>
        <p:nvSpPr>
          <p:cNvPr id="3" name="텍스트 개체 틀 2">
            <a:extLst>
              <a:ext uri="{FF2B5EF4-FFF2-40B4-BE49-F238E27FC236}">
                <a16:creationId xmlns:a16="http://schemas.microsoft.com/office/drawing/2014/main" id="{03896004-D575-400E-AA08-97AB577E4B0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BAU06_002</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E9F0358-03D8-4F06-838B-5E715F03C2C3}"/>
              </a:ext>
            </a:extLst>
          </p:cNvPr>
          <p:cNvSpPr>
            <a:spLocks noGrp="1"/>
          </p:cNvSpPr>
          <p:nvPr>
            <p:ph type="body" sz="quarter" idx="13"/>
          </p:nvPr>
        </p:nvSpPr>
        <p:spPr/>
        <p:txBody>
          <a:bodyPr/>
          <a:lstStyle/>
          <a:p>
            <a:r>
              <a:rPr lang="ko-KR" altLang="en-US" dirty="0"/>
              <a:t>개발</a:t>
            </a:r>
          </a:p>
        </p:txBody>
      </p:sp>
      <p:sp>
        <p:nvSpPr>
          <p:cNvPr id="34" name="직사각형 33">
            <a:extLst>
              <a:ext uri="{FF2B5EF4-FFF2-40B4-BE49-F238E27FC236}">
                <a16:creationId xmlns:a16="http://schemas.microsoft.com/office/drawing/2014/main" id="{95F38AA7-FD2A-4862-B69B-681D20CC3D39}"/>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생산방안 관리</a:t>
            </a:r>
          </a:p>
        </p:txBody>
      </p:sp>
      <p:graphicFrame>
        <p:nvGraphicFramePr>
          <p:cNvPr id="12" name="표 11">
            <a:extLst>
              <a:ext uri="{FF2B5EF4-FFF2-40B4-BE49-F238E27FC236}">
                <a16:creationId xmlns:a16="http://schemas.microsoft.com/office/drawing/2014/main" id="{CE8F1F22-C4B0-4B6F-8947-F485F8192095}"/>
              </a:ext>
            </a:extLst>
          </p:cNvPr>
          <p:cNvGraphicFramePr>
            <a:graphicFrameLocks noGrp="1"/>
          </p:cNvGraphicFramePr>
          <p:nvPr>
            <p:extLst>
              <p:ext uri="{D42A27DB-BD31-4B8C-83A1-F6EECF244321}">
                <p14:modId xmlns:p14="http://schemas.microsoft.com/office/powerpoint/2010/main" val="2495176927"/>
              </p:ext>
            </p:extLst>
          </p:nvPr>
        </p:nvGraphicFramePr>
        <p:xfrm>
          <a:off x="7568496" y="546758"/>
          <a:ext cx="2256367" cy="2280048"/>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생산방안 관리</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&gt;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보기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첨부파일</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첨부파일 클릭 시 다운로드 처리</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댓글보기</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클릭 시 댓글 레이어 팝업 출력</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공통</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목록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생산방안 목록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rgbClr val="9966FF"/>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BAU06_001</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삭제 </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C3, A45 </a:t>
                      </a:r>
                      <a:r>
                        <a:rPr lang="ko-KR" altLang="en-US" sz="800" baseline="0" dirty="0">
                          <a:solidFill>
                            <a:schemeClr val="tx1"/>
                          </a:solidFill>
                          <a:latin typeface="맑은 고딕" panose="020B0503020000020004" pitchFamily="50" charset="-127"/>
                          <a:ea typeface="+mn-ea"/>
                          <a:cs typeface="Arial" pitchFamily="34" charset="0"/>
                        </a:rPr>
                        <a:t>출력</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후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삭제</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생산방안 목록 화면으로 이동 </a:t>
                      </a:r>
                      <a:r>
                        <a:rPr lang="en-US" altLang="ko-KR" sz="800" dirty="0">
                          <a:solidFill>
                            <a:srgbClr val="9966FF"/>
                          </a:solidFill>
                          <a:latin typeface="맑은 고딕" panose="020B0503020000020004" pitchFamily="50" charset="-127"/>
                          <a:ea typeface="+mn-ea"/>
                        </a:rPr>
                        <a:t>BAU06_001</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수정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생산방안 수정 화면으로 이동</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dirty="0">
                          <a:solidFill>
                            <a:srgbClr val="9966FF"/>
                          </a:solidFill>
                          <a:latin typeface="맑은 고딕" panose="020B0503020000020004" pitchFamily="50" charset="-127"/>
                          <a:ea typeface="+mn-ea"/>
                        </a:rPr>
                        <a:t>BAU06_003</a:t>
                      </a:r>
                      <a:endParaRPr lang="ko-KR" altLang="en-US" sz="800" dirty="0">
                        <a:solidFill>
                          <a:srgbClr val="9966FF"/>
                        </a:solidFill>
                        <a:latin typeface="맑은 고딕" panose="020B0503020000020004" pitchFamily="50" charset="-127"/>
                        <a:ea typeface="+mn-ea"/>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928375"/>
                  </a:ext>
                </a:extLst>
              </a:tr>
            </a:tbl>
          </a:graphicData>
        </a:graphic>
      </p:graphicFrame>
      <p:graphicFrame>
        <p:nvGraphicFramePr>
          <p:cNvPr id="59" name="표 58">
            <a:extLst>
              <a:ext uri="{FF2B5EF4-FFF2-40B4-BE49-F238E27FC236}">
                <a16:creationId xmlns:a16="http://schemas.microsoft.com/office/drawing/2014/main" id="{9768285B-AA7D-4FCC-8AFE-6533DB59272A}"/>
              </a:ext>
            </a:extLst>
          </p:cNvPr>
          <p:cNvGraphicFramePr>
            <a:graphicFrameLocks noGrp="1"/>
          </p:cNvGraphicFramePr>
          <p:nvPr>
            <p:extLst>
              <p:ext uri="{D42A27DB-BD31-4B8C-83A1-F6EECF244321}">
                <p14:modId xmlns:p14="http://schemas.microsoft.com/office/powerpoint/2010/main" val="481230676"/>
              </p:ext>
            </p:extLst>
          </p:nvPr>
        </p:nvGraphicFramePr>
        <p:xfrm>
          <a:off x="1673418" y="1374734"/>
          <a:ext cx="5875436" cy="3847777"/>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281597">
                <a:tc>
                  <a:txBody>
                    <a:bodyPr/>
                    <a:lstStyle/>
                    <a:p>
                      <a:pPr algn="r" fontAlgn="ctr"/>
                      <a:r>
                        <a:rPr lang="en-US" altLang="ko-KR" sz="900" b="1" i="0" u="none" strike="noStrike" dirty="0">
                          <a:solidFill>
                            <a:srgbClr val="FF0000"/>
                          </a:solidFill>
                          <a:effectLst/>
                          <a:latin typeface="맑은 고딕" panose="020B0503020000020004" pitchFamily="50" charset="-127"/>
                          <a:ea typeface="맑은 고딕" panose="020B0503020000020004" pitchFamily="50" charset="-127"/>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타이틀</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281597">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내용</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3073903"/>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charset="0"/>
                        </a:rPr>
                        <a:t>관리자</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우수빈</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a:ln>
                            <a:noFill/>
                          </a:ln>
                          <a:solidFill>
                            <a:schemeClr val="tx1"/>
                          </a:solidFill>
                          <a:effectLst/>
                          <a:latin typeface="맑은 고딕" panose="020B0503020000020004" pitchFamily="50" charset="-127"/>
                          <a:ea typeface="맑은 고딕" panose="020B0503020000020004" pitchFamily="50" charset="-127"/>
                          <a:cs typeface="Arial" charset="0"/>
                        </a:rPr>
                        <a:t>게시일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a:ln>
                            <a:noFill/>
                          </a:ln>
                          <a:solidFill>
                            <a:schemeClr val="tx1"/>
                          </a:solidFill>
                          <a:effectLst/>
                          <a:latin typeface="Arial" charset="0"/>
                          <a:ea typeface="돋움" pitchFamily="50" charset="-127"/>
                          <a:cs typeface="Arial" charset="0"/>
                        </a:rPr>
                        <a:t>2020.09.16</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831">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N</a:t>
                      </a: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 Y</a:t>
                      </a: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r h="272363">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댓글</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sng" strike="noStrike" cap="none" normalizeH="0" baseline="0" dirty="0">
                          <a:ln>
                            <a:noFill/>
                          </a:ln>
                          <a:solidFill>
                            <a:schemeClr val="tx1"/>
                          </a:solidFill>
                          <a:effectLst/>
                          <a:latin typeface="Arial" charset="0"/>
                          <a:ea typeface="돋움" pitchFamily="50" charset="-127"/>
                          <a:cs typeface="Arial" charset="0"/>
                        </a:rPr>
                        <a:t>댓글보기 ▲</a:t>
                      </a:r>
                      <a:endParaRPr kumimoji="0" lang="en-US" altLang="ko-KR" sz="900" b="0" i="0" u="sng"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3931573"/>
                  </a:ext>
                </a:extLst>
              </a:tr>
              <a:tr h="1692000">
                <a:tc gridSpan="2">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no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sng"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anchor="ctr"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468263"/>
                  </a:ext>
                </a:extLst>
              </a:tr>
            </a:tbl>
          </a:graphicData>
        </a:graphic>
      </p:graphicFrame>
      <p:sp>
        <p:nvSpPr>
          <p:cNvPr id="60" name="TextBox 59">
            <a:extLst>
              <a:ext uri="{FF2B5EF4-FFF2-40B4-BE49-F238E27FC236}">
                <a16:creationId xmlns:a16="http://schemas.microsoft.com/office/drawing/2014/main" id="{1815B24F-E8E7-4613-B552-8E44C61988B0}"/>
              </a:ext>
            </a:extLst>
          </p:cNvPr>
          <p:cNvSpPr txBox="1"/>
          <p:nvPr/>
        </p:nvSpPr>
        <p:spPr bwMode="auto">
          <a:xfrm>
            <a:off x="2606452" y="2500429"/>
            <a:ext cx="4102498" cy="215444"/>
          </a:xfrm>
          <a:prstGeom prst="rect">
            <a:avLst/>
          </a:prstGeom>
          <a:noFill/>
          <a:ln w="9525">
            <a:noFill/>
            <a:miter lim="800000"/>
            <a:headEnd/>
            <a:tailEnd/>
          </a:ln>
        </p:spPr>
        <p:txBody>
          <a:bodyPr wrap="square" rtlCol="0">
            <a:spAutoFit/>
          </a:bodyPr>
          <a:lstStyle/>
          <a:p>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1.pdf</a:t>
            </a:r>
            <a:r>
              <a:rPr lang="ko-KR" altLang="en-US" sz="800" b="0" dirty="0">
                <a:latin typeface="+mn-ea"/>
                <a:ea typeface="+mn-ea"/>
                <a:cs typeface="Malgun Gothic Semilight" panose="020B0502040204020203" pitchFamily="50" charset="-127"/>
              </a:rPr>
              <a:t>  </a:t>
            </a:r>
            <a:r>
              <a:rPr lang="en-US" altLang="ko-KR"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2.pdf</a:t>
            </a:r>
            <a:r>
              <a:rPr lang="ko-KR" altLang="en-US" sz="800" b="0" dirty="0">
                <a:latin typeface="+mn-ea"/>
                <a:ea typeface="+mn-ea"/>
                <a:cs typeface="Malgun Gothic Semilight" panose="020B0502040204020203" pitchFamily="50" charset="-127"/>
              </a:rPr>
              <a:t>  </a:t>
            </a:r>
            <a:r>
              <a:rPr lang="en-US" altLang="ko-KR"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3.pdf </a:t>
            </a:r>
            <a:r>
              <a:rPr lang="ko-KR" altLang="en-US" sz="800" b="0" dirty="0">
                <a:latin typeface="+mn-ea"/>
                <a:ea typeface="+mn-ea"/>
                <a:cs typeface="Malgun Gothic Semilight" panose="020B0502040204020203" pitchFamily="50" charset="-127"/>
              </a:rPr>
              <a:t> </a:t>
            </a:r>
            <a:r>
              <a:rPr lang="ko-KR" altLang="en-US" sz="800" dirty="0">
                <a:latin typeface="+mn-ea"/>
                <a:ea typeface="+mn-ea"/>
                <a:cs typeface="Malgun Gothic Semilight" panose="020B0502040204020203" pitchFamily="50" charset="-127"/>
              </a:rPr>
              <a:t>    </a:t>
            </a:r>
            <a:r>
              <a:rPr lang="ko-KR" altLang="en-US" sz="800" b="0" u="sng" dirty="0">
                <a:latin typeface="+mn-ea"/>
                <a:ea typeface="+mn-ea"/>
                <a:cs typeface="Malgun Gothic Semilight" panose="020B0502040204020203" pitchFamily="50" charset="-127"/>
              </a:rPr>
              <a:t>첨부파일</a:t>
            </a:r>
            <a:r>
              <a:rPr lang="en-US" altLang="ko-KR" sz="800" b="0" u="sng" dirty="0">
                <a:latin typeface="+mn-ea"/>
                <a:ea typeface="+mn-ea"/>
                <a:cs typeface="Malgun Gothic Semilight" panose="020B0502040204020203" pitchFamily="50" charset="-127"/>
              </a:rPr>
              <a:t>4.pdf</a:t>
            </a:r>
            <a:r>
              <a:rPr lang="ko-KR" altLang="en-US" sz="800" b="0" u="sng" dirty="0">
                <a:latin typeface="+mn-ea"/>
                <a:ea typeface="+mn-ea"/>
                <a:cs typeface="Malgun Gothic Semilight" panose="020B0502040204020203" pitchFamily="50" charset="-127"/>
              </a:rPr>
              <a:t>  </a:t>
            </a:r>
            <a:endParaRPr lang="ko-KR" altLang="en-US" sz="800" u="sng" dirty="0">
              <a:latin typeface="+mn-ea"/>
              <a:ea typeface="+mn-ea"/>
              <a:cs typeface="Malgun Gothic Semilight" panose="020B0502040204020203" pitchFamily="50" charset="-127"/>
            </a:endParaRPr>
          </a:p>
        </p:txBody>
      </p:sp>
      <p:sp>
        <p:nvSpPr>
          <p:cNvPr id="61" name="직사각형 60">
            <a:extLst>
              <a:ext uri="{FF2B5EF4-FFF2-40B4-BE49-F238E27FC236}">
                <a16:creationId xmlns:a16="http://schemas.microsoft.com/office/drawing/2014/main" id="{B54BC323-94C3-4A66-8BA3-C3E10B2936CE}"/>
              </a:ext>
            </a:extLst>
          </p:cNvPr>
          <p:cNvSpPr/>
          <p:nvPr/>
        </p:nvSpPr>
        <p:spPr bwMode="auto">
          <a:xfrm>
            <a:off x="5853341" y="5506236"/>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삭제</a:t>
            </a:r>
          </a:p>
        </p:txBody>
      </p:sp>
      <p:sp>
        <p:nvSpPr>
          <p:cNvPr id="62" name="직사각형 61">
            <a:extLst>
              <a:ext uri="{FF2B5EF4-FFF2-40B4-BE49-F238E27FC236}">
                <a16:creationId xmlns:a16="http://schemas.microsoft.com/office/drawing/2014/main" id="{78850521-3387-4B5C-AE46-05F93065F33B}"/>
              </a:ext>
            </a:extLst>
          </p:cNvPr>
          <p:cNvSpPr/>
          <p:nvPr/>
        </p:nvSpPr>
        <p:spPr bwMode="auto">
          <a:xfrm>
            <a:off x="6708517" y="5506236"/>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수정</a:t>
            </a:r>
          </a:p>
        </p:txBody>
      </p:sp>
      <p:sp>
        <p:nvSpPr>
          <p:cNvPr id="63" name="직사각형 62">
            <a:extLst>
              <a:ext uri="{FF2B5EF4-FFF2-40B4-BE49-F238E27FC236}">
                <a16:creationId xmlns:a16="http://schemas.microsoft.com/office/drawing/2014/main" id="{EB5E7B14-B274-4B8E-9E5F-4113AAFF27B5}"/>
              </a:ext>
            </a:extLst>
          </p:cNvPr>
          <p:cNvSpPr/>
          <p:nvPr/>
        </p:nvSpPr>
        <p:spPr bwMode="auto">
          <a:xfrm>
            <a:off x="1793616" y="5506236"/>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목록</a:t>
            </a:r>
          </a:p>
        </p:txBody>
      </p:sp>
      <p:sp>
        <p:nvSpPr>
          <p:cNvPr id="64" name="Oval 24">
            <a:extLst>
              <a:ext uri="{FF2B5EF4-FFF2-40B4-BE49-F238E27FC236}">
                <a16:creationId xmlns:a16="http://schemas.microsoft.com/office/drawing/2014/main" id="{24561F41-0131-4C5C-A9EB-05187BECDC1D}"/>
              </a:ext>
            </a:extLst>
          </p:cNvPr>
          <p:cNvSpPr>
            <a:spLocks noChangeArrowheads="1"/>
          </p:cNvSpPr>
          <p:nvPr/>
        </p:nvSpPr>
        <p:spPr bwMode="auto">
          <a:xfrm>
            <a:off x="3467329" y="244462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65" name="Oval 24">
            <a:extLst>
              <a:ext uri="{FF2B5EF4-FFF2-40B4-BE49-F238E27FC236}">
                <a16:creationId xmlns:a16="http://schemas.microsoft.com/office/drawing/2014/main" id="{D1EEF5F6-6A74-4A1D-AE22-5B5A7E8FA3E9}"/>
              </a:ext>
            </a:extLst>
          </p:cNvPr>
          <p:cNvSpPr>
            <a:spLocks noChangeArrowheads="1"/>
          </p:cNvSpPr>
          <p:nvPr/>
        </p:nvSpPr>
        <p:spPr bwMode="auto">
          <a:xfrm>
            <a:off x="1705906" y="539728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66" name="Oval 24">
            <a:extLst>
              <a:ext uri="{FF2B5EF4-FFF2-40B4-BE49-F238E27FC236}">
                <a16:creationId xmlns:a16="http://schemas.microsoft.com/office/drawing/2014/main" id="{928AEC2C-0631-4C30-BAA9-85110CE8E98D}"/>
              </a:ext>
            </a:extLst>
          </p:cNvPr>
          <p:cNvSpPr>
            <a:spLocks noChangeArrowheads="1"/>
          </p:cNvSpPr>
          <p:nvPr/>
        </p:nvSpPr>
        <p:spPr bwMode="auto">
          <a:xfrm>
            <a:off x="5741576" y="539728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67" name="Oval 24">
            <a:extLst>
              <a:ext uri="{FF2B5EF4-FFF2-40B4-BE49-F238E27FC236}">
                <a16:creationId xmlns:a16="http://schemas.microsoft.com/office/drawing/2014/main" id="{3FD307B7-5C1B-4A1B-A97A-3DE725CB1D50}"/>
              </a:ext>
            </a:extLst>
          </p:cNvPr>
          <p:cNvSpPr>
            <a:spLocks noChangeArrowheads="1"/>
          </p:cNvSpPr>
          <p:nvPr/>
        </p:nvSpPr>
        <p:spPr bwMode="auto">
          <a:xfrm>
            <a:off x="6655976" y="5397281"/>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5</a:t>
            </a:r>
            <a:endParaRPr lang="ko-KR" altLang="en-US" sz="650" dirty="0">
              <a:solidFill>
                <a:schemeClr val="bg1"/>
              </a:solidFill>
              <a:latin typeface="+mn-ea"/>
              <a:ea typeface="+mn-ea"/>
            </a:endParaRPr>
          </a:p>
        </p:txBody>
      </p:sp>
      <p:sp>
        <p:nvSpPr>
          <p:cNvPr id="72" name="TextBox 71">
            <a:extLst>
              <a:ext uri="{FF2B5EF4-FFF2-40B4-BE49-F238E27FC236}">
                <a16:creationId xmlns:a16="http://schemas.microsoft.com/office/drawing/2014/main" id="{4331A5D5-F3B5-4B6E-BF3C-D4BAB257694D}"/>
              </a:ext>
            </a:extLst>
          </p:cNvPr>
          <p:cNvSpPr txBox="1"/>
          <p:nvPr/>
        </p:nvSpPr>
        <p:spPr bwMode="auto">
          <a:xfrm>
            <a:off x="7054292" y="3971759"/>
            <a:ext cx="370614" cy="204800"/>
          </a:xfrm>
          <a:prstGeom prst="rect">
            <a:avLst/>
          </a:prstGeom>
          <a:noFill/>
          <a:ln w="9525">
            <a:noFill/>
            <a:miter lim="800000"/>
            <a:headEnd/>
            <a:tailEnd/>
          </a:ln>
        </p:spPr>
        <p:txBody>
          <a:bodyPr wrap="square" rtlCol="0">
            <a:spAutoFit/>
          </a:bodyPr>
          <a:lstStyle/>
          <a:p>
            <a:r>
              <a:rPr lang="ko-KR" altLang="en-US" sz="731" b="0" dirty="0">
                <a:latin typeface="+mn-ea"/>
                <a:ea typeface="+mn-ea"/>
                <a:cs typeface="Arial" pitchFamily="34" charset="0"/>
              </a:rPr>
              <a:t>삭제</a:t>
            </a:r>
          </a:p>
        </p:txBody>
      </p:sp>
      <p:cxnSp>
        <p:nvCxnSpPr>
          <p:cNvPr id="73" name="직선 연결선 72">
            <a:extLst>
              <a:ext uri="{FF2B5EF4-FFF2-40B4-BE49-F238E27FC236}">
                <a16:creationId xmlns:a16="http://schemas.microsoft.com/office/drawing/2014/main" id="{8B2C24C2-A77D-4826-A450-182F1203BD0C}"/>
              </a:ext>
            </a:extLst>
          </p:cNvPr>
          <p:cNvCxnSpPr>
            <a:cxnSpLocks/>
          </p:cNvCxnSpPr>
          <p:nvPr/>
        </p:nvCxnSpPr>
        <p:spPr bwMode="auto">
          <a:xfrm>
            <a:off x="1726505" y="4345405"/>
            <a:ext cx="5698401" cy="0"/>
          </a:xfrm>
          <a:prstGeom prst="line">
            <a:avLst/>
          </a:prstGeom>
          <a:noFill/>
          <a:ln w="12700" algn="ctr">
            <a:solidFill>
              <a:schemeClr val="bg1">
                <a:lumMod val="85000"/>
              </a:schemeClr>
            </a:solidFill>
            <a:round/>
            <a:headEnd/>
            <a:tailEnd/>
          </a:ln>
        </p:spPr>
      </p:cxnSp>
      <p:sp>
        <p:nvSpPr>
          <p:cNvPr id="78" name="TextBox 77">
            <a:extLst>
              <a:ext uri="{FF2B5EF4-FFF2-40B4-BE49-F238E27FC236}">
                <a16:creationId xmlns:a16="http://schemas.microsoft.com/office/drawing/2014/main" id="{F1FEAB75-1E22-4C7E-9152-B4F32B8D0B8A}"/>
              </a:ext>
            </a:extLst>
          </p:cNvPr>
          <p:cNvSpPr txBox="1"/>
          <p:nvPr/>
        </p:nvSpPr>
        <p:spPr bwMode="auto">
          <a:xfrm>
            <a:off x="7054292" y="4719105"/>
            <a:ext cx="370614" cy="204800"/>
          </a:xfrm>
          <a:prstGeom prst="rect">
            <a:avLst/>
          </a:prstGeom>
          <a:noFill/>
          <a:ln w="9525">
            <a:noFill/>
            <a:miter lim="800000"/>
            <a:headEnd/>
            <a:tailEnd/>
          </a:ln>
        </p:spPr>
        <p:txBody>
          <a:bodyPr wrap="square" rtlCol="0">
            <a:spAutoFit/>
          </a:bodyPr>
          <a:lstStyle/>
          <a:p>
            <a:r>
              <a:rPr lang="ko-KR" altLang="en-US" sz="731" b="0" dirty="0">
                <a:latin typeface="+mn-ea"/>
                <a:ea typeface="+mn-ea"/>
                <a:cs typeface="Arial" pitchFamily="34" charset="0"/>
              </a:rPr>
              <a:t>삭제</a:t>
            </a:r>
          </a:p>
        </p:txBody>
      </p:sp>
      <p:cxnSp>
        <p:nvCxnSpPr>
          <p:cNvPr id="79" name="직선 연결선 78">
            <a:extLst>
              <a:ext uri="{FF2B5EF4-FFF2-40B4-BE49-F238E27FC236}">
                <a16:creationId xmlns:a16="http://schemas.microsoft.com/office/drawing/2014/main" id="{FA7AFD73-1B38-4FE8-8C26-90BC25601C31}"/>
              </a:ext>
            </a:extLst>
          </p:cNvPr>
          <p:cNvCxnSpPr>
            <a:cxnSpLocks/>
          </p:cNvCxnSpPr>
          <p:nvPr/>
        </p:nvCxnSpPr>
        <p:spPr bwMode="auto">
          <a:xfrm>
            <a:off x="1726505" y="5092751"/>
            <a:ext cx="5698401" cy="0"/>
          </a:xfrm>
          <a:prstGeom prst="line">
            <a:avLst/>
          </a:prstGeom>
          <a:noFill/>
          <a:ln w="12700" algn="ctr">
            <a:solidFill>
              <a:schemeClr val="bg1">
                <a:lumMod val="85000"/>
              </a:schemeClr>
            </a:solidFill>
            <a:round/>
            <a:headEnd/>
            <a:tailEnd/>
          </a:ln>
        </p:spPr>
      </p:cxnSp>
      <p:sp>
        <p:nvSpPr>
          <p:cNvPr id="80" name="TextBox 79">
            <a:extLst>
              <a:ext uri="{FF2B5EF4-FFF2-40B4-BE49-F238E27FC236}">
                <a16:creationId xmlns:a16="http://schemas.microsoft.com/office/drawing/2014/main" id="{10C362C1-69B4-4AA7-AE34-F14FA12D8998}"/>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생산방안 관리</a:t>
            </a:r>
            <a:r>
              <a:rPr lang="en-US" altLang="ko-KR" b="0" dirty="0">
                <a:latin typeface="+mn-ea"/>
                <a:ea typeface="+mn-ea"/>
              </a:rPr>
              <a:t>&gt;</a:t>
            </a:r>
            <a:r>
              <a:rPr lang="ko-KR" altLang="en-US" b="0" dirty="0">
                <a:latin typeface="+mn-ea"/>
                <a:ea typeface="+mn-ea"/>
              </a:rPr>
              <a:t>보기</a:t>
            </a:r>
          </a:p>
        </p:txBody>
      </p:sp>
      <p:graphicFrame>
        <p:nvGraphicFramePr>
          <p:cNvPr id="6" name="표 5">
            <a:extLst>
              <a:ext uri="{FF2B5EF4-FFF2-40B4-BE49-F238E27FC236}">
                <a16:creationId xmlns:a16="http://schemas.microsoft.com/office/drawing/2014/main" id="{E1404692-271C-458F-90D4-1CF70BD46A52}"/>
              </a:ext>
            </a:extLst>
          </p:cNvPr>
          <p:cNvGraphicFramePr>
            <a:graphicFrameLocks noGrp="1"/>
          </p:cNvGraphicFramePr>
          <p:nvPr>
            <p:extLst>
              <p:ext uri="{D42A27DB-BD31-4B8C-83A1-F6EECF244321}">
                <p14:modId xmlns:p14="http://schemas.microsoft.com/office/powerpoint/2010/main" val="1499408461"/>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생산방안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sp>
        <p:nvSpPr>
          <p:cNvPr id="5" name="타원 4">
            <a:extLst>
              <a:ext uri="{FF2B5EF4-FFF2-40B4-BE49-F238E27FC236}">
                <a16:creationId xmlns:a16="http://schemas.microsoft.com/office/drawing/2014/main" id="{4CE45F25-6604-4680-994E-2D403A0E78B9}"/>
              </a:ext>
            </a:extLst>
          </p:cNvPr>
          <p:cNvSpPr/>
          <p:nvPr/>
        </p:nvSpPr>
        <p:spPr bwMode="auto">
          <a:xfrm>
            <a:off x="1752929" y="3747863"/>
            <a:ext cx="238043" cy="238043"/>
          </a:xfrm>
          <a:prstGeom prst="ellipse">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S</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7" name="TextBox 6">
            <a:extLst>
              <a:ext uri="{FF2B5EF4-FFF2-40B4-BE49-F238E27FC236}">
                <a16:creationId xmlns:a16="http://schemas.microsoft.com/office/drawing/2014/main" id="{6F382D4A-0F83-49F1-A1C1-AC5D3CD32B20}"/>
              </a:ext>
            </a:extLst>
          </p:cNvPr>
          <p:cNvSpPr txBox="1"/>
          <p:nvPr/>
        </p:nvSpPr>
        <p:spPr bwMode="auto">
          <a:xfrm>
            <a:off x="1994880" y="3752878"/>
            <a:ext cx="1574470" cy="204800"/>
          </a:xfrm>
          <a:prstGeom prst="rect">
            <a:avLst/>
          </a:prstGeom>
          <a:noFill/>
          <a:ln w="9525">
            <a:noFill/>
            <a:miter lim="800000"/>
            <a:headEnd/>
            <a:tailEnd/>
          </a:ln>
        </p:spPr>
        <p:txBody>
          <a:bodyPr wrap="none" rtlCol="0">
            <a:spAutoFit/>
          </a:bodyPr>
          <a:lstStyle/>
          <a:p>
            <a:r>
              <a:rPr lang="en-US" altLang="ko-KR" sz="731" b="0" dirty="0">
                <a:latin typeface="+mn-ea"/>
                <a:ea typeface="+mn-ea"/>
                <a:cs typeface="Arial" pitchFamily="34" charset="0"/>
              </a:rPr>
              <a:t>Silicon Works </a:t>
            </a:r>
            <a:r>
              <a:rPr lang="ko-KR" altLang="en-US" sz="731" b="0" dirty="0">
                <a:latin typeface="+mn-ea"/>
                <a:ea typeface="+mn-ea"/>
                <a:cs typeface="Arial" pitchFamily="34" charset="0"/>
              </a:rPr>
              <a:t>강소라</a:t>
            </a:r>
            <a:r>
              <a:rPr lang="en-US" altLang="ko-KR" sz="731" b="0" dirty="0">
                <a:latin typeface="+mn-ea"/>
                <a:ea typeface="+mn-ea"/>
                <a:cs typeface="Arial" pitchFamily="34" charset="0"/>
              </a:rPr>
              <a:t>/</a:t>
            </a:r>
            <a:r>
              <a:rPr lang="ko-KR" altLang="en-US" sz="731" b="0" dirty="0">
                <a:latin typeface="+mn-ea"/>
                <a:ea typeface="+mn-ea"/>
                <a:cs typeface="Arial" pitchFamily="34" charset="0"/>
              </a:rPr>
              <a:t>대외협력팀</a:t>
            </a:r>
          </a:p>
        </p:txBody>
      </p:sp>
      <p:sp>
        <p:nvSpPr>
          <p:cNvPr id="8" name="TextBox 7">
            <a:extLst>
              <a:ext uri="{FF2B5EF4-FFF2-40B4-BE49-F238E27FC236}">
                <a16:creationId xmlns:a16="http://schemas.microsoft.com/office/drawing/2014/main" id="{2C7AA0A4-7A38-4DF8-88EE-D8509F70DEC5}"/>
              </a:ext>
            </a:extLst>
          </p:cNvPr>
          <p:cNvSpPr txBox="1"/>
          <p:nvPr/>
        </p:nvSpPr>
        <p:spPr bwMode="auto">
          <a:xfrm>
            <a:off x="3423413" y="3752878"/>
            <a:ext cx="668773" cy="204800"/>
          </a:xfrm>
          <a:prstGeom prst="rect">
            <a:avLst/>
          </a:prstGeom>
          <a:noFill/>
          <a:ln w="9525">
            <a:noFill/>
            <a:miter lim="800000"/>
            <a:headEnd/>
            <a:tailEnd/>
          </a:ln>
        </p:spPr>
        <p:txBody>
          <a:bodyPr wrap="none" rtlCol="0">
            <a:spAutoFit/>
          </a:bodyPr>
          <a:lstStyle/>
          <a:p>
            <a:r>
              <a:rPr lang="en-US" altLang="ko-KR" sz="731" b="0" dirty="0">
                <a:solidFill>
                  <a:schemeClr val="bg1">
                    <a:lumMod val="50000"/>
                  </a:schemeClr>
                </a:solidFill>
                <a:latin typeface="+mn-ea"/>
                <a:ea typeface="+mn-ea"/>
                <a:cs typeface="Arial" pitchFamily="34" charset="0"/>
              </a:rPr>
              <a:t>2020/08/20</a:t>
            </a:r>
            <a:endParaRPr lang="ko-KR" altLang="en-US" sz="731" b="0" dirty="0">
              <a:solidFill>
                <a:schemeClr val="bg1">
                  <a:lumMod val="50000"/>
                </a:schemeClr>
              </a:solidFill>
              <a:latin typeface="+mn-ea"/>
              <a:ea typeface="+mn-ea"/>
              <a:cs typeface="Arial" pitchFamily="34" charset="0"/>
            </a:endParaRPr>
          </a:p>
        </p:txBody>
      </p:sp>
      <p:sp>
        <p:nvSpPr>
          <p:cNvPr id="9" name="TextBox 8">
            <a:extLst>
              <a:ext uri="{FF2B5EF4-FFF2-40B4-BE49-F238E27FC236}">
                <a16:creationId xmlns:a16="http://schemas.microsoft.com/office/drawing/2014/main" id="{A218C227-7413-49C0-95DD-0C218C1BE946}"/>
              </a:ext>
            </a:extLst>
          </p:cNvPr>
          <p:cNvSpPr txBox="1"/>
          <p:nvPr/>
        </p:nvSpPr>
        <p:spPr bwMode="auto">
          <a:xfrm>
            <a:off x="1985833" y="3956292"/>
            <a:ext cx="1481496" cy="204800"/>
          </a:xfrm>
          <a:prstGeom prst="rect">
            <a:avLst/>
          </a:prstGeom>
          <a:noFill/>
          <a:ln w="9525">
            <a:noFill/>
            <a:miter lim="800000"/>
            <a:headEnd/>
            <a:tailEnd/>
          </a:ln>
        </p:spPr>
        <p:txBody>
          <a:bodyPr wrap="none" rtlCol="0">
            <a:spAutoFit/>
          </a:bodyPr>
          <a:lstStyle/>
          <a:p>
            <a:r>
              <a:rPr lang="ko-KR" altLang="en-US" sz="731" b="0" dirty="0">
                <a:latin typeface="+mn-ea"/>
                <a:ea typeface="+mn-ea"/>
                <a:cs typeface="Arial" pitchFamily="34" charset="0"/>
              </a:rPr>
              <a:t>품질방안 첨부파일 감사합니다</a:t>
            </a:r>
            <a:r>
              <a:rPr lang="en-US" altLang="ko-KR" sz="731" b="0" dirty="0">
                <a:latin typeface="+mn-ea"/>
                <a:ea typeface="+mn-ea"/>
                <a:cs typeface="Arial" pitchFamily="34" charset="0"/>
              </a:rPr>
              <a:t>.</a:t>
            </a:r>
            <a:endParaRPr lang="ko-KR" altLang="en-US" sz="731" b="0" dirty="0">
              <a:latin typeface="+mn-ea"/>
              <a:ea typeface="+mn-ea"/>
              <a:cs typeface="Arial" pitchFamily="34" charset="0"/>
            </a:endParaRPr>
          </a:p>
        </p:txBody>
      </p:sp>
      <p:sp>
        <p:nvSpPr>
          <p:cNvPr id="10" name="타원 9">
            <a:extLst>
              <a:ext uri="{FF2B5EF4-FFF2-40B4-BE49-F238E27FC236}">
                <a16:creationId xmlns:a16="http://schemas.microsoft.com/office/drawing/2014/main" id="{EF713157-BCA8-4C48-946E-7A2965A23B77}"/>
              </a:ext>
            </a:extLst>
          </p:cNvPr>
          <p:cNvSpPr/>
          <p:nvPr/>
        </p:nvSpPr>
        <p:spPr bwMode="auto">
          <a:xfrm>
            <a:off x="1752929" y="4495209"/>
            <a:ext cx="238043" cy="238043"/>
          </a:xfrm>
          <a:prstGeom prst="ellipse">
            <a:avLst/>
          </a:prstGeom>
          <a:solidFill>
            <a:schemeClr val="bg1"/>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en-US" altLang="ko-KR"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rPr>
              <a:t>S</a:t>
            </a:r>
            <a:endParaRPr lang="ko-KR" altLang="en-US" b="0" dirty="0">
              <a:solidFill>
                <a:schemeClr val="tx1">
                  <a:lumMod val="50000"/>
                  <a:lumOff val="50000"/>
                </a:schemeClr>
              </a:solidFill>
              <a:latin typeface="나눔고딕" panose="020D0604000000000000" pitchFamily="50" charset="-127"/>
              <a:ea typeface="나눔고딕" panose="020D0604000000000000" pitchFamily="50" charset="-127"/>
              <a:cs typeface="Arial" charset="0"/>
            </a:endParaRPr>
          </a:p>
        </p:txBody>
      </p:sp>
      <p:sp>
        <p:nvSpPr>
          <p:cNvPr id="11" name="TextBox 10">
            <a:extLst>
              <a:ext uri="{FF2B5EF4-FFF2-40B4-BE49-F238E27FC236}">
                <a16:creationId xmlns:a16="http://schemas.microsoft.com/office/drawing/2014/main" id="{04717F43-A8AF-4528-81BD-2B1F16D264F1}"/>
              </a:ext>
            </a:extLst>
          </p:cNvPr>
          <p:cNvSpPr txBox="1"/>
          <p:nvPr/>
        </p:nvSpPr>
        <p:spPr bwMode="auto">
          <a:xfrm>
            <a:off x="1985833" y="4703638"/>
            <a:ext cx="1481496" cy="204800"/>
          </a:xfrm>
          <a:prstGeom prst="rect">
            <a:avLst/>
          </a:prstGeom>
          <a:noFill/>
          <a:ln w="9525">
            <a:noFill/>
            <a:miter lim="800000"/>
            <a:headEnd/>
            <a:tailEnd/>
          </a:ln>
        </p:spPr>
        <p:txBody>
          <a:bodyPr wrap="none" rtlCol="0">
            <a:spAutoFit/>
          </a:bodyPr>
          <a:lstStyle/>
          <a:p>
            <a:r>
              <a:rPr lang="ko-KR" altLang="en-US" sz="731" b="0" dirty="0">
                <a:latin typeface="+mn-ea"/>
                <a:ea typeface="+mn-ea"/>
                <a:cs typeface="Arial" pitchFamily="34" charset="0"/>
              </a:rPr>
              <a:t>품질방안 첨부파일 감사합니다</a:t>
            </a:r>
            <a:r>
              <a:rPr lang="en-US" altLang="ko-KR" sz="731" b="0" dirty="0">
                <a:latin typeface="+mn-ea"/>
                <a:ea typeface="+mn-ea"/>
                <a:cs typeface="Arial" pitchFamily="34" charset="0"/>
              </a:rPr>
              <a:t>.</a:t>
            </a:r>
            <a:endParaRPr lang="ko-KR" altLang="en-US" sz="731" b="0" dirty="0">
              <a:latin typeface="+mn-ea"/>
              <a:ea typeface="+mn-ea"/>
              <a:cs typeface="Arial" pitchFamily="34" charset="0"/>
            </a:endParaRPr>
          </a:p>
        </p:txBody>
      </p:sp>
      <p:sp>
        <p:nvSpPr>
          <p:cNvPr id="13" name="TextBox 12">
            <a:extLst>
              <a:ext uri="{FF2B5EF4-FFF2-40B4-BE49-F238E27FC236}">
                <a16:creationId xmlns:a16="http://schemas.microsoft.com/office/drawing/2014/main" id="{F012153C-6FD6-44CB-94CA-478CA1844F10}"/>
              </a:ext>
            </a:extLst>
          </p:cNvPr>
          <p:cNvSpPr txBox="1"/>
          <p:nvPr/>
        </p:nvSpPr>
        <p:spPr bwMode="auto">
          <a:xfrm>
            <a:off x="1994880" y="4509016"/>
            <a:ext cx="1574470" cy="204800"/>
          </a:xfrm>
          <a:prstGeom prst="rect">
            <a:avLst/>
          </a:prstGeom>
          <a:noFill/>
          <a:ln w="9525">
            <a:noFill/>
            <a:miter lim="800000"/>
            <a:headEnd/>
            <a:tailEnd/>
          </a:ln>
        </p:spPr>
        <p:txBody>
          <a:bodyPr wrap="none" rtlCol="0">
            <a:spAutoFit/>
          </a:bodyPr>
          <a:lstStyle/>
          <a:p>
            <a:r>
              <a:rPr lang="en-US" altLang="ko-KR" sz="731" b="0" dirty="0">
                <a:latin typeface="+mn-ea"/>
                <a:ea typeface="+mn-ea"/>
                <a:cs typeface="Arial" pitchFamily="34" charset="0"/>
              </a:rPr>
              <a:t>Silicon Works </a:t>
            </a:r>
            <a:r>
              <a:rPr lang="ko-KR" altLang="en-US" sz="731" b="0" dirty="0">
                <a:latin typeface="+mn-ea"/>
                <a:ea typeface="+mn-ea"/>
                <a:cs typeface="Arial" pitchFamily="34" charset="0"/>
              </a:rPr>
              <a:t>강소라</a:t>
            </a:r>
            <a:r>
              <a:rPr lang="en-US" altLang="ko-KR" sz="731" b="0" dirty="0">
                <a:latin typeface="+mn-ea"/>
                <a:ea typeface="+mn-ea"/>
                <a:cs typeface="Arial" pitchFamily="34" charset="0"/>
              </a:rPr>
              <a:t>/</a:t>
            </a:r>
            <a:r>
              <a:rPr lang="ko-KR" altLang="en-US" sz="731" b="0" dirty="0">
                <a:latin typeface="+mn-ea"/>
                <a:ea typeface="+mn-ea"/>
                <a:cs typeface="Arial" pitchFamily="34" charset="0"/>
              </a:rPr>
              <a:t>대외협력팀</a:t>
            </a:r>
          </a:p>
        </p:txBody>
      </p:sp>
      <p:sp>
        <p:nvSpPr>
          <p:cNvPr id="14" name="TextBox 13">
            <a:extLst>
              <a:ext uri="{FF2B5EF4-FFF2-40B4-BE49-F238E27FC236}">
                <a16:creationId xmlns:a16="http://schemas.microsoft.com/office/drawing/2014/main" id="{14C17021-24C6-4626-AFF8-1F40308858AF}"/>
              </a:ext>
            </a:extLst>
          </p:cNvPr>
          <p:cNvSpPr txBox="1"/>
          <p:nvPr/>
        </p:nvSpPr>
        <p:spPr bwMode="auto">
          <a:xfrm>
            <a:off x="3423413" y="4509016"/>
            <a:ext cx="668773" cy="204800"/>
          </a:xfrm>
          <a:prstGeom prst="rect">
            <a:avLst/>
          </a:prstGeom>
          <a:noFill/>
          <a:ln w="9525">
            <a:noFill/>
            <a:miter lim="800000"/>
            <a:headEnd/>
            <a:tailEnd/>
          </a:ln>
        </p:spPr>
        <p:txBody>
          <a:bodyPr wrap="none" rtlCol="0">
            <a:spAutoFit/>
          </a:bodyPr>
          <a:lstStyle/>
          <a:p>
            <a:r>
              <a:rPr lang="en-US" altLang="ko-KR" sz="731" b="0" dirty="0">
                <a:solidFill>
                  <a:schemeClr val="bg1">
                    <a:lumMod val="50000"/>
                  </a:schemeClr>
                </a:solidFill>
                <a:latin typeface="+mn-ea"/>
                <a:ea typeface="+mn-ea"/>
                <a:cs typeface="Arial" pitchFamily="34" charset="0"/>
              </a:rPr>
              <a:t>2020/08/20</a:t>
            </a:r>
            <a:endParaRPr lang="ko-KR" altLang="en-US" sz="731" b="0" dirty="0">
              <a:solidFill>
                <a:schemeClr val="bg1">
                  <a:lumMod val="50000"/>
                </a:schemeClr>
              </a:solidFill>
              <a:latin typeface="+mn-ea"/>
              <a:ea typeface="+mn-ea"/>
              <a:cs typeface="Arial" pitchFamily="34" charset="0"/>
            </a:endParaRPr>
          </a:p>
        </p:txBody>
      </p:sp>
    </p:spTree>
    <p:extLst>
      <p:ext uri="{BB962C8B-B14F-4D97-AF65-F5344CB8AC3E}">
        <p14:creationId xmlns:p14="http://schemas.microsoft.com/office/powerpoint/2010/main" val="1406030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222A461-D9EF-44B1-9FD5-D63A83BB0B4B}"/>
              </a:ext>
            </a:extLst>
          </p:cNvPr>
          <p:cNvSpPr>
            <a:spLocks noGrp="1"/>
          </p:cNvSpPr>
          <p:nvPr>
            <p:ph type="body" sz="quarter" idx="14"/>
          </p:nvPr>
        </p:nvSpPr>
        <p:spPr/>
        <p:txBody>
          <a:bodyPr/>
          <a:lstStyle/>
          <a:p>
            <a:r>
              <a:rPr lang="ko-KR" altLang="en-US" dirty="0"/>
              <a:t>생산방안 관리</a:t>
            </a:r>
            <a:r>
              <a:rPr lang="en-US" altLang="ko-KR" dirty="0"/>
              <a:t>&gt;</a:t>
            </a:r>
            <a:r>
              <a:rPr lang="ko-KR" altLang="en-US" dirty="0"/>
              <a:t>수정</a:t>
            </a:r>
          </a:p>
        </p:txBody>
      </p:sp>
      <p:sp>
        <p:nvSpPr>
          <p:cNvPr id="3" name="텍스트 개체 틀 2">
            <a:extLst>
              <a:ext uri="{FF2B5EF4-FFF2-40B4-BE49-F238E27FC236}">
                <a16:creationId xmlns:a16="http://schemas.microsoft.com/office/drawing/2014/main" id="{03896004-D575-400E-AA08-97AB577E4B0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BAU06_003</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E9F0358-03D8-4F06-838B-5E715F03C2C3}"/>
              </a:ext>
            </a:extLst>
          </p:cNvPr>
          <p:cNvSpPr>
            <a:spLocks noGrp="1"/>
          </p:cNvSpPr>
          <p:nvPr>
            <p:ph type="body" sz="quarter" idx="13"/>
          </p:nvPr>
        </p:nvSpPr>
        <p:spPr/>
        <p:txBody>
          <a:bodyPr/>
          <a:lstStyle/>
          <a:p>
            <a:r>
              <a:rPr lang="ko-KR" altLang="en-US" dirty="0"/>
              <a:t>개발</a:t>
            </a:r>
          </a:p>
        </p:txBody>
      </p:sp>
      <p:sp>
        <p:nvSpPr>
          <p:cNvPr id="22" name="직사각형 21">
            <a:extLst>
              <a:ext uri="{FF2B5EF4-FFF2-40B4-BE49-F238E27FC236}">
                <a16:creationId xmlns:a16="http://schemas.microsoft.com/office/drawing/2014/main" id="{F9B8F8EC-4CC6-494D-8680-E36E63CA35A6}"/>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생산방안 관리</a:t>
            </a:r>
          </a:p>
        </p:txBody>
      </p:sp>
      <p:graphicFrame>
        <p:nvGraphicFramePr>
          <p:cNvPr id="9" name="표 8">
            <a:extLst>
              <a:ext uri="{FF2B5EF4-FFF2-40B4-BE49-F238E27FC236}">
                <a16:creationId xmlns:a16="http://schemas.microsoft.com/office/drawing/2014/main" id="{B9BA5D5F-FFE9-457D-9579-0220F9104B15}"/>
              </a:ext>
            </a:extLst>
          </p:cNvPr>
          <p:cNvGraphicFramePr>
            <a:graphicFrameLocks noGrp="1"/>
          </p:cNvGraphicFramePr>
          <p:nvPr>
            <p:extLst>
              <p:ext uri="{D42A27DB-BD31-4B8C-83A1-F6EECF244321}">
                <p14:modId xmlns:p14="http://schemas.microsoft.com/office/powerpoint/2010/main" val="3138811627"/>
              </p:ext>
            </p:extLst>
          </p:nvPr>
        </p:nvGraphicFramePr>
        <p:xfrm>
          <a:off x="7568496" y="546758"/>
          <a:ext cx="2256367" cy="2695764"/>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생산방안 수정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150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2,000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취소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C5, A47</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 취소</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BAU06_002</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548679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5</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수정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C4, A46</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 후 수정</a:t>
                      </a:r>
                      <a:r>
                        <a:rPr lang="en-US" altLang="ko-KR"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BAU06_002</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내용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A44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A52</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22014"/>
                  </a:ext>
                </a:extLst>
              </a:tr>
            </a:tbl>
          </a:graphicData>
        </a:graphic>
      </p:graphicFrame>
      <p:sp>
        <p:nvSpPr>
          <p:cNvPr id="7" name="TextBox 6">
            <a:extLst>
              <a:ext uri="{FF2B5EF4-FFF2-40B4-BE49-F238E27FC236}">
                <a16:creationId xmlns:a16="http://schemas.microsoft.com/office/drawing/2014/main" id="{0ABED289-5BFE-4DF7-8804-6BEB900DB8F4}"/>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생산방안 관리</a:t>
            </a:r>
            <a:r>
              <a:rPr lang="en-US" altLang="ko-KR" b="0" dirty="0">
                <a:latin typeface="+mn-ea"/>
                <a:ea typeface="+mn-ea"/>
              </a:rPr>
              <a:t>&gt;</a:t>
            </a:r>
            <a:r>
              <a:rPr lang="ko-KR" altLang="en-US" b="0" dirty="0">
                <a:latin typeface="+mn-ea"/>
                <a:ea typeface="+mn-ea"/>
              </a:rPr>
              <a:t>수정</a:t>
            </a:r>
          </a:p>
        </p:txBody>
      </p:sp>
      <p:graphicFrame>
        <p:nvGraphicFramePr>
          <p:cNvPr id="21" name="표 20">
            <a:extLst>
              <a:ext uri="{FF2B5EF4-FFF2-40B4-BE49-F238E27FC236}">
                <a16:creationId xmlns:a16="http://schemas.microsoft.com/office/drawing/2014/main" id="{59AA609C-A20F-4A50-851A-6EFD09A352D6}"/>
              </a:ext>
            </a:extLst>
          </p:cNvPr>
          <p:cNvGraphicFramePr>
            <a:graphicFrameLocks noGrp="1"/>
          </p:cNvGraphicFramePr>
          <p:nvPr>
            <p:extLst>
              <p:ext uri="{D42A27DB-BD31-4B8C-83A1-F6EECF244321}">
                <p14:modId xmlns:p14="http://schemas.microsoft.com/office/powerpoint/2010/main" val="1499408461"/>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생산방안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graphicFrame>
        <p:nvGraphicFramePr>
          <p:cNvPr id="76" name="표 75">
            <a:extLst>
              <a:ext uri="{FF2B5EF4-FFF2-40B4-BE49-F238E27FC236}">
                <a16:creationId xmlns:a16="http://schemas.microsoft.com/office/drawing/2014/main" id="{DC89E0C7-928B-4AE9-B7EA-18105F17567A}"/>
              </a:ext>
            </a:extLst>
          </p:cNvPr>
          <p:cNvGraphicFramePr>
            <a:graphicFrameLocks noGrp="1"/>
          </p:cNvGraphicFramePr>
          <p:nvPr>
            <p:extLst>
              <p:ext uri="{D42A27DB-BD31-4B8C-83A1-F6EECF244321}">
                <p14:modId xmlns:p14="http://schemas.microsoft.com/office/powerpoint/2010/main" val="1507228178"/>
              </p:ext>
            </p:extLst>
          </p:nvPr>
        </p:nvGraphicFramePr>
        <p:xfrm>
          <a:off x="1673418" y="1374734"/>
          <a:ext cx="5875436" cy="4675762"/>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326074">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1368152">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3671128"/>
                  </a:ext>
                </a:extLst>
              </a:tr>
              <a:tr h="252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관리자</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우수빈</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게시일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r>
                        <a:rPr kumimoji="0" lang="en-US" altLang="ko-KR" sz="900" b="0" i="0" u="none" strike="noStrike" cap="none" normalizeH="0" baseline="0" dirty="0">
                          <a:ln>
                            <a:noFill/>
                          </a:ln>
                          <a:solidFill>
                            <a:schemeClr val="tx1"/>
                          </a:solidFill>
                          <a:effectLst/>
                          <a:latin typeface="Arial" charset="0"/>
                          <a:ea typeface="돋움" pitchFamily="50" charset="-127"/>
                          <a:cs typeface="Arial" charset="0"/>
                        </a:rPr>
                        <a:t>2020.09.16</a:t>
                      </a: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고정  ● 해제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공개  ○ 비공개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bl>
          </a:graphicData>
        </a:graphic>
      </p:graphicFrame>
      <p:sp>
        <p:nvSpPr>
          <p:cNvPr id="78" name="직사각형 77">
            <a:extLst>
              <a:ext uri="{FF2B5EF4-FFF2-40B4-BE49-F238E27FC236}">
                <a16:creationId xmlns:a16="http://schemas.microsoft.com/office/drawing/2014/main" id="{BFB033A3-554A-4F90-BA50-ECFEA7E7AEC8}"/>
              </a:ext>
            </a:extLst>
          </p:cNvPr>
          <p:cNvSpPr/>
          <p:nvPr/>
        </p:nvSpPr>
        <p:spPr bwMode="auto">
          <a:xfrm>
            <a:off x="5809379" y="6307069"/>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80" name="직사각형 79">
            <a:extLst>
              <a:ext uri="{FF2B5EF4-FFF2-40B4-BE49-F238E27FC236}">
                <a16:creationId xmlns:a16="http://schemas.microsoft.com/office/drawing/2014/main" id="{497E00BD-E212-470E-AA8D-237B88C4689E}"/>
              </a:ext>
            </a:extLst>
          </p:cNvPr>
          <p:cNvSpPr/>
          <p:nvPr/>
        </p:nvSpPr>
        <p:spPr bwMode="auto">
          <a:xfrm>
            <a:off x="6664555" y="6307069"/>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수정</a:t>
            </a:r>
          </a:p>
        </p:txBody>
      </p:sp>
      <p:sp>
        <p:nvSpPr>
          <p:cNvPr id="82" name="직사각형 81">
            <a:extLst>
              <a:ext uri="{FF2B5EF4-FFF2-40B4-BE49-F238E27FC236}">
                <a16:creationId xmlns:a16="http://schemas.microsoft.com/office/drawing/2014/main" id="{ED3BA696-BE74-4F14-B9FD-63955A059CBF}"/>
              </a:ext>
            </a:extLst>
          </p:cNvPr>
          <p:cNvSpPr/>
          <p:nvPr/>
        </p:nvSpPr>
        <p:spPr bwMode="auto">
          <a:xfrm>
            <a:off x="2693956" y="1450631"/>
            <a:ext cx="4788115" cy="186677"/>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eaLnBrk="1" hangingPunct="1"/>
            <a:r>
              <a:rPr lang="ko-KR" altLang="en-US" b="0" dirty="0">
                <a:solidFill>
                  <a:schemeClr val="tx1">
                    <a:lumMod val="50000"/>
                    <a:lumOff val="50000"/>
                  </a:schemeClr>
                </a:solidFill>
                <a:latin typeface="+mn-ea"/>
                <a:ea typeface="+mn-ea"/>
                <a:cs typeface="Arial" charset="0"/>
              </a:rPr>
              <a:t>생산방안</a:t>
            </a:r>
          </a:p>
        </p:txBody>
      </p:sp>
      <p:sp>
        <p:nvSpPr>
          <p:cNvPr id="84" name="직사각형 4">
            <a:extLst>
              <a:ext uri="{FF2B5EF4-FFF2-40B4-BE49-F238E27FC236}">
                <a16:creationId xmlns:a16="http://schemas.microsoft.com/office/drawing/2014/main" id="{B284B03F-6A16-46B0-B701-9D62853EF8E1}"/>
              </a:ext>
            </a:extLst>
          </p:cNvPr>
          <p:cNvSpPr>
            <a:spLocks noChangeArrowheads="1"/>
          </p:cNvSpPr>
          <p:nvPr/>
        </p:nvSpPr>
        <p:spPr bwMode="auto">
          <a:xfrm>
            <a:off x="2729487" y="3696651"/>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r>
              <a:rPr lang="ko-KR" altLang="en-US"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a:t>
            </a:r>
            <a:r>
              <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1.png</a:t>
            </a:r>
          </a:p>
        </p:txBody>
      </p:sp>
      <p:sp>
        <p:nvSpPr>
          <p:cNvPr id="86" name="모서리가 둥근 직사각형 48">
            <a:extLst>
              <a:ext uri="{FF2B5EF4-FFF2-40B4-BE49-F238E27FC236}">
                <a16:creationId xmlns:a16="http://schemas.microsoft.com/office/drawing/2014/main" id="{0DA75240-7F31-40C0-863A-78820DF3DC60}"/>
              </a:ext>
            </a:extLst>
          </p:cNvPr>
          <p:cNvSpPr/>
          <p:nvPr/>
        </p:nvSpPr>
        <p:spPr>
          <a:xfrm>
            <a:off x="5815427" y="3696650"/>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88" name="TextBox 87">
            <a:extLst>
              <a:ext uri="{FF2B5EF4-FFF2-40B4-BE49-F238E27FC236}">
                <a16:creationId xmlns:a16="http://schemas.microsoft.com/office/drawing/2014/main" id="{23ACB73B-FB06-4A5C-9489-62191FCDE19A}"/>
              </a:ext>
            </a:extLst>
          </p:cNvPr>
          <p:cNvSpPr txBox="1"/>
          <p:nvPr/>
        </p:nvSpPr>
        <p:spPr bwMode="auto">
          <a:xfrm>
            <a:off x="2665258" y="5211512"/>
            <a:ext cx="4275529" cy="307777"/>
          </a:xfrm>
          <a:prstGeom prst="rect">
            <a:avLst/>
          </a:prstGeom>
          <a:noFill/>
          <a:ln w="9525">
            <a:noFill/>
            <a:miter lim="800000"/>
            <a:headEnd/>
            <a:tailEnd/>
          </a:ln>
        </p:spPr>
        <p:txBody>
          <a:bodyPr wrap="none" rtlCol="0">
            <a:spAutoFit/>
          </a:bodyPr>
          <a:lstStyle/>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파일 업로드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영어</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 숫자로 된 파일명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PDF, ZIP, DOCX, DOC, XLSX, XLS, PPTX, </a:t>
            </a:r>
            <a:r>
              <a:rPr lang="en-US" altLang="ko-KR" sz="700" b="0" dirty="0">
                <a:latin typeface="+mn-ea"/>
                <a:ea typeface="+mn-ea"/>
                <a:cs typeface="Malgun Gothic Semilight" panose="020B0502040204020203" pitchFamily="50" charset="-127"/>
              </a:rPr>
              <a:t>PPT, </a:t>
            </a:r>
            <a:r>
              <a:rPr lang="en-US" altLang="ko-KR" sz="700" b="0" dirty="0">
                <a:solidFill>
                  <a:prstClr val="black"/>
                </a:solidFill>
                <a:latin typeface="+mn-ea"/>
                <a:ea typeface="+mn-ea"/>
                <a:cs typeface="Arial" panose="020B0604020202020204" pitchFamily="34" charset="0"/>
              </a:rPr>
              <a:t>JPG, PNG, GIF</a:t>
            </a:r>
          </a:p>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 1</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개 파일 최대 용량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10MB</a:t>
            </a:r>
            <a:endPar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endParaRPr>
          </a:p>
        </p:txBody>
      </p:sp>
      <p:sp>
        <p:nvSpPr>
          <p:cNvPr id="90" name="직사각형 89">
            <a:extLst>
              <a:ext uri="{FF2B5EF4-FFF2-40B4-BE49-F238E27FC236}">
                <a16:creationId xmlns:a16="http://schemas.microsoft.com/office/drawing/2014/main" id="{3889D428-3E04-4CA2-B83F-BA5E6A1A58D7}"/>
              </a:ext>
            </a:extLst>
          </p:cNvPr>
          <p:cNvSpPr/>
          <p:nvPr/>
        </p:nvSpPr>
        <p:spPr bwMode="auto">
          <a:xfrm>
            <a:off x="2693956" y="1775946"/>
            <a:ext cx="4788115" cy="1166061"/>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err="1">
                <a:ln>
                  <a:noFill/>
                </a:ln>
                <a:solidFill>
                  <a:schemeClr val="tx1"/>
                </a:solidFill>
                <a:effectLst/>
                <a:latin typeface="+mn-ea"/>
                <a:ea typeface="+mn-ea"/>
                <a:cs typeface="Arial" charset="0"/>
              </a:rPr>
              <a:t>내용내용내용내용내용내용내용내용내용내용내용내용내용내용내용내용내용내용내용내용</a:t>
            </a:r>
            <a:endParaRPr kumimoji="0" lang="en-US" altLang="ko-KR" sz="900" b="0" i="0" u="none" strike="noStrike" cap="none" normalizeH="0" baseline="0" dirty="0">
              <a:ln>
                <a:noFill/>
              </a:ln>
              <a:solidFill>
                <a:schemeClr val="tx1"/>
              </a:solidFill>
              <a:effectLst/>
              <a:latin typeface="+mn-ea"/>
              <a:ea typeface="+mn-ea"/>
              <a:cs typeface="Arial" charset="0"/>
            </a:endParaRPr>
          </a:p>
          <a:p>
            <a:endParaRPr lang="en-US" altLang="ko-KR" b="0" dirty="0">
              <a:solidFill>
                <a:schemeClr val="tx1">
                  <a:lumMod val="50000"/>
                  <a:lumOff val="50000"/>
                </a:schemeClr>
              </a:solidFill>
              <a:latin typeface="+mn-ea"/>
              <a:ea typeface="+mn-ea"/>
              <a:cs typeface="Arial" charset="0"/>
            </a:endParaRPr>
          </a:p>
        </p:txBody>
      </p:sp>
      <p:sp>
        <p:nvSpPr>
          <p:cNvPr id="92" name="Oval 24">
            <a:extLst>
              <a:ext uri="{FF2B5EF4-FFF2-40B4-BE49-F238E27FC236}">
                <a16:creationId xmlns:a16="http://schemas.microsoft.com/office/drawing/2014/main" id="{C833A42C-6777-44C3-ABA0-A0026870F897}"/>
              </a:ext>
            </a:extLst>
          </p:cNvPr>
          <p:cNvSpPr>
            <a:spLocks noChangeArrowheads="1"/>
          </p:cNvSpPr>
          <p:nvPr/>
        </p:nvSpPr>
        <p:spPr bwMode="auto">
          <a:xfrm>
            <a:off x="2641777" y="133334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94" name="Oval 24">
            <a:extLst>
              <a:ext uri="{FF2B5EF4-FFF2-40B4-BE49-F238E27FC236}">
                <a16:creationId xmlns:a16="http://schemas.microsoft.com/office/drawing/2014/main" id="{CB73AF8A-FBB3-4C47-8B65-1FFF415C1A87}"/>
              </a:ext>
            </a:extLst>
          </p:cNvPr>
          <p:cNvSpPr>
            <a:spLocks noChangeArrowheads="1"/>
          </p:cNvSpPr>
          <p:nvPr/>
        </p:nvSpPr>
        <p:spPr bwMode="auto">
          <a:xfrm>
            <a:off x="2641777" y="172020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96" name="Oval 24">
            <a:extLst>
              <a:ext uri="{FF2B5EF4-FFF2-40B4-BE49-F238E27FC236}">
                <a16:creationId xmlns:a16="http://schemas.microsoft.com/office/drawing/2014/main" id="{DFA09718-1F82-4B4B-B556-8BCCCA34C550}"/>
              </a:ext>
            </a:extLst>
          </p:cNvPr>
          <p:cNvSpPr>
            <a:spLocks noChangeArrowheads="1"/>
          </p:cNvSpPr>
          <p:nvPr/>
        </p:nvSpPr>
        <p:spPr bwMode="auto">
          <a:xfrm>
            <a:off x="5738266" y="620571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98" name="Oval 24">
            <a:extLst>
              <a:ext uri="{FF2B5EF4-FFF2-40B4-BE49-F238E27FC236}">
                <a16:creationId xmlns:a16="http://schemas.microsoft.com/office/drawing/2014/main" id="{34D9FA8B-171E-4190-8A8F-3E6B30F888EB}"/>
              </a:ext>
            </a:extLst>
          </p:cNvPr>
          <p:cNvSpPr>
            <a:spLocks noChangeArrowheads="1"/>
          </p:cNvSpPr>
          <p:nvPr/>
        </p:nvSpPr>
        <p:spPr bwMode="auto">
          <a:xfrm>
            <a:off x="6591120" y="620571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100" name="직사각형 4">
            <a:extLst>
              <a:ext uri="{FF2B5EF4-FFF2-40B4-BE49-F238E27FC236}">
                <a16:creationId xmlns:a16="http://schemas.microsoft.com/office/drawing/2014/main" id="{DD3E4C03-9425-4B43-9715-FD9C896D9148}"/>
              </a:ext>
            </a:extLst>
          </p:cNvPr>
          <p:cNvSpPr>
            <a:spLocks noChangeArrowheads="1"/>
          </p:cNvSpPr>
          <p:nvPr/>
        </p:nvSpPr>
        <p:spPr bwMode="auto">
          <a:xfrm>
            <a:off x="2729487" y="3995590"/>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02" name="모서리가 둥근 직사각형 48">
            <a:extLst>
              <a:ext uri="{FF2B5EF4-FFF2-40B4-BE49-F238E27FC236}">
                <a16:creationId xmlns:a16="http://schemas.microsoft.com/office/drawing/2014/main" id="{941EEC32-02FA-4262-87F8-2E057C07B904}"/>
              </a:ext>
            </a:extLst>
          </p:cNvPr>
          <p:cNvSpPr/>
          <p:nvPr/>
        </p:nvSpPr>
        <p:spPr>
          <a:xfrm>
            <a:off x="5815427" y="3995589"/>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04" name="직사각형 4">
            <a:extLst>
              <a:ext uri="{FF2B5EF4-FFF2-40B4-BE49-F238E27FC236}">
                <a16:creationId xmlns:a16="http://schemas.microsoft.com/office/drawing/2014/main" id="{7CE15862-CAE7-42E8-87D4-83651C9A0A7F}"/>
              </a:ext>
            </a:extLst>
          </p:cNvPr>
          <p:cNvSpPr>
            <a:spLocks noChangeArrowheads="1"/>
          </p:cNvSpPr>
          <p:nvPr/>
        </p:nvSpPr>
        <p:spPr bwMode="auto">
          <a:xfrm>
            <a:off x="2729487" y="4303321"/>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06" name="모서리가 둥근 직사각형 48">
            <a:extLst>
              <a:ext uri="{FF2B5EF4-FFF2-40B4-BE49-F238E27FC236}">
                <a16:creationId xmlns:a16="http://schemas.microsoft.com/office/drawing/2014/main" id="{8EC8F276-8EB0-48EC-B46C-3EA7621BCF18}"/>
              </a:ext>
            </a:extLst>
          </p:cNvPr>
          <p:cNvSpPr/>
          <p:nvPr/>
        </p:nvSpPr>
        <p:spPr>
          <a:xfrm>
            <a:off x="5815427" y="4303320"/>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08" name="직사각형 4">
            <a:extLst>
              <a:ext uri="{FF2B5EF4-FFF2-40B4-BE49-F238E27FC236}">
                <a16:creationId xmlns:a16="http://schemas.microsoft.com/office/drawing/2014/main" id="{06B77898-AEBD-4089-84A1-1EDA08F872BD}"/>
              </a:ext>
            </a:extLst>
          </p:cNvPr>
          <p:cNvSpPr>
            <a:spLocks noChangeArrowheads="1"/>
          </p:cNvSpPr>
          <p:nvPr/>
        </p:nvSpPr>
        <p:spPr bwMode="auto">
          <a:xfrm>
            <a:off x="2729487" y="4611052"/>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10" name="모서리가 둥근 직사각형 48">
            <a:extLst>
              <a:ext uri="{FF2B5EF4-FFF2-40B4-BE49-F238E27FC236}">
                <a16:creationId xmlns:a16="http://schemas.microsoft.com/office/drawing/2014/main" id="{255DA686-01E0-4178-850F-5ADA7C55A260}"/>
              </a:ext>
            </a:extLst>
          </p:cNvPr>
          <p:cNvSpPr/>
          <p:nvPr/>
        </p:nvSpPr>
        <p:spPr>
          <a:xfrm>
            <a:off x="5815427" y="4611051"/>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12" name="직사각형 4">
            <a:extLst>
              <a:ext uri="{FF2B5EF4-FFF2-40B4-BE49-F238E27FC236}">
                <a16:creationId xmlns:a16="http://schemas.microsoft.com/office/drawing/2014/main" id="{EBF0689A-63F3-4B23-BC11-B20B11D218BB}"/>
              </a:ext>
            </a:extLst>
          </p:cNvPr>
          <p:cNvSpPr>
            <a:spLocks noChangeArrowheads="1"/>
          </p:cNvSpPr>
          <p:nvPr/>
        </p:nvSpPr>
        <p:spPr bwMode="auto">
          <a:xfrm>
            <a:off x="2729487" y="4927575"/>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114" name="모서리가 둥근 직사각형 48">
            <a:extLst>
              <a:ext uri="{FF2B5EF4-FFF2-40B4-BE49-F238E27FC236}">
                <a16:creationId xmlns:a16="http://schemas.microsoft.com/office/drawing/2014/main" id="{D479B924-C09B-435E-96EA-10E74A2E601F}"/>
              </a:ext>
            </a:extLst>
          </p:cNvPr>
          <p:cNvSpPr/>
          <p:nvPr/>
        </p:nvSpPr>
        <p:spPr>
          <a:xfrm>
            <a:off x="5815427" y="4927574"/>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16" name="Close">
            <a:extLst>
              <a:ext uri="{FF2B5EF4-FFF2-40B4-BE49-F238E27FC236}">
                <a16:creationId xmlns:a16="http://schemas.microsoft.com/office/drawing/2014/main" id="{B7559644-5FC6-4EEE-A8DB-11AA13C47BDE}"/>
              </a:ext>
            </a:extLst>
          </p:cNvPr>
          <p:cNvSpPr>
            <a:spLocks noChangeAspect="1" noEditPoints="1"/>
          </p:cNvSpPr>
          <p:nvPr/>
        </p:nvSpPr>
        <p:spPr bwMode="auto">
          <a:xfrm>
            <a:off x="5533307" y="3750086"/>
            <a:ext cx="120999" cy="122185"/>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403486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222A461-D9EF-44B1-9FD5-D63A83BB0B4B}"/>
              </a:ext>
            </a:extLst>
          </p:cNvPr>
          <p:cNvSpPr>
            <a:spLocks noGrp="1"/>
          </p:cNvSpPr>
          <p:nvPr>
            <p:ph type="body" sz="quarter" idx="14"/>
          </p:nvPr>
        </p:nvSpPr>
        <p:spPr/>
        <p:txBody>
          <a:bodyPr/>
          <a:lstStyle/>
          <a:p>
            <a:r>
              <a:rPr lang="ko-KR" altLang="en-US" dirty="0"/>
              <a:t>생산방안 관리</a:t>
            </a:r>
            <a:r>
              <a:rPr lang="en-US" altLang="ko-KR" dirty="0"/>
              <a:t>&gt;</a:t>
            </a:r>
            <a:r>
              <a:rPr lang="ko-KR" altLang="en-US" dirty="0"/>
              <a:t>쓰기</a:t>
            </a:r>
          </a:p>
        </p:txBody>
      </p:sp>
      <p:sp>
        <p:nvSpPr>
          <p:cNvPr id="3" name="텍스트 개체 틀 2">
            <a:extLst>
              <a:ext uri="{FF2B5EF4-FFF2-40B4-BE49-F238E27FC236}">
                <a16:creationId xmlns:a16="http://schemas.microsoft.com/office/drawing/2014/main" id="{03896004-D575-400E-AA08-97AB577E4B0F}"/>
              </a:ext>
            </a:extLst>
          </p:cNvPr>
          <p:cNvSpPr>
            <a:spLocks noGrp="1"/>
          </p:cNvSpPr>
          <p:nvPr>
            <p:ph type="body" sz="quarter" idx="10"/>
          </p:nvPr>
        </p:nvSpPr>
        <p:spPr/>
        <p:txBody>
          <a:bodyPr/>
          <a:lstStyle/>
          <a:p>
            <a:r>
              <a:rPr lang="en-US" altLang="ko-KR" dirty="0">
                <a:latin typeface="맑은 고딕" panose="020B0503020000020004" pitchFamily="50" charset="-127"/>
                <a:ea typeface="맑은 고딕" panose="020B0503020000020004" pitchFamily="50" charset="-127"/>
              </a:rPr>
              <a:t>BAU06_004</a:t>
            </a:r>
            <a:endParaRPr lang="ko-KR" altLang="en-US" dirty="0">
              <a:latin typeface="맑은 고딕" panose="020B0503020000020004" pitchFamily="50" charset="-127"/>
              <a:ea typeface="맑은 고딕" panose="020B0503020000020004" pitchFamily="50" charset="-127"/>
            </a:endParaRPr>
          </a:p>
        </p:txBody>
      </p:sp>
      <p:sp>
        <p:nvSpPr>
          <p:cNvPr id="4" name="텍스트 개체 틀 3">
            <a:extLst>
              <a:ext uri="{FF2B5EF4-FFF2-40B4-BE49-F238E27FC236}">
                <a16:creationId xmlns:a16="http://schemas.microsoft.com/office/drawing/2014/main" id="{4E9F0358-03D8-4F06-838B-5E715F03C2C3}"/>
              </a:ext>
            </a:extLst>
          </p:cNvPr>
          <p:cNvSpPr>
            <a:spLocks noGrp="1"/>
          </p:cNvSpPr>
          <p:nvPr>
            <p:ph type="body" sz="quarter" idx="13"/>
          </p:nvPr>
        </p:nvSpPr>
        <p:spPr/>
        <p:txBody>
          <a:bodyPr/>
          <a:lstStyle/>
          <a:p>
            <a:r>
              <a:rPr lang="ko-KR" altLang="en-US" dirty="0"/>
              <a:t>개발</a:t>
            </a:r>
          </a:p>
        </p:txBody>
      </p:sp>
      <p:sp>
        <p:nvSpPr>
          <p:cNvPr id="22" name="직사각형 21">
            <a:extLst>
              <a:ext uri="{FF2B5EF4-FFF2-40B4-BE49-F238E27FC236}">
                <a16:creationId xmlns:a16="http://schemas.microsoft.com/office/drawing/2014/main" id="{FECAC101-0590-4D43-91AB-51976F1BD012}"/>
              </a:ext>
            </a:extLst>
          </p:cNvPr>
          <p:cNvSpPr/>
          <p:nvPr/>
        </p:nvSpPr>
        <p:spPr>
          <a:xfrm>
            <a:off x="1912722" y="1045690"/>
            <a:ext cx="1080745" cy="261610"/>
          </a:xfrm>
          <a:prstGeom prst="rect">
            <a:avLst/>
          </a:prstGeom>
        </p:spPr>
        <p:txBody>
          <a:bodyPr wrap="none">
            <a:spAutoFit/>
          </a:bodyPr>
          <a:lstStyle/>
          <a:p>
            <a:pPr>
              <a:defRPr/>
            </a:pPr>
            <a:r>
              <a:rPr lang="ko-KR" altLang="en-US" sz="1100" dirty="0">
                <a:latin typeface="맑은 고딕" panose="020B0503020000020004" pitchFamily="50" charset="-127"/>
                <a:ea typeface="맑은 고딕" panose="020B0503020000020004" pitchFamily="50" charset="-127"/>
              </a:rPr>
              <a:t>생산방안 관리</a:t>
            </a:r>
          </a:p>
        </p:txBody>
      </p:sp>
      <p:graphicFrame>
        <p:nvGraphicFramePr>
          <p:cNvPr id="9" name="표 8">
            <a:extLst>
              <a:ext uri="{FF2B5EF4-FFF2-40B4-BE49-F238E27FC236}">
                <a16:creationId xmlns:a16="http://schemas.microsoft.com/office/drawing/2014/main" id="{7C72CC32-320A-4F3B-8FD2-7B4A3D132865}"/>
              </a:ext>
            </a:extLst>
          </p:cNvPr>
          <p:cNvGraphicFramePr>
            <a:graphicFrameLocks noGrp="1"/>
          </p:cNvGraphicFramePr>
          <p:nvPr>
            <p:extLst>
              <p:ext uri="{D42A27DB-BD31-4B8C-83A1-F6EECF244321}">
                <p14:modId xmlns:p14="http://schemas.microsoft.com/office/powerpoint/2010/main" val="3329198013"/>
              </p:ext>
            </p:extLst>
          </p:nvPr>
        </p:nvGraphicFramePr>
        <p:xfrm>
          <a:off x="7568496" y="546758"/>
          <a:ext cx="2256367" cy="2573844"/>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0">
                <a:tc gridSpan="2">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생산방안 관리</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&gt;</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쓰기 화면</a:t>
                      </a: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146439"/>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1</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타이틀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150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842491"/>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2</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err="1">
                          <a:solidFill>
                            <a:schemeClr val="tx1"/>
                          </a:solidFill>
                          <a:latin typeface="맑은 고딕" panose="020B0503020000020004" pitchFamily="50" charset="-127"/>
                          <a:ea typeface="맑은 고딕" panose="020B0503020000020004" pitchFamily="50" charset="-127"/>
                          <a:cs typeface="Arial" pitchFamily="34" charset="0"/>
                        </a:rPr>
                        <a:t>필수값</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내용 출력</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글자 수 제한 </a:t>
                      </a:r>
                      <a:r>
                        <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rPr>
                        <a:t>: 2,000</a:t>
                      </a:r>
                      <a:r>
                        <a:rPr lang="ko-KR" altLang="en-US" sz="800" baseline="0" dirty="0">
                          <a:solidFill>
                            <a:schemeClr val="tx1"/>
                          </a:solidFill>
                          <a:latin typeface="맑은 고딕" panose="020B0503020000020004" pitchFamily="50" charset="-127"/>
                          <a:ea typeface="맑은 고딕" panose="020B0503020000020004" pitchFamily="50" charset="-127"/>
                          <a:cs typeface="Arial" pitchFamily="34" charset="0"/>
                        </a:rPr>
                        <a:t>자</a:t>
                      </a:r>
                      <a:endParaRPr lang="en-US" altLang="ko-KR" sz="800" baseline="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48282"/>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3</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취소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 </a:t>
                      </a:r>
                      <a:r>
                        <a:rPr lang="en-US" altLang="ko-KR" sz="800" baseline="0" dirty="0">
                          <a:solidFill>
                            <a:srgbClr val="9966FF"/>
                          </a:solidFill>
                          <a:latin typeface="맑은 고딕" panose="020B0503020000020004" pitchFamily="50" charset="-127"/>
                          <a:ea typeface="+mn-ea"/>
                          <a:cs typeface="Arial" pitchFamily="34" charset="0"/>
                        </a:rPr>
                        <a:t>Confirm C5</a:t>
                      </a:r>
                      <a:r>
                        <a:rPr lang="en-US" altLang="ko-KR" sz="800" baseline="0" dirty="0">
                          <a:solidFill>
                            <a:schemeClr val="tx1"/>
                          </a:solidFill>
                          <a:latin typeface="맑은 고딕" panose="020B0503020000020004" pitchFamily="50" charset="-127"/>
                          <a:ea typeface="+mn-ea"/>
                          <a:cs typeface="Arial" pitchFamily="34" charset="0"/>
                        </a:rPr>
                        <a:t>,</a:t>
                      </a:r>
                      <a:r>
                        <a:rPr lang="en-US" altLang="ko-KR" sz="800" baseline="0" dirty="0">
                          <a:solidFill>
                            <a:srgbClr val="9966FF"/>
                          </a:solidFill>
                          <a:latin typeface="맑은 고딕" panose="020B0503020000020004" pitchFamily="50" charset="-127"/>
                          <a:ea typeface="+mn-ea"/>
                          <a:cs typeface="Arial" pitchFamily="34" charset="0"/>
                        </a:rPr>
                        <a:t> A47 </a:t>
                      </a:r>
                      <a:r>
                        <a:rPr lang="ko-KR" altLang="en-US" sz="800" baseline="0" dirty="0">
                          <a:solidFill>
                            <a:schemeClr val="tx1"/>
                          </a:solidFill>
                          <a:latin typeface="맑은 고딕" panose="020B0503020000020004" pitchFamily="50" charset="-127"/>
                          <a:ea typeface="+mn-ea"/>
                          <a:cs typeface="Arial" pitchFamily="34" charset="0"/>
                        </a:rPr>
                        <a:t>출력 후 취소</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목록 화면으로 이동  </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BAU06_001</a:t>
                      </a: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005610"/>
                  </a:ext>
                </a:extLst>
              </a:tr>
              <a:tr h="0">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4</a:t>
                      </a:r>
                      <a:endParaRPr kumimoji="0" lang="ko-KR" altLang="en-US" sz="800" b="0"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쓰기 버튼</a:t>
                      </a:r>
                      <a:r>
                        <a:rPr lang="en-US" altLang="ko-KR" sz="800" baseline="0" dirty="0">
                          <a:solidFill>
                            <a:schemeClr val="tx1"/>
                          </a:solidFill>
                          <a:latin typeface="맑은 고딕" panose="020B0503020000020004" pitchFamily="50" charset="-127"/>
                          <a:ea typeface="+mn-ea"/>
                          <a:cs typeface="Arial"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클릭 시</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C6</a:t>
                      </a:r>
                      <a:r>
                        <a:rPr lang="en-US" altLang="ko-KR" sz="800" baseline="0" dirty="0">
                          <a:solidFill>
                            <a:schemeClr val="tx1"/>
                          </a:solidFill>
                          <a:latin typeface="맑은 고딕" panose="020B0503020000020004" pitchFamily="50" charset="-127"/>
                          <a:ea typeface="+mn-ea"/>
                          <a:cs typeface="Arial" pitchFamily="34" charset="0"/>
                        </a:rPr>
                        <a:t>, </a:t>
                      </a:r>
                      <a:r>
                        <a:rPr lang="en-US" altLang="ko-KR" sz="800" baseline="0" dirty="0">
                          <a:solidFill>
                            <a:srgbClr val="9966FF"/>
                          </a:solidFill>
                          <a:latin typeface="맑은 고딕" panose="020B0503020000020004" pitchFamily="50" charset="-127"/>
                          <a:ea typeface="+mn-ea"/>
                          <a:cs typeface="Arial" pitchFamily="34" charset="0"/>
                        </a:rPr>
                        <a:t>Alert A28 </a:t>
                      </a:r>
                      <a:r>
                        <a:rPr lang="ko-KR" altLang="en-US" sz="800" baseline="0" dirty="0">
                          <a:solidFill>
                            <a:schemeClr val="tx1"/>
                          </a:solidFill>
                          <a:latin typeface="맑은 고딕" panose="020B0503020000020004" pitchFamily="50" charset="-127"/>
                          <a:ea typeface="+mn-ea"/>
                          <a:cs typeface="Arial" pitchFamily="34" charset="0"/>
                        </a:rPr>
                        <a:t>출력 후 등록</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해당 </a:t>
                      </a:r>
                      <a:br>
                        <a:rPr lang="en-US" altLang="ko-KR" sz="800" baseline="0" dirty="0">
                          <a:solidFill>
                            <a:schemeClr val="tx1"/>
                          </a:solidFill>
                          <a:latin typeface="맑은 고딕" panose="020B0503020000020004" pitchFamily="50" charset="-127"/>
                          <a:ea typeface="+mn-ea"/>
                          <a:cs typeface="Arial" pitchFamily="34" charset="0"/>
                        </a:rPr>
                      </a:b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게시물</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보기 화면으로 이동 </a:t>
                      </a:r>
                      <a:r>
                        <a:rPr lang="en-US" altLang="ko-KR" sz="800" baseline="0" dirty="0">
                          <a:solidFill>
                            <a:srgbClr val="9966FF"/>
                          </a:solidFill>
                          <a:latin typeface="맑은 고딕" panose="020B0503020000020004" pitchFamily="50" charset="-127"/>
                          <a:ea typeface="+mn-ea"/>
                          <a:cs typeface="Arial" pitchFamily="34" charset="0"/>
                        </a:rPr>
                        <a:t>BAU06_002</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내용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A44</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chemeClr val="tx1"/>
                        </a:solidFill>
                        <a:latin typeface="맑은 고딕" panose="020B0503020000020004" pitchFamily="50" charset="-127"/>
                        <a:ea typeface="+mn-ea"/>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aseline="0" dirty="0">
                          <a:solidFill>
                            <a:schemeClr val="tx1"/>
                          </a:solidFill>
                          <a:latin typeface="맑은 고딕" panose="020B0503020000020004" pitchFamily="50" charset="-127"/>
                          <a:ea typeface="+mn-ea"/>
                          <a:cs typeface="Arial" pitchFamily="34" charset="0"/>
                        </a:rPr>
                        <a:t>-</a:t>
                      </a:r>
                      <a:r>
                        <a:rPr lang="ko-KR" altLang="en-US" sz="800" baseline="0" dirty="0">
                          <a:solidFill>
                            <a:schemeClr val="tx1"/>
                          </a:solidFill>
                          <a:latin typeface="맑은 고딕" panose="020B0503020000020004" pitchFamily="50" charset="-127"/>
                          <a:ea typeface="+mn-ea"/>
                          <a:cs typeface="Arial" pitchFamily="34" charset="0"/>
                        </a:rPr>
                        <a:t>타이틀 </a:t>
                      </a:r>
                      <a:r>
                        <a:rPr lang="ko-KR" altLang="en-US" sz="800" baseline="0" dirty="0" err="1">
                          <a:solidFill>
                            <a:schemeClr val="tx1"/>
                          </a:solidFill>
                          <a:latin typeface="맑은 고딕" panose="020B0503020000020004" pitchFamily="50" charset="-127"/>
                          <a:ea typeface="+mn-ea"/>
                          <a:cs typeface="Arial" pitchFamily="34" charset="0"/>
                        </a:rPr>
                        <a:t>미기입</a:t>
                      </a:r>
                      <a:r>
                        <a:rPr lang="ko-KR" altLang="en-US" sz="800" baseline="0" dirty="0">
                          <a:solidFill>
                            <a:schemeClr val="tx1"/>
                          </a:solidFill>
                          <a:latin typeface="맑은 고딕" panose="020B0503020000020004" pitchFamily="50" charset="-127"/>
                          <a:ea typeface="+mn-ea"/>
                          <a:cs typeface="Arial" pitchFamily="34" charset="0"/>
                        </a:rPr>
                        <a:t> 시 </a:t>
                      </a:r>
                      <a:r>
                        <a:rPr lang="en-US" altLang="ko-KR" sz="800" baseline="0" dirty="0">
                          <a:solidFill>
                            <a:srgbClr val="9966FF"/>
                          </a:solidFill>
                          <a:latin typeface="맑은 고딕" panose="020B0503020000020004" pitchFamily="50" charset="-127"/>
                          <a:ea typeface="+mn-ea"/>
                          <a:cs typeface="Arial" pitchFamily="34" charset="0"/>
                        </a:rPr>
                        <a:t>Alert A52</a:t>
                      </a:r>
                      <a:r>
                        <a:rPr lang="en-US" altLang="ko-KR" sz="800" baseline="0" dirty="0">
                          <a:solidFill>
                            <a:schemeClr val="tx1"/>
                          </a:solidFill>
                          <a:latin typeface="맑은 고딕" panose="020B0503020000020004" pitchFamily="50" charset="-127"/>
                          <a:ea typeface="+mn-ea"/>
                          <a:cs typeface="Arial" pitchFamily="34" charset="0"/>
                        </a:rPr>
                        <a:t> </a:t>
                      </a:r>
                      <a:r>
                        <a:rPr lang="ko-KR" altLang="en-US" sz="800" baseline="0" dirty="0">
                          <a:solidFill>
                            <a:schemeClr val="tx1"/>
                          </a:solidFill>
                          <a:latin typeface="맑은 고딕" panose="020B0503020000020004" pitchFamily="50" charset="-127"/>
                          <a:ea typeface="+mn-ea"/>
                          <a:cs typeface="Arial" pitchFamily="34" charset="0"/>
                        </a:rPr>
                        <a:t>출력</a:t>
                      </a:r>
                      <a:endParaRPr lang="en-US" altLang="ko-KR" sz="800" baseline="0" dirty="0">
                        <a:solidFill>
                          <a:srgbClr val="9966FF"/>
                        </a:solidFill>
                        <a:latin typeface="맑은 고딕" panose="020B0503020000020004" pitchFamily="50" charset="-127"/>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9955"/>
                  </a:ext>
                </a:extLst>
              </a:tr>
            </a:tbl>
          </a:graphicData>
        </a:graphic>
      </p:graphicFrame>
      <p:sp>
        <p:nvSpPr>
          <p:cNvPr id="7" name="TextBox 6">
            <a:extLst>
              <a:ext uri="{FF2B5EF4-FFF2-40B4-BE49-F238E27FC236}">
                <a16:creationId xmlns:a16="http://schemas.microsoft.com/office/drawing/2014/main" id="{5B732320-14F2-43F4-BBC9-F70411345DD5}"/>
              </a:ext>
            </a:extLst>
          </p:cNvPr>
          <p:cNvSpPr txBox="1"/>
          <p:nvPr/>
        </p:nvSpPr>
        <p:spPr bwMode="auto">
          <a:xfrm>
            <a:off x="5204383" y="1070893"/>
            <a:ext cx="2268160" cy="211203"/>
          </a:xfrm>
          <a:prstGeom prst="rect">
            <a:avLst/>
          </a:prstGeom>
          <a:noFill/>
          <a:ln w="9525">
            <a:noFill/>
            <a:miter lim="800000"/>
            <a:headEnd/>
            <a:tailEnd/>
          </a:ln>
        </p:spPr>
        <p:txBody>
          <a:bodyPr wrap="square" lIns="36000" tIns="36000" rIns="36000" bIns="36000" rtlCol="0">
            <a:spAutoFit/>
          </a:bodyPr>
          <a:lstStyle/>
          <a:p>
            <a:pPr algn="r"/>
            <a:r>
              <a:rPr lang="en-US" altLang="ko-KR" b="0" dirty="0">
                <a:latin typeface="+mn-ea"/>
                <a:ea typeface="+mn-ea"/>
              </a:rPr>
              <a:t>Home&gt;</a:t>
            </a:r>
            <a:r>
              <a:rPr lang="ko-KR" altLang="en-US" b="0" dirty="0">
                <a:latin typeface="+mn-ea"/>
                <a:ea typeface="+mn-ea"/>
              </a:rPr>
              <a:t>생산방안 관리</a:t>
            </a:r>
            <a:r>
              <a:rPr lang="en-US" altLang="ko-KR" b="0" dirty="0">
                <a:latin typeface="+mn-ea"/>
                <a:ea typeface="+mn-ea"/>
              </a:rPr>
              <a:t>&gt;</a:t>
            </a:r>
            <a:r>
              <a:rPr lang="ko-KR" altLang="en-US" b="0" dirty="0">
                <a:latin typeface="+mn-ea"/>
                <a:ea typeface="+mn-ea"/>
              </a:rPr>
              <a:t>쓰기</a:t>
            </a:r>
          </a:p>
        </p:txBody>
      </p:sp>
      <p:graphicFrame>
        <p:nvGraphicFramePr>
          <p:cNvPr id="19" name="표 18">
            <a:extLst>
              <a:ext uri="{FF2B5EF4-FFF2-40B4-BE49-F238E27FC236}">
                <a16:creationId xmlns:a16="http://schemas.microsoft.com/office/drawing/2014/main" id="{1AD1E3BA-44FD-4448-BC68-556FC9D9D376}"/>
              </a:ext>
            </a:extLst>
          </p:cNvPr>
          <p:cNvGraphicFramePr>
            <a:graphicFrameLocks noGrp="1"/>
          </p:cNvGraphicFramePr>
          <p:nvPr>
            <p:extLst>
              <p:ext uri="{D42A27DB-BD31-4B8C-83A1-F6EECF244321}">
                <p14:modId xmlns:p14="http://schemas.microsoft.com/office/powerpoint/2010/main" val="1499408461"/>
              </p:ext>
            </p:extLst>
          </p:nvPr>
        </p:nvGraphicFramePr>
        <p:xfrm>
          <a:off x="75552" y="902856"/>
          <a:ext cx="1601272" cy="1604274"/>
        </p:xfrm>
        <a:graphic>
          <a:graphicData uri="http://schemas.openxmlformats.org/drawingml/2006/table">
            <a:tbl>
              <a:tblPr firstRow="1" bandRow="1">
                <a:tableStyleId>{5C22544A-7EE6-4342-B048-85BDC9FD1C3A}</a:tableStyleId>
              </a:tblPr>
              <a:tblGrid>
                <a:gridCol w="1601272">
                  <a:extLst>
                    <a:ext uri="{9D8B030D-6E8A-4147-A177-3AD203B41FA5}">
                      <a16:colId xmlns:a16="http://schemas.microsoft.com/office/drawing/2014/main" val="20000"/>
                    </a:ext>
                  </a:extLst>
                </a:gridCol>
              </a:tblGrid>
              <a:tr h="229182">
                <a:tc>
                  <a:txBody>
                    <a:bodyPr/>
                    <a:lstStyle/>
                    <a:p>
                      <a:pPr latinLnBrk="1"/>
                      <a:r>
                        <a:rPr lang="ko-KR" altLang="en-US" sz="800" b="1" dirty="0">
                          <a:solidFill>
                            <a:schemeClr val="tx1"/>
                          </a:solidFill>
                          <a:latin typeface="맑은 고딕" panose="020B0503020000020004" pitchFamily="50" charset="-127"/>
                          <a:ea typeface="맑은 고딕" panose="020B0503020000020004" pitchFamily="50" charset="-127"/>
                          <a:cs typeface="Arial" pitchFamily="34" charset="0"/>
                        </a:rPr>
                        <a:t>권한목록</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회원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9182">
                <a:tc>
                  <a:txBody>
                    <a:bodyPr/>
                    <a:lstStyle/>
                    <a:p>
                      <a:pPr latinLnBrk="1"/>
                      <a:r>
                        <a:rPr lang="ko-KR" altLang="en-US" sz="800" b="1" dirty="0">
                          <a:solidFill>
                            <a:schemeClr val="tx1"/>
                          </a:solidFill>
                          <a:latin typeface="맑은 고딕" panose="020B0503020000020004" pitchFamily="50" charset="-127"/>
                          <a:ea typeface="+mn-ea"/>
                          <a:cs typeface="Arial" pitchFamily="34" charset="0"/>
                        </a:rPr>
                        <a:t>고객사 관리</a:t>
                      </a:r>
                      <a:endParaRPr lang="en-US" altLang="ko-KR" sz="800" b="1"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회사소개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641408"/>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품질방침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03817"/>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rgbClr val="9966FF"/>
                          </a:solidFill>
                          <a:latin typeface="맑은 고딕" panose="020B0503020000020004" pitchFamily="50" charset="-127"/>
                          <a:ea typeface="+mn-ea"/>
                          <a:cs typeface="Arial" pitchFamily="34" charset="0"/>
                        </a:rPr>
                        <a:t>생산방안 관리</a:t>
                      </a:r>
                      <a:endParaRPr lang="en-US" altLang="ko-KR" sz="800" b="1" dirty="0">
                        <a:solidFill>
                          <a:srgbClr val="9966FF"/>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887533"/>
                  </a:ext>
                </a:extLst>
              </a:tr>
              <a:tr h="229182">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1" dirty="0">
                          <a:solidFill>
                            <a:schemeClr val="tx1"/>
                          </a:solidFill>
                          <a:latin typeface="맑은 고딕" panose="020B0503020000020004" pitchFamily="50" charset="-127"/>
                          <a:ea typeface="+mn-ea"/>
                          <a:cs typeface="Arial" pitchFamily="34" charset="0"/>
                        </a:rPr>
                        <a:t>프로젝트 관리</a:t>
                      </a:r>
                      <a:endParaRPr lang="en-US" altLang="ko-KR" sz="800" b="1" dirty="0">
                        <a:solidFill>
                          <a:schemeClr val="tx1"/>
                        </a:solidFill>
                        <a:latin typeface="맑은 고딕" panose="020B0503020000020004" pitchFamily="50" charset="-127"/>
                        <a:ea typeface="+mn-ea"/>
                        <a:cs typeface="Arial" pitchFamily="34" charset="0"/>
                      </a:endParaRPr>
                    </a:p>
                  </a:txBody>
                  <a:tcPr marL="91494" marR="91494" marT="45687" marB="45687"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298711"/>
                  </a:ext>
                </a:extLst>
              </a:tr>
            </a:tbl>
          </a:graphicData>
        </a:graphic>
      </p:graphicFrame>
      <p:graphicFrame>
        <p:nvGraphicFramePr>
          <p:cNvPr id="6" name="표 5">
            <a:extLst>
              <a:ext uri="{FF2B5EF4-FFF2-40B4-BE49-F238E27FC236}">
                <a16:creationId xmlns:a16="http://schemas.microsoft.com/office/drawing/2014/main" id="{ACD8E5E2-8E91-430B-BDA5-EF8895005795}"/>
              </a:ext>
            </a:extLst>
          </p:cNvPr>
          <p:cNvGraphicFramePr>
            <a:graphicFrameLocks noGrp="1"/>
          </p:cNvGraphicFramePr>
          <p:nvPr>
            <p:extLst>
              <p:ext uri="{D42A27DB-BD31-4B8C-83A1-F6EECF244321}">
                <p14:modId xmlns:p14="http://schemas.microsoft.com/office/powerpoint/2010/main" val="1796243426"/>
              </p:ext>
            </p:extLst>
          </p:nvPr>
        </p:nvGraphicFramePr>
        <p:xfrm>
          <a:off x="1673418" y="1374734"/>
          <a:ext cx="5875436" cy="4171762"/>
        </p:xfrm>
        <a:graphic>
          <a:graphicData uri="http://schemas.openxmlformats.org/drawingml/2006/table">
            <a:tbl>
              <a:tblPr/>
              <a:tblGrid>
                <a:gridCol w="978589">
                  <a:extLst>
                    <a:ext uri="{9D8B030D-6E8A-4147-A177-3AD203B41FA5}">
                      <a16:colId xmlns:a16="http://schemas.microsoft.com/office/drawing/2014/main" val="20000"/>
                    </a:ext>
                  </a:extLst>
                </a:gridCol>
                <a:gridCol w="4896847">
                  <a:extLst>
                    <a:ext uri="{9D8B030D-6E8A-4147-A177-3AD203B41FA5}">
                      <a16:colId xmlns:a16="http://schemas.microsoft.com/office/drawing/2014/main" val="20001"/>
                    </a:ext>
                  </a:extLst>
                </a:gridCol>
              </a:tblGrid>
              <a:tr h="326074">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타이틀</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992422"/>
                  </a:ext>
                </a:extLst>
              </a:tr>
              <a:tr h="1368152">
                <a:tc>
                  <a:txBody>
                    <a:bodyPr/>
                    <a:lstStyle/>
                    <a:p>
                      <a:pPr algn="r" fontAlgn="ctr"/>
                      <a:r>
                        <a:rPr lang="en-US" altLang="ko-KR" sz="900" b="1" i="0" u="none" strike="noStrike" dirty="0">
                          <a:solidFill>
                            <a:srgbClr val="FF0000"/>
                          </a:solidFill>
                          <a:effectLst/>
                          <a:latin typeface="맑은 고딕" panose="020B0503020000020004" pitchFamily="50" charset="-127"/>
                          <a:ea typeface="+mn-ea"/>
                        </a:rPr>
                        <a:t>*</a:t>
                      </a:r>
                      <a:r>
                        <a:rPr lang="ko-KR" altLang="en-US" sz="900" b="1" i="0" u="none" strike="noStrike" dirty="0">
                          <a:solidFill>
                            <a:schemeClr val="tx1"/>
                          </a:solidFill>
                          <a:effectLst/>
                          <a:latin typeface="맑은 고딕" panose="020B0503020000020004" pitchFamily="50" charset="-127"/>
                          <a:ea typeface="맑은 고딕" panose="020B0503020000020004" pitchFamily="50" charset="-127"/>
                        </a:rPr>
                        <a:t>내용</a:t>
                      </a:r>
                      <a:endParaRPr lang="en-US" altLang="ko-KR" sz="9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3671128"/>
                  </a:ext>
                </a:extLst>
              </a:tr>
              <a:tr h="20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첨부파일</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pP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600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상단고정</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고정  ● 해제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599641"/>
                  </a:ext>
                </a:extLst>
              </a:tr>
              <a:tr h="0">
                <a:tc>
                  <a:txBody>
                    <a:bodyPr/>
                    <a:lstStyle/>
                    <a:p>
                      <a:pPr marL="0" marR="0" lvl="0" indent="0" algn="r" defTabSz="912813" rtl="0" eaLnBrk="1" fontAlgn="base" latinLnBrk="1" hangingPunct="1">
                        <a:lnSpc>
                          <a:spcPct val="100000"/>
                        </a:lnSpc>
                        <a:spcBef>
                          <a:spcPct val="0"/>
                        </a:spcBef>
                        <a:spcAft>
                          <a:spcPct val="0"/>
                        </a:spcAft>
                        <a:buClrTx/>
                        <a:buSzTx/>
                        <a:buFontTx/>
                        <a:buNone/>
                        <a:tabLst/>
                        <a:defRPr/>
                      </a:pPr>
                      <a:r>
                        <a:rPr kumimoji="0" lang="ko-KR" altLang="en-US"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rPr>
                        <a:t>공개</a:t>
                      </a:r>
                      <a:endParaRPr kumimoji="0" lang="en-US" altLang="ko-KR" sz="900" b="1" i="0" u="none" strike="noStrike" cap="none" normalizeH="0" baseline="0" dirty="0">
                        <a:ln>
                          <a:noFill/>
                        </a:ln>
                        <a:solidFill>
                          <a:schemeClr val="tx1"/>
                        </a:solidFill>
                        <a:effectLst/>
                        <a:latin typeface="맑은 고딕" panose="020B0503020000020004" pitchFamily="50" charset="-127"/>
                        <a:ea typeface="맑은 고딕" panose="020B0503020000020004" pitchFamily="50" charset="-127"/>
                        <a:cs typeface="Arial" charset="0"/>
                      </a:endParaRPr>
                    </a:p>
                  </a:txBody>
                  <a:tcPr marL="108015" marR="108015" marT="46804" marB="46804"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tx1"/>
                          </a:solidFill>
                          <a:effectLst/>
                          <a:latin typeface="Arial" charset="0"/>
                          <a:ea typeface="돋움" pitchFamily="50" charset="-127"/>
                          <a:cs typeface="Arial" charset="0"/>
                        </a:rPr>
                        <a:t> ● 공개  ○ 비공개</a:t>
                      </a:r>
                      <a:endParaRPr kumimoji="0" lang="en-US" altLang="ko-KR" sz="900" b="0" i="0" u="none" strike="noStrike" cap="none" normalizeH="0" baseline="0" dirty="0">
                        <a:ln>
                          <a:noFill/>
                        </a:ln>
                        <a:solidFill>
                          <a:schemeClr val="tx1"/>
                        </a:solidFill>
                        <a:effectLst/>
                        <a:latin typeface="Arial" charset="0"/>
                        <a:ea typeface="돋움" pitchFamily="50" charset="-127"/>
                        <a:cs typeface="Arial" charset="0"/>
                      </a:endParaRPr>
                    </a:p>
                  </a:txBody>
                  <a:tcPr marL="36002" marR="36002" marT="36023" marB="36023" horzOverflow="overflow">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81425"/>
                  </a:ext>
                </a:extLst>
              </a:tr>
            </a:tbl>
          </a:graphicData>
        </a:graphic>
      </p:graphicFrame>
      <p:sp>
        <p:nvSpPr>
          <p:cNvPr id="8" name="직사각형 7">
            <a:extLst>
              <a:ext uri="{FF2B5EF4-FFF2-40B4-BE49-F238E27FC236}">
                <a16:creationId xmlns:a16="http://schemas.microsoft.com/office/drawing/2014/main" id="{B1D7C60E-9B73-46EC-B54E-694B6E4CD68C}"/>
              </a:ext>
            </a:extLst>
          </p:cNvPr>
          <p:cNvSpPr/>
          <p:nvPr/>
        </p:nvSpPr>
        <p:spPr bwMode="auto">
          <a:xfrm>
            <a:off x="5809379" y="5814699"/>
            <a:ext cx="739918" cy="269231"/>
          </a:xfrm>
          <a:prstGeom prst="rect">
            <a:avLst/>
          </a:prstGeom>
          <a:solidFill>
            <a:schemeClr val="bg1">
              <a:lumMod val="50000"/>
            </a:schemeClr>
          </a:solidFill>
          <a:ln w="3175">
            <a:solidFill>
              <a:schemeClr val="bg1">
                <a:lumMod val="50000"/>
              </a:schemeClr>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취소</a:t>
            </a:r>
          </a:p>
        </p:txBody>
      </p:sp>
      <p:sp>
        <p:nvSpPr>
          <p:cNvPr id="10" name="직사각형 9">
            <a:extLst>
              <a:ext uri="{FF2B5EF4-FFF2-40B4-BE49-F238E27FC236}">
                <a16:creationId xmlns:a16="http://schemas.microsoft.com/office/drawing/2014/main" id="{695B8E6D-0E8A-4783-A2A2-50AEB1F54ED8}"/>
              </a:ext>
            </a:extLst>
          </p:cNvPr>
          <p:cNvSpPr/>
          <p:nvPr/>
        </p:nvSpPr>
        <p:spPr bwMode="auto">
          <a:xfrm>
            <a:off x="6664555" y="5814699"/>
            <a:ext cx="739918" cy="269231"/>
          </a:xfrm>
          <a:prstGeom prst="rect">
            <a:avLst/>
          </a:prstGeom>
          <a:solidFill>
            <a:schemeClr val="tx1"/>
          </a:solidFill>
          <a:ln w="3175">
            <a:solidFill>
              <a:schemeClr val="tx1"/>
            </a:solid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쓰기</a:t>
            </a:r>
          </a:p>
        </p:txBody>
      </p:sp>
      <p:sp>
        <p:nvSpPr>
          <p:cNvPr id="12" name="직사각형 11">
            <a:extLst>
              <a:ext uri="{FF2B5EF4-FFF2-40B4-BE49-F238E27FC236}">
                <a16:creationId xmlns:a16="http://schemas.microsoft.com/office/drawing/2014/main" id="{D4D5BA00-C2B0-406A-8CF6-995C99CC2B88}"/>
              </a:ext>
            </a:extLst>
          </p:cNvPr>
          <p:cNvSpPr/>
          <p:nvPr/>
        </p:nvSpPr>
        <p:spPr bwMode="auto">
          <a:xfrm>
            <a:off x="2693956" y="1450631"/>
            <a:ext cx="4788115" cy="186677"/>
          </a:xfrm>
          <a:prstGeom prst="rect">
            <a:avLst/>
          </a:prstGeom>
          <a:noFill/>
          <a:ln w="3175">
            <a:solidFill>
              <a:schemeClr val="bg1">
                <a:lumMod val="50000"/>
              </a:schemeClr>
            </a:solidFill>
            <a:miter lim="800000"/>
            <a:headEnd/>
            <a:tailEnd type="none" w="med" len="lg"/>
          </a:ln>
        </p:spPr>
        <p:txBody>
          <a:bodyPr lIns="36000" tIns="36000" rIns="36000" bIns="36000" rtlCol="0" anchor="ctr"/>
          <a:lstStyle/>
          <a:p>
            <a:pPr eaLnBrk="1" hangingPunct="1"/>
            <a:r>
              <a:rPr lang="ko-KR" altLang="en-US" b="0" dirty="0">
                <a:solidFill>
                  <a:schemeClr val="tx1">
                    <a:lumMod val="50000"/>
                    <a:lumOff val="50000"/>
                  </a:schemeClr>
                </a:solidFill>
                <a:latin typeface="+mn-ea"/>
                <a:ea typeface="+mn-ea"/>
                <a:cs typeface="Arial" charset="0"/>
              </a:rPr>
              <a:t>타이틀 작성</a:t>
            </a:r>
          </a:p>
        </p:txBody>
      </p:sp>
      <p:sp>
        <p:nvSpPr>
          <p:cNvPr id="14" name="직사각형 4">
            <a:extLst>
              <a:ext uri="{FF2B5EF4-FFF2-40B4-BE49-F238E27FC236}">
                <a16:creationId xmlns:a16="http://schemas.microsoft.com/office/drawing/2014/main" id="{123FA2FF-BC16-4ECC-8548-6A5C7F9E9E93}"/>
              </a:ext>
            </a:extLst>
          </p:cNvPr>
          <p:cNvSpPr>
            <a:spLocks noChangeArrowheads="1"/>
          </p:cNvSpPr>
          <p:nvPr/>
        </p:nvSpPr>
        <p:spPr bwMode="auto">
          <a:xfrm>
            <a:off x="2729487" y="3230659"/>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r>
              <a:rPr lang="ko-KR" altLang="en-US"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a:t>
            </a:r>
            <a:r>
              <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1.png</a:t>
            </a:r>
          </a:p>
        </p:txBody>
      </p:sp>
      <p:sp>
        <p:nvSpPr>
          <p:cNvPr id="16" name="모서리가 둥근 직사각형 48">
            <a:extLst>
              <a:ext uri="{FF2B5EF4-FFF2-40B4-BE49-F238E27FC236}">
                <a16:creationId xmlns:a16="http://schemas.microsoft.com/office/drawing/2014/main" id="{796A7B7E-7A1D-4FC0-B39A-DAAC5C98E00A}"/>
              </a:ext>
            </a:extLst>
          </p:cNvPr>
          <p:cNvSpPr/>
          <p:nvPr/>
        </p:nvSpPr>
        <p:spPr>
          <a:xfrm>
            <a:off x="5815427" y="3230658"/>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18" name="TextBox 17">
            <a:extLst>
              <a:ext uri="{FF2B5EF4-FFF2-40B4-BE49-F238E27FC236}">
                <a16:creationId xmlns:a16="http://schemas.microsoft.com/office/drawing/2014/main" id="{9EDCB214-52A6-4B4A-9974-E766DC4A9AE0}"/>
              </a:ext>
            </a:extLst>
          </p:cNvPr>
          <p:cNvSpPr txBox="1"/>
          <p:nvPr/>
        </p:nvSpPr>
        <p:spPr bwMode="auto">
          <a:xfrm>
            <a:off x="2665258" y="4736728"/>
            <a:ext cx="4275529" cy="307777"/>
          </a:xfrm>
          <a:prstGeom prst="rect">
            <a:avLst/>
          </a:prstGeom>
          <a:noFill/>
          <a:ln w="9525">
            <a:noFill/>
            <a:miter lim="800000"/>
            <a:headEnd/>
            <a:tailEnd/>
          </a:ln>
        </p:spPr>
        <p:txBody>
          <a:bodyPr wrap="none" rtlCol="0">
            <a:spAutoFit/>
          </a:bodyPr>
          <a:lstStyle/>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파일 업로드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영어</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 숫자로 된 파일명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PDF, ZIP, DOCX, DOC, XLSX, XLS, PPTX, </a:t>
            </a:r>
            <a:r>
              <a:rPr lang="en-US" altLang="ko-KR" sz="700" b="0" dirty="0">
                <a:latin typeface="+mn-ea"/>
                <a:ea typeface="+mn-ea"/>
                <a:cs typeface="Malgun Gothic Semilight" panose="020B0502040204020203" pitchFamily="50" charset="-127"/>
              </a:rPr>
              <a:t>PPT, </a:t>
            </a:r>
            <a:r>
              <a:rPr lang="en-US" altLang="ko-KR" sz="700" b="0" dirty="0">
                <a:solidFill>
                  <a:prstClr val="black"/>
                </a:solidFill>
                <a:latin typeface="+mn-ea"/>
                <a:ea typeface="+mn-ea"/>
                <a:cs typeface="Arial" panose="020B0604020202020204" pitchFamily="34" charset="0"/>
              </a:rPr>
              <a:t>JPG, PNG, GIF</a:t>
            </a:r>
          </a:p>
          <a:p>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 / 1</a:t>
            </a:r>
            <a:r>
              <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rPr>
              <a:t>개 파일 최대 용량 </a:t>
            </a:r>
            <a:r>
              <a:rPr lang="en-US" altLang="ko-KR" sz="700" b="0" dirty="0">
                <a:latin typeface="맑은 고딕" panose="020B0503020000020004" pitchFamily="50" charset="-127"/>
                <a:ea typeface="맑은 고딕" panose="020B0503020000020004" pitchFamily="50" charset="-127"/>
                <a:cs typeface="Malgun Gothic Semilight" panose="020B0502040204020203" pitchFamily="50" charset="-127"/>
              </a:rPr>
              <a:t>10MB</a:t>
            </a:r>
            <a:endParaRPr lang="ko-KR" altLang="en-US" sz="700" b="0" dirty="0">
              <a:latin typeface="맑은 고딕" panose="020B0503020000020004" pitchFamily="50" charset="-127"/>
              <a:ea typeface="맑은 고딕" panose="020B0503020000020004" pitchFamily="50" charset="-127"/>
              <a:cs typeface="Malgun Gothic Semilight" panose="020B0502040204020203" pitchFamily="50" charset="-127"/>
            </a:endParaRPr>
          </a:p>
        </p:txBody>
      </p:sp>
      <p:sp>
        <p:nvSpPr>
          <p:cNvPr id="20" name="직사각형 19">
            <a:extLst>
              <a:ext uri="{FF2B5EF4-FFF2-40B4-BE49-F238E27FC236}">
                <a16:creationId xmlns:a16="http://schemas.microsoft.com/office/drawing/2014/main" id="{1F70C2D7-0FEB-45B6-8D88-87F291B463CD}"/>
              </a:ext>
            </a:extLst>
          </p:cNvPr>
          <p:cNvSpPr/>
          <p:nvPr/>
        </p:nvSpPr>
        <p:spPr bwMode="auto">
          <a:xfrm>
            <a:off x="2693956" y="1775946"/>
            <a:ext cx="4788115" cy="1166061"/>
          </a:xfrm>
          <a:prstGeom prst="rect">
            <a:avLst/>
          </a:prstGeom>
          <a:noFill/>
          <a:ln w="3175">
            <a:solidFill>
              <a:schemeClr val="bg1">
                <a:lumMod val="50000"/>
              </a:schemeClr>
            </a:solidFill>
            <a:miter lim="800000"/>
            <a:headEnd/>
            <a:tailEnd type="none" w="med" len="lg"/>
          </a:ln>
        </p:spPr>
        <p:txBody>
          <a:bodyPr lIns="36000" tIns="36000" rIns="36000" bIns="36000" rtlCol="0" anchor="t"/>
          <a:lstStyle/>
          <a:p>
            <a:pPr marL="0" marR="0" lvl="0" indent="0" algn="l" defTabSz="912813" rtl="0" eaLnBrk="1" fontAlgn="base" latinLnBrk="1" hangingPunct="1">
              <a:lnSpc>
                <a:spcPct val="100000"/>
              </a:lnSpc>
              <a:spcBef>
                <a:spcPct val="0"/>
              </a:spcBef>
              <a:spcAft>
                <a:spcPct val="0"/>
              </a:spcAft>
              <a:buClrTx/>
              <a:buSzTx/>
              <a:buFontTx/>
              <a:buNone/>
              <a:tabLst/>
              <a:defRPr/>
            </a:pPr>
            <a:r>
              <a:rPr kumimoji="0" lang="ko-KR" altLang="en-US" sz="900" b="0" i="0" u="none" strike="noStrike" cap="none" normalizeH="0" baseline="0" dirty="0">
                <a:ln>
                  <a:noFill/>
                </a:ln>
                <a:solidFill>
                  <a:schemeClr val="bg1">
                    <a:lumMod val="50000"/>
                  </a:schemeClr>
                </a:solidFill>
                <a:effectLst/>
                <a:latin typeface="+mn-ea"/>
                <a:ea typeface="+mn-ea"/>
                <a:cs typeface="Arial" charset="0"/>
              </a:rPr>
              <a:t>내용작성</a:t>
            </a:r>
            <a:endParaRPr lang="en-US" altLang="ko-KR" b="0" dirty="0">
              <a:solidFill>
                <a:schemeClr val="bg1">
                  <a:lumMod val="50000"/>
                </a:schemeClr>
              </a:solidFill>
              <a:latin typeface="+mn-ea"/>
              <a:ea typeface="+mn-ea"/>
              <a:cs typeface="Arial" charset="0"/>
            </a:endParaRPr>
          </a:p>
        </p:txBody>
      </p:sp>
      <p:sp>
        <p:nvSpPr>
          <p:cNvPr id="21" name="Oval 24">
            <a:extLst>
              <a:ext uri="{FF2B5EF4-FFF2-40B4-BE49-F238E27FC236}">
                <a16:creationId xmlns:a16="http://schemas.microsoft.com/office/drawing/2014/main" id="{9DE58692-2644-4E41-AE36-F624E48B2CAE}"/>
              </a:ext>
            </a:extLst>
          </p:cNvPr>
          <p:cNvSpPr>
            <a:spLocks noChangeArrowheads="1"/>
          </p:cNvSpPr>
          <p:nvPr/>
        </p:nvSpPr>
        <p:spPr bwMode="auto">
          <a:xfrm>
            <a:off x="2641777" y="1333344"/>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42" name="Oval 24">
            <a:extLst>
              <a:ext uri="{FF2B5EF4-FFF2-40B4-BE49-F238E27FC236}">
                <a16:creationId xmlns:a16="http://schemas.microsoft.com/office/drawing/2014/main" id="{AF66D00D-4B03-4C74-81E0-13A6243D1249}"/>
              </a:ext>
            </a:extLst>
          </p:cNvPr>
          <p:cNvSpPr>
            <a:spLocks noChangeArrowheads="1"/>
          </p:cNvSpPr>
          <p:nvPr/>
        </p:nvSpPr>
        <p:spPr bwMode="auto">
          <a:xfrm>
            <a:off x="2641777" y="1720206"/>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sp>
        <p:nvSpPr>
          <p:cNvPr id="44" name="Oval 24">
            <a:extLst>
              <a:ext uri="{FF2B5EF4-FFF2-40B4-BE49-F238E27FC236}">
                <a16:creationId xmlns:a16="http://schemas.microsoft.com/office/drawing/2014/main" id="{5271B67F-072D-47D0-A9E0-F7A95378F1EF}"/>
              </a:ext>
            </a:extLst>
          </p:cNvPr>
          <p:cNvSpPr>
            <a:spLocks noChangeArrowheads="1"/>
          </p:cNvSpPr>
          <p:nvPr/>
        </p:nvSpPr>
        <p:spPr bwMode="auto">
          <a:xfrm>
            <a:off x="5738266" y="571334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3</a:t>
            </a:r>
            <a:endParaRPr lang="ko-KR" altLang="en-US" sz="650" dirty="0">
              <a:solidFill>
                <a:schemeClr val="bg1"/>
              </a:solidFill>
              <a:latin typeface="+mn-ea"/>
              <a:ea typeface="+mn-ea"/>
            </a:endParaRPr>
          </a:p>
        </p:txBody>
      </p:sp>
      <p:sp>
        <p:nvSpPr>
          <p:cNvPr id="46" name="Oval 24">
            <a:extLst>
              <a:ext uri="{FF2B5EF4-FFF2-40B4-BE49-F238E27FC236}">
                <a16:creationId xmlns:a16="http://schemas.microsoft.com/office/drawing/2014/main" id="{CA8CC23A-4913-4EFA-B407-7387A79DE110}"/>
              </a:ext>
            </a:extLst>
          </p:cNvPr>
          <p:cNvSpPr>
            <a:spLocks noChangeArrowheads="1"/>
          </p:cNvSpPr>
          <p:nvPr/>
        </p:nvSpPr>
        <p:spPr bwMode="auto">
          <a:xfrm>
            <a:off x="6591120" y="5713345"/>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4</a:t>
            </a:r>
            <a:endParaRPr lang="ko-KR" altLang="en-US" sz="650" dirty="0">
              <a:solidFill>
                <a:schemeClr val="bg1"/>
              </a:solidFill>
              <a:latin typeface="+mn-ea"/>
              <a:ea typeface="+mn-ea"/>
            </a:endParaRPr>
          </a:p>
        </p:txBody>
      </p:sp>
      <p:sp>
        <p:nvSpPr>
          <p:cNvPr id="48" name="직사각형 4">
            <a:extLst>
              <a:ext uri="{FF2B5EF4-FFF2-40B4-BE49-F238E27FC236}">
                <a16:creationId xmlns:a16="http://schemas.microsoft.com/office/drawing/2014/main" id="{84C66FA5-C77E-4A26-A186-436621E6357F}"/>
              </a:ext>
            </a:extLst>
          </p:cNvPr>
          <p:cNvSpPr>
            <a:spLocks noChangeArrowheads="1"/>
          </p:cNvSpPr>
          <p:nvPr/>
        </p:nvSpPr>
        <p:spPr bwMode="auto">
          <a:xfrm>
            <a:off x="2729487" y="3529598"/>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50" name="모서리가 둥근 직사각형 48">
            <a:extLst>
              <a:ext uri="{FF2B5EF4-FFF2-40B4-BE49-F238E27FC236}">
                <a16:creationId xmlns:a16="http://schemas.microsoft.com/office/drawing/2014/main" id="{5C7702B5-7DAB-4974-A0BA-AC853D9FCFC3}"/>
              </a:ext>
            </a:extLst>
          </p:cNvPr>
          <p:cNvSpPr/>
          <p:nvPr/>
        </p:nvSpPr>
        <p:spPr>
          <a:xfrm>
            <a:off x="5815427" y="3529597"/>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52" name="직사각형 4">
            <a:extLst>
              <a:ext uri="{FF2B5EF4-FFF2-40B4-BE49-F238E27FC236}">
                <a16:creationId xmlns:a16="http://schemas.microsoft.com/office/drawing/2014/main" id="{AA6B5DC9-567F-4097-9463-51FBB85F7B84}"/>
              </a:ext>
            </a:extLst>
          </p:cNvPr>
          <p:cNvSpPr>
            <a:spLocks noChangeArrowheads="1"/>
          </p:cNvSpPr>
          <p:nvPr/>
        </p:nvSpPr>
        <p:spPr bwMode="auto">
          <a:xfrm>
            <a:off x="2729487" y="3837329"/>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54" name="모서리가 둥근 직사각형 48">
            <a:extLst>
              <a:ext uri="{FF2B5EF4-FFF2-40B4-BE49-F238E27FC236}">
                <a16:creationId xmlns:a16="http://schemas.microsoft.com/office/drawing/2014/main" id="{6F59C3EF-3EBA-46A9-9B34-55669EB92B92}"/>
              </a:ext>
            </a:extLst>
          </p:cNvPr>
          <p:cNvSpPr/>
          <p:nvPr/>
        </p:nvSpPr>
        <p:spPr>
          <a:xfrm>
            <a:off x="5815427" y="3837328"/>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56" name="직사각형 4">
            <a:extLst>
              <a:ext uri="{FF2B5EF4-FFF2-40B4-BE49-F238E27FC236}">
                <a16:creationId xmlns:a16="http://schemas.microsoft.com/office/drawing/2014/main" id="{5013D398-D790-47FE-A477-371D06FFFD40}"/>
              </a:ext>
            </a:extLst>
          </p:cNvPr>
          <p:cNvSpPr>
            <a:spLocks noChangeArrowheads="1"/>
          </p:cNvSpPr>
          <p:nvPr/>
        </p:nvSpPr>
        <p:spPr bwMode="auto">
          <a:xfrm>
            <a:off x="2729487" y="4145060"/>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58" name="모서리가 둥근 직사각형 48">
            <a:extLst>
              <a:ext uri="{FF2B5EF4-FFF2-40B4-BE49-F238E27FC236}">
                <a16:creationId xmlns:a16="http://schemas.microsoft.com/office/drawing/2014/main" id="{EC19893D-294E-4F99-9431-4719C5C24BBB}"/>
              </a:ext>
            </a:extLst>
          </p:cNvPr>
          <p:cNvSpPr/>
          <p:nvPr/>
        </p:nvSpPr>
        <p:spPr>
          <a:xfrm>
            <a:off x="5815427" y="4145059"/>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60" name="직사각형 4">
            <a:extLst>
              <a:ext uri="{FF2B5EF4-FFF2-40B4-BE49-F238E27FC236}">
                <a16:creationId xmlns:a16="http://schemas.microsoft.com/office/drawing/2014/main" id="{54BCB1E9-A72A-4380-962F-ABA793A1EDB7}"/>
              </a:ext>
            </a:extLst>
          </p:cNvPr>
          <p:cNvSpPr>
            <a:spLocks noChangeArrowheads="1"/>
          </p:cNvSpPr>
          <p:nvPr/>
        </p:nvSpPr>
        <p:spPr bwMode="auto">
          <a:xfrm>
            <a:off x="2729487" y="4461583"/>
            <a:ext cx="3008779" cy="218160"/>
          </a:xfrm>
          <a:prstGeom prst="rect">
            <a:avLst/>
          </a:prstGeom>
          <a:solidFill>
            <a:schemeClr val="bg1"/>
          </a:solidFill>
          <a:ln w="3175">
            <a:solidFill>
              <a:schemeClr val="tx1"/>
            </a:solidFill>
            <a:miter lim="800000"/>
            <a:headEnd/>
            <a:tailEnd type="none" w="med" len="lg"/>
          </a:ln>
        </p:spPr>
        <p:txBody>
          <a:bodyPr lIns="91395" tIns="45699" rIns="91395" bIns="45699" anchor="ctr"/>
          <a:lstStyle/>
          <a:p>
            <a:pPr defTabSz="915988">
              <a:defRPr/>
            </a:pPr>
            <a:endParaRPr lang="en-US" altLang="ko-KR" b="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p:txBody>
      </p:sp>
      <p:sp>
        <p:nvSpPr>
          <p:cNvPr id="62" name="모서리가 둥근 직사각형 48">
            <a:extLst>
              <a:ext uri="{FF2B5EF4-FFF2-40B4-BE49-F238E27FC236}">
                <a16:creationId xmlns:a16="http://schemas.microsoft.com/office/drawing/2014/main" id="{5D49CFFD-EA38-48D3-8395-57F58C6628E9}"/>
              </a:ext>
            </a:extLst>
          </p:cNvPr>
          <p:cNvSpPr/>
          <p:nvPr/>
        </p:nvSpPr>
        <p:spPr>
          <a:xfrm>
            <a:off x="5815427" y="4461582"/>
            <a:ext cx="952329" cy="218161"/>
          </a:xfrm>
          <a:prstGeom prst="roundRect">
            <a:avLst/>
          </a:prstGeom>
          <a:solidFill>
            <a:schemeClr val="bg1"/>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첨부파일 찾기</a:t>
            </a:r>
          </a:p>
        </p:txBody>
      </p:sp>
      <p:sp>
        <p:nvSpPr>
          <p:cNvPr id="64" name="Close">
            <a:extLst>
              <a:ext uri="{FF2B5EF4-FFF2-40B4-BE49-F238E27FC236}">
                <a16:creationId xmlns:a16="http://schemas.microsoft.com/office/drawing/2014/main" id="{041E61DA-A7F5-4E46-84A8-CF927F78A24C}"/>
              </a:ext>
            </a:extLst>
          </p:cNvPr>
          <p:cNvSpPr>
            <a:spLocks noChangeAspect="1" noEditPoints="1"/>
          </p:cNvSpPr>
          <p:nvPr/>
        </p:nvSpPr>
        <p:spPr bwMode="auto">
          <a:xfrm>
            <a:off x="5533307" y="3284094"/>
            <a:ext cx="120999" cy="122185"/>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185879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8E4EBBB-524B-4134-A070-C5AD044E40E1}"/>
              </a:ext>
            </a:extLst>
          </p:cNvPr>
          <p:cNvSpPr>
            <a:spLocks noGrp="1"/>
          </p:cNvSpPr>
          <p:nvPr>
            <p:ph type="body" sz="quarter" idx="13"/>
          </p:nvPr>
        </p:nvSpPr>
        <p:spPr/>
        <p:txBody>
          <a:bodyPr/>
          <a:lstStyle/>
          <a:p>
            <a:r>
              <a:rPr lang="en-US" altLang="ko-KR" dirty="0"/>
              <a:t>HTML</a:t>
            </a:r>
            <a:endParaRPr lang="ko-KR" altLang="en-US" dirty="0"/>
          </a:p>
        </p:txBody>
      </p:sp>
      <p:sp>
        <p:nvSpPr>
          <p:cNvPr id="2" name="텍스트 개체 틀 1">
            <a:extLst>
              <a:ext uri="{FF2B5EF4-FFF2-40B4-BE49-F238E27FC236}">
                <a16:creationId xmlns:a16="http://schemas.microsoft.com/office/drawing/2014/main" id="{38628652-CB56-4FD1-BF31-7332BE4C74D8}"/>
              </a:ext>
            </a:extLst>
          </p:cNvPr>
          <p:cNvSpPr>
            <a:spLocks noGrp="1"/>
          </p:cNvSpPr>
          <p:nvPr>
            <p:ph type="body" sz="quarter" idx="14"/>
          </p:nvPr>
        </p:nvSpPr>
        <p:spPr/>
        <p:txBody>
          <a:bodyPr/>
          <a:lstStyle/>
          <a:p>
            <a:r>
              <a:rPr lang="en-US" altLang="ko-KR" dirty="0"/>
              <a:t>Error</a:t>
            </a:r>
            <a:endParaRPr lang="ko-KR" altLang="en-US" dirty="0"/>
          </a:p>
        </p:txBody>
      </p:sp>
      <p:sp>
        <p:nvSpPr>
          <p:cNvPr id="3" name="텍스트 개체 틀 2">
            <a:extLst>
              <a:ext uri="{FF2B5EF4-FFF2-40B4-BE49-F238E27FC236}">
                <a16:creationId xmlns:a16="http://schemas.microsoft.com/office/drawing/2014/main" id="{5679612B-F588-46DC-AD75-E8F267690AEB}"/>
              </a:ext>
            </a:extLst>
          </p:cNvPr>
          <p:cNvSpPr>
            <a:spLocks noGrp="1"/>
          </p:cNvSpPr>
          <p:nvPr>
            <p:ph type="body" sz="quarter" idx="10"/>
          </p:nvPr>
        </p:nvSpPr>
        <p:spPr/>
        <p:txBody>
          <a:bodyPr/>
          <a:lstStyle/>
          <a:p>
            <a:r>
              <a:rPr lang="en-US" altLang="ko-KR" dirty="0"/>
              <a:t>BAU09_001</a:t>
            </a:r>
            <a:endParaRPr lang="ko-KR" altLang="en-US" dirty="0"/>
          </a:p>
        </p:txBody>
      </p:sp>
      <p:sp>
        <p:nvSpPr>
          <p:cNvPr id="7" name="TextBox 6">
            <a:extLst>
              <a:ext uri="{FF2B5EF4-FFF2-40B4-BE49-F238E27FC236}">
                <a16:creationId xmlns:a16="http://schemas.microsoft.com/office/drawing/2014/main" id="{8A3BB61D-D69E-4710-BF1B-F33625DC87D8}"/>
              </a:ext>
            </a:extLst>
          </p:cNvPr>
          <p:cNvSpPr txBox="1"/>
          <p:nvPr/>
        </p:nvSpPr>
        <p:spPr bwMode="auto">
          <a:xfrm>
            <a:off x="2000672" y="2040773"/>
            <a:ext cx="3240360" cy="303536"/>
          </a:xfrm>
          <a:prstGeom prst="rect">
            <a:avLst/>
          </a:prstGeom>
          <a:noFill/>
          <a:ln w="9525">
            <a:noFill/>
            <a:miter lim="800000"/>
            <a:headEnd/>
            <a:tailEnd/>
          </a:ln>
        </p:spPr>
        <p:txBody>
          <a:bodyPr wrap="square" lIns="36000" tIns="36000" rIns="36000" bIns="36000" rtlCol="0">
            <a:spAutoFit/>
          </a:bodyPr>
          <a:lstStyle/>
          <a:p>
            <a:pPr algn="ctr"/>
            <a:r>
              <a:rPr lang="en-US" altLang="ko-KR" sz="1500" dirty="0">
                <a:latin typeface="+mn-ea"/>
                <a:ea typeface="+mn-ea"/>
              </a:rPr>
              <a:t>Error</a:t>
            </a:r>
            <a:endParaRPr lang="ko-KR" altLang="en-US" sz="1500" dirty="0">
              <a:latin typeface="+mn-ea"/>
              <a:ea typeface="+mn-ea"/>
            </a:endParaRPr>
          </a:p>
        </p:txBody>
      </p:sp>
      <p:sp>
        <p:nvSpPr>
          <p:cNvPr id="9" name="TextBox 8">
            <a:extLst>
              <a:ext uri="{FF2B5EF4-FFF2-40B4-BE49-F238E27FC236}">
                <a16:creationId xmlns:a16="http://schemas.microsoft.com/office/drawing/2014/main" id="{985B5C13-FAC8-45E1-A3AE-351AD2046E20}"/>
              </a:ext>
            </a:extLst>
          </p:cNvPr>
          <p:cNvSpPr txBox="1"/>
          <p:nvPr/>
        </p:nvSpPr>
        <p:spPr bwMode="auto">
          <a:xfrm>
            <a:off x="704528" y="2744158"/>
            <a:ext cx="6048672" cy="842145"/>
          </a:xfrm>
          <a:prstGeom prst="rect">
            <a:avLst/>
          </a:prstGeom>
          <a:noFill/>
          <a:ln w="9525">
            <a:noFill/>
            <a:miter lim="800000"/>
            <a:headEnd/>
            <a:tailEnd/>
          </a:ln>
        </p:spPr>
        <p:txBody>
          <a:bodyPr wrap="square" lIns="36000" tIns="36000" rIns="36000" bIns="36000" rtlCol="0">
            <a:spAutoFit/>
          </a:bodyPr>
          <a:lstStyle/>
          <a:p>
            <a:pPr algn="ctr"/>
            <a:r>
              <a:rPr lang="ko-KR" altLang="en-US" sz="1000" b="0" dirty="0">
                <a:latin typeface="+mn-ea"/>
                <a:ea typeface="+mn-ea"/>
              </a:rPr>
              <a:t>방문하시려는 웹페이지의 주소가 잘못 입력되었거나</a:t>
            </a:r>
            <a:r>
              <a:rPr lang="en-US" altLang="ko-KR" sz="1000" b="0" dirty="0">
                <a:latin typeface="+mn-ea"/>
                <a:ea typeface="+mn-ea"/>
              </a:rPr>
              <a:t>,</a:t>
            </a:r>
          </a:p>
          <a:p>
            <a:pPr algn="ctr"/>
            <a:r>
              <a:rPr lang="ko-KR" altLang="en-US" sz="1000" b="0" dirty="0">
                <a:latin typeface="+mn-ea"/>
                <a:ea typeface="+mn-ea"/>
              </a:rPr>
              <a:t>변경 또는 삭제되어 요청하신 페이지를 찾을 수 없습니다</a:t>
            </a:r>
            <a:r>
              <a:rPr lang="en-US" altLang="ko-KR" sz="1000" b="0" dirty="0">
                <a:latin typeface="+mn-ea"/>
                <a:ea typeface="+mn-ea"/>
              </a:rPr>
              <a:t>. </a:t>
            </a:r>
          </a:p>
          <a:p>
            <a:pPr algn="ctr"/>
            <a:r>
              <a:rPr lang="ko-KR" altLang="en-US" sz="1000" b="0" dirty="0" err="1">
                <a:latin typeface="+mn-ea"/>
                <a:ea typeface="+mn-ea"/>
              </a:rPr>
              <a:t>새로고침</a:t>
            </a:r>
            <a:r>
              <a:rPr lang="en-US" altLang="ko-KR" sz="1000" b="0" dirty="0">
                <a:latin typeface="+mn-ea"/>
                <a:ea typeface="+mn-ea"/>
              </a:rPr>
              <a:t>(F5)</a:t>
            </a:r>
            <a:r>
              <a:rPr lang="ko-KR" altLang="en-US" sz="1000" b="0" dirty="0">
                <a:latin typeface="+mn-ea"/>
                <a:ea typeface="+mn-ea"/>
              </a:rPr>
              <a:t>을</a:t>
            </a:r>
            <a:r>
              <a:rPr lang="en-US" altLang="ko-KR" sz="1000" b="0" dirty="0">
                <a:latin typeface="+mn-ea"/>
                <a:ea typeface="+mn-ea"/>
              </a:rPr>
              <a:t> </a:t>
            </a:r>
            <a:r>
              <a:rPr lang="ko-KR" altLang="en-US" sz="1000" b="0" dirty="0">
                <a:latin typeface="+mn-ea"/>
                <a:ea typeface="+mn-ea"/>
              </a:rPr>
              <a:t>하시거나 페이지 확인 후 </a:t>
            </a:r>
            <a:br>
              <a:rPr lang="en-US" altLang="ko-KR" sz="1000" b="0" dirty="0">
                <a:latin typeface="+mn-ea"/>
                <a:ea typeface="+mn-ea"/>
              </a:rPr>
            </a:br>
            <a:r>
              <a:rPr lang="ko-KR" altLang="en-US" sz="1000" b="0" dirty="0">
                <a:latin typeface="+mn-ea"/>
                <a:ea typeface="+mn-ea"/>
              </a:rPr>
              <a:t>다시 접속해주시기 바랍니다</a:t>
            </a:r>
            <a:r>
              <a:rPr lang="en-US" altLang="ko-KR" sz="1000" b="0" dirty="0">
                <a:latin typeface="+mn-ea"/>
                <a:ea typeface="+mn-ea"/>
              </a:rPr>
              <a:t>.</a:t>
            </a:r>
          </a:p>
          <a:p>
            <a:pPr algn="ctr"/>
            <a:r>
              <a:rPr lang="ko-KR" altLang="en-US" sz="1000" b="0" dirty="0">
                <a:latin typeface="+mn-ea"/>
                <a:ea typeface="+mn-ea"/>
              </a:rPr>
              <a:t>감사합니다</a:t>
            </a:r>
            <a:r>
              <a:rPr lang="en-US" altLang="ko-KR" sz="1000" b="0" dirty="0">
                <a:latin typeface="+mn-ea"/>
                <a:ea typeface="+mn-ea"/>
              </a:rPr>
              <a:t>.</a:t>
            </a:r>
            <a:endParaRPr lang="ko-KR" altLang="en-US" sz="1000" b="0" dirty="0">
              <a:latin typeface="+mn-ea"/>
              <a:ea typeface="+mn-ea"/>
            </a:endParaRPr>
          </a:p>
        </p:txBody>
      </p:sp>
      <p:sp>
        <p:nvSpPr>
          <p:cNvPr id="11" name="사각형: 둥근 모서리 10">
            <a:extLst>
              <a:ext uri="{FF2B5EF4-FFF2-40B4-BE49-F238E27FC236}">
                <a16:creationId xmlns:a16="http://schemas.microsoft.com/office/drawing/2014/main" id="{84F35AE9-F4C8-476F-B8D7-69617BB48D89}"/>
              </a:ext>
            </a:extLst>
          </p:cNvPr>
          <p:cNvSpPr/>
          <p:nvPr/>
        </p:nvSpPr>
        <p:spPr bwMode="auto">
          <a:xfrm>
            <a:off x="704528" y="4052742"/>
            <a:ext cx="2796252" cy="330413"/>
          </a:xfrm>
          <a:prstGeom prst="roundRect">
            <a:avLst/>
          </a:prstGeom>
          <a:solidFill>
            <a:schemeClr val="tx1"/>
          </a:solidFill>
          <a:ln w="3175">
            <a:noFill/>
            <a:miter lim="800000"/>
            <a:headEnd/>
            <a:tailEnd type="none" w="med" len="lg"/>
          </a:ln>
        </p:spPr>
        <p:txBody>
          <a:bodyPr lIns="36000" tIns="36000" rIns="36000" bIns="36000" rtlCol="0" anchor="ctr"/>
          <a:lstStyle/>
          <a:p>
            <a:pPr algn="ctr" eaLnBrk="1" hangingPunct="1"/>
            <a:r>
              <a:rPr lang="ko-KR" altLang="en-US" b="0" dirty="0">
                <a:solidFill>
                  <a:schemeClr val="bg1"/>
                </a:solidFill>
                <a:latin typeface="맑은 고딕" panose="020B0503020000020004" pitchFamily="50" charset="-127"/>
                <a:ea typeface="맑은 고딕" panose="020B0503020000020004" pitchFamily="50" charset="-127"/>
                <a:cs typeface="Arial" charset="0"/>
              </a:rPr>
              <a:t>이전 페이지로 바로가기</a:t>
            </a:r>
          </a:p>
        </p:txBody>
      </p:sp>
      <p:sp>
        <p:nvSpPr>
          <p:cNvPr id="13" name="사각형: 둥근 모서리 12">
            <a:extLst>
              <a:ext uri="{FF2B5EF4-FFF2-40B4-BE49-F238E27FC236}">
                <a16:creationId xmlns:a16="http://schemas.microsoft.com/office/drawing/2014/main" id="{7B2C7021-003A-4A7A-AEF4-4FCC517D457E}"/>
              </a:ext>
            </a:extLst>
          </p:cNvPr>
          <p:cNvSpPr/>
          <p:nvPr/>
        </p:nvSpPr>
        <p:spPr bwMode="auto">
          <a:xfrm>
            <a:off x="4073019" y="4006507"/>
            <a:ext cx="2796252" cy="330413"/>
          </a:xfrm>
          <a:prstGeom prst="roundRect">
            <a:avLst/>
          </a:prstGeom>
          <a:solidFill>
            <a:srgbClr val="C00C3F"/>
          </a:solidFill>
          <a:ln w="3175">
            <a:solidFill>
              <a:srgbClr val="C00C3F"/>
            </a:solidFill>
            <a:miter lim="800000"/>
            <a:headEnd/>
            <a:tailEnd type="none" w="med" len="lg"/>
          </a:ln>
        </p:spPr>
        <p:txBody>
          <a:bodyPr lIns="36000" tIns="36000" rIns="36000" bIns="36000" rtlCol="0" anchor="ctr"/>
          <a:lstStyle/>
          <a:p>
            <a:pPr algn="ctr" eaLnBrk="1" hangingPunct="1"/>
            <a:r>
              <a:rPr lang="ko-KR" altLang="en-US" b="0" dirty="0" err="1">
                <a:solidFill>
                  <a:schemeClr val="bg1"/>
                </a:solidFill>
                <a:latin typeface="맑은 고딕" panose="020B0503020000020004" pitchFamily="50" charset="-127"/>
                <a:ea typeface="맑은 고딕" panose="020B0503020000020004" pitchFamily="50" charset="-127"/>
                <a:cs typeface="Arial" charset="0"/>
              </a:rPr>
              <a:t>비즈니스포탈</a:t>
            </a:r>
            <a:r>
              <a:rPr lang="ko-KR" altLang="en-US" b="0" dirty="0">
                <a:solidFill>
                  <a:schemeClr val="bg1"/>
                </a:solidFill>
                <a:latin typeface="맑은 고딕" panose="020B0503020000020004" pitchFamily="50" charset="-127"/>
                <a:ea typeface="맑은 고딕" panose="020B0503020000020004" pitchFamily="50" charset="-127"/>
                <a:cs typeface="Arial" charset="0"/>
              </a:rPr>
              <a:t> 관리자 메인 바로가기</a:t>
            </a:r>
          </a:p>
        </p:txBody>
      </p:sp>
      <p:pic>
        <p:nvPicPr>
          <p:cNvPr id="15" name="Picture 2">
            <a:extLst>
              <a:ext uri="{FF2B5EF4-FFF2-40B4-BE49-F238E27FC236}">
                <a16:creationId xmlns:a16="http://schemas.microsoft.com/office/drawing/2014/main" id="{AAEEA455-56BF-4183-A643-252C4FD175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3857" y="4149177"/>
            <a:ext cx="131005" cy="1310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605697C5-4708-4CD8-871A-CB21D16923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2349" y="4117610"/>
            <a:ext cx="131005" cy="131005"/>
          </a:xfrm>
          <a:prstGeom prst="rect">
            <a:avLst/>
          </a:prstGeom>
          <a:noFill/>
          <a:extLst>
            <a:ext uri="{909E8E84-426E-40DD-AFC4-6F175D3DCCD1}">
              <a14:hiddenFill xmlns:a14="http://schemas.microsoft.com/office/drawing/2010/main">
                <a:solidFill>
                  <a:srgbClr val="FFFFFF"/>
                </a:solidFill>
              </a14:hiddenFill>
            </a:ext>
          </a:extLst>
        </p:spPr>
      </p:pic>
      <p:sp>
        <p:nvSpPr>
          <p:cNvPr id="19" name="Oval 24">
            <a:extLst>
              <a:ext uri="{FF2B5EF4-FFF2-40B4-BE49-F238E27FC236}">
                <a16:creationId xmlns:a16="http://schemas.microsoft.com/office/drawing/2014/main" id="{1CEC968C-A832-4CF6-AD3A-3E6F7AF4DEEA}"/>
              </a:ext>
            </a:extLst>
          </p:cNvPr>
          <p:cNvSpPr>
            <a:spLocks noChangeArrowheads="1"/>
          </p:cNvSpPr>
          <p:nvPr/>
        </p:nvSpPr>
        <p:spPr bwMode="auto">
          <a:xfrm>
            <a:off x="616817" y="396503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1</a:t>
            </a:r>
            <a:endParaRPr lang="ko-KR" altLang="en-US" sz="650" dirty="0">
              <a:solidFill>
                <a:schemeClr val="bg1"/>
              </a:solidFill>
              <a:latin typeface="+mn-ea"/>
              <a:ea typeface="+mn-ea"/>
            </a:endParaRPr>
          </a:p>
        </p:txBody>
      </p:sp>
      <p:sp>
        <p:nvSpPr>
          <p:cNvPr id="21" name="Oval 24">
            <a:extLst>
              <a:ext uri="{FF2B5EF4-FFF2-40B4-BE49-F238E27FC236}">
                <a16:creationId xmlns:a16="http://schemas.microsoft.com/office/drawing/2014/main" id="{C7535045-A760-4061-B7B3-760559DCB0D5}"/>
              </a:ext>
            </a:extLst>
          </p:cNvPr>
          <p:cNvSpPr>
            <a:spLocks noChangeArrowheads="1"/>
          </p:cNvSpPr>
          <p:nvPr/>
        </p:nvSpPr>
        <p:spPr bwMode="auto">
          <a:xfrm>
            <a:off x="3971736" y="3955102"/>
            <a:ext cx="175419" cy="175419"/>
          </a:xfrm>
          <a:prstGeom prst="ellipse">
            <a:avLst/>
          </a:prstGeom>
          <a:solidFill>
            <a:srgbClr val="9966FF"/>
          </a:solidFill>
          <a:ln>
            <a:noFill/>
          </a:ln>
        </p:spPr>
        <p:txBody>
          <a:bodyPr wrap="none" lIns="29250" tIns="29250" rIns="29250" bIns="29250" anchor="ctr"/>
          <a:lstStyle/>
          <a:p>
            <a:pPr algn="ctr">
              <a:defRPr/>
            </a:pPr>
            <a:r>
              <a:rPr lang="en-US" altLang="ko-KR" sz="650" dirty="0">
                <a:solidFill>
                  <a:schemeClr val="bg1"/>
                </a:solidFill>
                <a:latin typeface="+mn-ea"/>
                <a:ea typeface="+mn-ea"/>
              </a:rPr>
              <a:t>2</a:t>
            </a:r>
            <a:endParaRPr lang="ko-KR" altLang="en-US" sz="650" dirty="0">
              <a:solidFill>
                <a:schemeClr val="bg1"/>
              </a:solidFill>
              <a:latin typeface="+mn-ea"/>
              <a:ea typeface="+mn-ea"/>
            </a:endParaRPr>
          </a:p>
        </p:txBody>
      </p:sp>
      <p:graphicFrame>
        <p:nvGraphicFramePr>
          <p:cNvPr id="23" name="표 22">
            <a:extLst>
              <a:ext uri="{FF2B5EF4-FFF2-40B4-BE49-F238E27FC236}">
                <a16:creationId xmlns:a16="http://schemas.microsoft.com/office/drawing/2014/main" id="{4608CE64-3CF2-4B3E-AFE1-D616A36D0645}"/>
              </a:ext>
            </a:extLst>
          </p:cNvPr>
          <p:cNvGraphicFramePr>
            <a:graphicFrameLocks noGrp="1"/>
          </p:cNvGraphicFramePr>
          <p:nvPr>
            <p:extLst>
              <p:ext uri="{D42A27DB-BD31-4B8C-83A1-F6EECF244321}">
                <p14:modId xmlns:p14="http://schemas.microsoft.com/office/powerpoint/2010/main" val="444318583"/>
              </p:ext>
            </p:extLst>
          </p:nvPr>
        </p:nvGraphicFramePr>
        <p:xfrm>
          <a:off x="7568496" y="550469"/>
          <a:ext cx="2256367" cy="966876"/>
        </p:xfrm>
        <a:graphic>
          <a:graphicData uri="http://schemas.openxmlformats.org/drawingml/2006/table">
            <a:tbl>
              <a:tblPr/>
              <a:tblGrid>
                <a:gridCol w="197679">
                  <a:extLst>
                    <a:ext uri="{9D8B030D-6E8A-4147-A177-3AD203B41FA5}">
                      <a16:colId xmlns:a16="http://schemas.microsoft.com/office/drawing/2014/main" val="20000"/>
                    </a:ext>
                  </a:extLst>
                </a:gridCol>
                <a:gridCol w="2058688">
                  <a:extLst>
                    <a:ext uri="{9D8B030D-6E8A-4147-A177-3AD203B41FA5}">
                      <a16:colId xmlns:a16="http://schemas.microsoft.com/office/drawing/2014/main" val="20001"/>
                    </a:ext>
                  </a:extLst>
                </a:gridCol>
              </a:tblGrid>
              <a:tr h="127815">
                <a:tc gridSpan="2">
                  <a:txBody>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800" b="0" i="0" u="none" strike="noStrike" cap="none" normalizeH="0" baseline="0" dirty="0">
                          <a:ln>
                            <a:noFill/>
                          </a:ln>
                          <a:solidFill>
                            <a:schemeClr val="tx1"/>
                          </a:solidFill>
                          <a:effectLst/>
                          <a:latin typeface="+mn-ea"/>
                          <a:ea typeface="+mn-ea"/>
                          <a:cs typeface="Arial" pitchFamily="34" charset="0"/>
                        </a:rPr>
                        <a:t>*Error </a:t>
                      </a:r>
                      <a:r>
                        <a:rPr kumimoji="0" lang="ko-KR" altLang="en-US" sz="800" b="0" i="0" u="none" strike="noStrike" cap="none" normalizeH="0" baseline="0" dirty="0">
                          <a:ln>
                            <a:noFill/>
                          </a:ln>
                          <a:solidFill>
                            <a:schemeClr val="tx1"/>
                          </a:solidFill>
                          <a:effectLst/>
                          <a:latin typeface="+mn-ea"/>
                          <a:ea typeface="+mn-ea"/>
                          <a:cs typeface="Arial" pitchFamily="34" charset="0"/>
                        </a:rPr>
                        <a:t>화면</a:t>
                      </a: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aseline="0" dirty="0">
                        <a:solidFill>
                          <a:schemeClr val="tx1"/>
                        </a:solidFill>
                        <a:latin typeface="+mn-lt"/>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7815">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mn-ea"/>
                          <a:ea typeface="+mn-ea"/>
                          <a:cs typeface="Arial" charset="0"/>
                        </a:rPr>
                        <a:t>1</a:t>
                      </a: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이전 페이지로 바로가기 버튼</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err="1">
                          <a:solidFill>
                            <a:schemeClr val="tx1"/>
                          </a:solidFill>
                          <a:latin typeface="+mn-ea"/>
                          <a:ea typeface="+mn-ea"/>
                          <a:cs typeface="Arial" pitchFamily="34" charset="0"/>
                        </a:rPr>
                        <a:t>히스토리백</a:t>
                      </a:r>
                      <a:endParaRPr lang="en-US" altLang="ko-KR" sz="800" b="0" baseline="0" dirty="0">
                        <a:solidFill>
                          <a:schemeClr val="tx1"/>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804594"/>
                  </a:ext>
                </a:extLst>
              </a:tr>
              <a:tr h="127815">
                <a:tc>
                  <a:txBody>
                    <a:bodyPr/>
                    <a:lstStyle/>
                    <a:p>
                      <a:pPr marL="0" marR="0" lvl="0" indent="0" algn="ctr" defTabSz="912813" rtl="0" eaLnBrk="1" fontAlgn="base" latinLnBrk="1" hangingPunct="1">
                        <a:lnSpc>
                          <a:spcPct val="100000"/>
                        </a:lnSpc>
                        <a:spcBef>
                          <a:spcPct val="0"/>
                        </a:spcBef>
                        <a:spcAft>
                          <a:spcPct val="0"/>
                        </a:spcAft>
                        <a:buClrTx/>
                        <a:buSzTx/>
                        <a:buFontTx/>
                        <a:buNone/>
                        <a:tabLst/>
                      </a:pPr>
                      <a:r>
                        <a:rPr kumimoji="0" lang="en-US" altLang="ko-KR" sz="800" b="0" i="0" u="none" strike="noStrike" cap="none" normalizeH="0" baseline="0" dirty="0">
                          <a:ln>
                            <a:noFill/>
                          </a:ln>
                          <a:solidFill>
                            <a:schemeClr val="tx1"/>
                          </a:solidFill>
                          <a:effectLst/>
                          <a:latin typeface="+mn-ea"/>
                          <a:ea typeface="+mn-ea"/>
                          <a:cs typeface="Arial" charset="0"/>
                        </a:rPr>
                        <a:t>2</a:t>
                      </a:r>
                      <a:endParaRPr kumimoji="0" lang="ko-KR" altLang="en-US" sz="800" b="0" i="0" u="none" strike="noStrike" cap="none" normalizeH="0" baseline="0" dirty="0">
                        <a:ln>
                          <a:noFill/>
                        </a:ln>
                        <a:solidFill>
                          <a:schemeClr val="tx1"/>
                        </a:solidFill>
                        <a:effectLst/>
                        <a:latin typeface="+mn-ea"/>
                        <a:ea typeface="+mn-ea"/>
                        <a:cs typeface="Arial" charset="0"/>
                      </a:endParaRPr>
                    </a:p>
                  </a:txBody>
                  <a:tcPr marL="33430" marR="3343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err="1">
                          <a:solidFill>
                            <a:schemeClr val="tx1"/>
                          </a:solidFill>
                          <a:latin typeface="+mn-ea"/>
                          <a:ea typeface="+mn-ea"/>
                          <a:cs typeface="Arial" pitchFamily="34" charset="0"/>
                        </a:rPr>
                        <a:t>비즈니스포탈</a:t>
                      </a:r>
                      <a:r>
                        <a:rPr lang="ko-KR" altLang="en-US" sz="800" b="0" baseline="0" dirty="0">
                          <a:solidFill>
                            <a:schemeClr val="tx1"/>
                          </a:solidFill>
                          <a:latin typeface="+mn-ea"/>
                          <a:ea typeface="+mn-ea"/>
                          <a:cs typeface="Arial" pitchFamily="34" charset="0"/>
                        </a:rPr>
                        <a:t> 관리자 메인 바로가기 버튼</a:t>
                      </a:r>
                      <a:r>
                        <a:rPr lang="en-US" altLang="ko-KR" sz="800" b="0" baseline="0" dirty="0">
                          <a:solidFill>
                            <a:schemeClr val="tx1"/>
                          </a:solidFill>
                          <a:latin typeface="+mn-ea"/>
                          <a:ea typeface="+mn-ea"/>
                          <a:cs typeface="Arial" pitchFamily="34" charset="0"/>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a:t>
                      </a:r>
                      <a:r>
                        <a:rPr lang="ko-KR" altLang="en-US" sz="800" b="0" baseline="0" dirty="0">
                          <a:solidFill>
                            <a:schemeClr val="tx1"/>
                          </a:solidFill>
                          <a:latin typeface="+mn-ea"/>
                          <a:ea typeface="+mn-ea"/>
                          <a:cs typeface="Arial" pitchFamily="34" charset="0"/>
                        </a:rPr>
                        <a:t>클릭 시 회사소개 목록 </a:t>
                      </a:r>
                      <a:r>
                        <a:rPr lang="en-US" altLang="ko-KR" sz="800" b="0" baseline="0" dirty="0">
                          <a:solidFill>
                            <a:srgbClr val="9966FF"/>
                          </a:solidFill>
                          <a:latin typeface="+mn-ea"/>
                          <a:ea typeface="+mn-ea"/>
                          <a:cs typeface="Arial" pitchFamily="34" charset="0"/>
                        </a:rPr>
                        <a:t>BAU00_001</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baseline="0" dirty="0">
                          <a:solidFill>
                            <a:schemeClr val="tx1"/>
                          </a:solidFill>
                          <a:latin typeface="+mn-ea"/>
                          <a:ea typeface="+mn-ea"/>
                          <a:cs typeface="Arial" pitchFamily="34" charset="0"/>
                        </a:rPr>
                        <a:t> </a:t>
                      </a:r>
                      <a:r>
                        <a:rPr lang="ko-KR" altLang="en-US" sz="800" b="0" baseline="0" dirty="0">
                          <a:solidFill>
                            <a:schemeClr val="tx1"/>
                          </a:solidFill>
                          <a:latin typeface="+mn-ea"/>
                          <a:ea typeface="+mn-ea"/>
                          <a:cs typeface="Arial" pitchFamily="34" charset="0"/>
                        </a:rPr>
                        <a:t>로 이동</a:t>
                      </a:r>
                      <a:endParaRPr lang="en-US" altLang="ko-KR" sz="800" b="0" baseline="0" dirty="0">
                        <a:solidFill>
                          <a:srgbClr val="9966FF"/>
                        </a:solidFill>
                        <a:latin typeface="+mn-ea"/>
                        <a:ea typeface="+mn-ea"/>
                        <a:cs typeface="Arial" pitchFamily="34" charset="0"/>
                      </a:endParaRPr>
                    </a:p>
                  </a:txBody>
                  <a:tcPr marL="36000" marR="36000" marT="35982" marB="359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05619"/>
                  </a:ext>
                </a:extLst>
              </a:tr>
            </a:tbl>
          </a:graphicData>
        </a:graphic>
      </p:graphicFrame>
    </p:spTree>
    <p:extLst>
      <p:ext uri="{BB962C8B-B14F-4D97-AF65-F5344CB8AC3E}">
        <p14:creationId xmlns:p14="http://schemas.microsoft.com/office/powerpoint/2010/main" val="409298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p:cNvSpPr txBox="1">
            <a:spLocks noChangeArrowheads="1"/>
          </p:cNvSpPr>
          <p:nvPr/>
        </p:nvSpPr>
        <p:spPr bwMode="auto">
          <a:xfrm>
            <a:off x="261839" y="764704"/>
            <a:ext cx="6727793"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b="1">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b="1">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b="1">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b="1">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b="1">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9pPr>
          </a:lstStyle>
          <a:p>
            <a:pPr lvl="0" eaLnBrk="1" hangingPunct="1"/>
            <a:r>
              <a:rPr lang="en-US" altLang="ko-KR" dirty="0">
                <a:solidFill>
                  <a:prstClr val="black"/>
                </a:solidFill>
                <a:latin typeface="+mn-ea"/>
                <a:ea typeface="+mn-ea"/>
                <a:cs typeface="Arial" panose="020B0604020202020204" pitchFamily="34" charset="0"/>
              </a:rPr>
              <a:t>5. </a:t>
            </a:r>
            <a:r>
              <a:rPr lang="ko-KR" altLang="en-US" dirty="0">
                <a:solidFill>
                  <a:prstClr val="black"/>
                </a:solidFill>
                <a:latin typeface="+mn-ea"/>
                <a:ea typeface="+mn-ea"/>
                <a:cs typeface="Arial" panose="020B0604020202020204" pitchFamily="34" charset="0"/>
              </a:rPr>
              <a:t>데이터 삭제 처리 기준 </a:t>
            </a:r>
            <a:r>
              <a:rPr lang="en-US" altLang="ko-KR" dirty="0">
                <a:solidFill>
                  <a:prstClr val="black"/>
                </a:solidFill>
                <a:latin typeface="+mn-ea"/>
                <a:ea typeface="+mn-ea"/>
                <a:cs typeface="Arial" panose="020B0604020202020204" pitchFamily="34" charset="0"/>
              </a:rPr>
              <a:t>: </a:t>
            </a:r>
            <a:r>
              <a:rPr lang="ko-KR" altLang="en-US" dirty="0">
                <a:solidFill>
                  <a:prstClr val="black"/>
                </a:solidFill>
                <a:latin typeface="+mn-ea"/>
                <a:ea typeface="+mn-ea"/>
                <a:cs typeface="Arial" panose="020B0604020202020204" pitchFamily="34" charset="0"/>
              </a:rPr>
              <a:t>논리 삭제</a:t>
            </a:r>
          </a:p>
          <a:p>
            <a:pPr lvl="0" eaLnBrk="1" hangingPunct="1"/>
            <a:endParaRPr lang="en-US" altLang="ko-KR" dirty="0">
              <a:solidFill>
                <a:prstClr val="black"/>
              </a:solidFill>
              <a:latin typeface="+mn-ea"/>
              <a:ea typeface="+mn-ea"/>
              <a:cs typeface="Arial" panose="020B0604020202020204" pitchFamily="34" charset="0"/>
            </a:endParaRPr>
          </a:p>
          <a:p>
            <a:pPr lvl="0" eaLnBrk="1" hangingPunct="1"/>
            <a:r>
              <a:rPr lang="en-US" altLang="ko-KR" dirty="0">
                <a:solidFill>
                  <a:prstClr val="black"/>
                </a:solidFill>
                <a:latin typeface="+mn-ea"/>
                <a:ea typeface="+mn-ea"/>
                <a:cs typeface="Arial" panose="020B0604020202020204" pitchFamily="34" charset="0"/>
              </a:rPr>
              <a:t>6. </a:t>
            </a:r>
            <a:r>
              <a:rPr lang="ko-KR" altLang="en-US" dirty="0">
                <a:solidFill>
                  <a:prstClr val="black"/>
                </a:solidFill>
                <a:latin typeface="+mn-ea"/>
                <a:ea typeface="+mn-ea"/>
                <a:cs typeface="Arial" panose="020B0604020202020204" pitchFamily="34" charset="0"/>
              </a:rPr>
              <a:t>계정 및 패스워드 사용 규칙</a:t>
            </a:r>
          </a:p>
          <a:p>
            <a:pPr lvl="0" eaLnBrk="1" hangingPunct="1"/>
            <a:r>
              <a:rPr lang="en-US" altLang="ko-KR" b="0" dirty="0">
                <a:latin typeface="+mn-ea"/>
                <a:ea typeface="+mn-ea"/>
                <a:cs typeface="Arial" panose="020B0604020202020204" pitchFamily="34" charset="0"/>
              </a:rPr>
              <a:t>1) </a:t>
            </a:r>
            <a:r>
              <a:rPr lang="ko-KR" altLang="en-US" b="0" dirty="0">
                <a:latin typeface="+mn-ea"/>
                <a:ea typeface="+mn-ea"/>
                <a:cs typeface="Arial" panose="020B0604020202020204" pitchFamily="34" charset="0"/>
              </a:rPr>
              <a:t>아이디 </a:t>
            </a:r>
            <a:endParaRPr lang="en-US" altLang="ko-KR" b="0" dirty="0">
              <a:latin typeface="+mn-ea"/>
              <a:ea typeface="+mn-ea"/>
              <a:cs typeface="Arial" panose="020B0604020202020204" pitchFamily="34" charset="0"/>
            </a:endParaRPr>
          </a:p>
          <a:p>
            <a:pPr lvl="0" eaLnBrk="1" hangingPunct="1"/>
            <a:r>
              <a:rPr lang="en-US" altLang="ko-KR" b="0" dirty="0">
                <a:latin typeface="+mn-ea"/>
                <a:ea typeface="+mn-ea"/>
                <a:cs typeface="Arial" panose="020B0604020202020204" pitchFamily="34" charset="0"/>
              </a:rPr>
              <a:t>- 4</a:t>
            </a:r>
            <a:r>
              <a:rPr lang="ko-KR" altLang="en-US" b="0" dirty="0">
                <a:latin typeface="+mn-ea"/>
                <a:ea typeface="+mn-ea"/>
                <a:cs typeface="Arial" panose="020B0604020202020204" pitchFamily="34" charset="0"/>
              </a:rPr>
              <a:t>자리 이상</a:t>
            </a:r>
            <a:endParaRPr lang="en-US" altLang="ko-KR" b="0" dirty="0">
              <a:latin typeface="+mn-ea"/>
              <a:ea typeface="+mn-ea"/>
              <a:cs typeface="Arial" panose="020B0604020202020204" pitchFamily="34" charset="0"/>
            </a:endParaRPr>
          </a:p>
          <a:p>
            <a:pPr lvl="0" eaLnBrk="1" hangingPunct="1"/>
            <a:r>
              <a:rPr lang="en-US" altLang="ko-KR" b="0" dirty="0">
                <a:latin typeface="+mn-ea"/>
                <a:ea typeface="+mn-ea"/>
                <a:cs typeface="Arial" panose="020B0604020202020204" pitchFamily="34" charset="0"/>
              </a:rPr>
              <a:t>2) </a:t>
            </a:r>
            <a:r>
              <a:rPr lang="ko-KR" altLang="en-US" b="0" dirty="0">
                <a:latin typeface="+mn-ea"/>
                <a:ea typeface="+mn-ea"/>
                <a:cs typeface="Arial" panose="020B0604020202020204" pitchFamily="34" charset="0"/>
              </a:rPr>
              <a:t>패스워드 </a:t>
            </a:r>
            <a:r>
              <a:rPr lang="en-US" altLang="ko-KR" b="0" dirty="0">
                <a:latin typeface="+mn-ea"/>
                <a:ea typeface="+mn-ea"/>
                <a:cs typeface="Arial" panose="020B0604020202020204" pitchFamily="34" charset="0"/>
              </a:rPr>
              <a:t> </a:t>
            </a:r>
            <a:endParaRPr lang="ko-KR" altLang="en-US" b="0" dirty="0">
              <a:latin typeface="+mn-ea"/>
              <a:ea typeface="+mn-ea"/>
              <a:cs typeface="Arial" panose="020B0604020202020204" pitchFamily="34" charset="0"/>
            </a:endParaRPr>
          </a:p>
          <a:p>
            <a:pPr lvl="0" eaLnBrk="1" hangingPunct="1"/>
            <a:r>
              <a:rPr lang="en-US" altLang="ko-KR" b="0" dirty="0">
                <a:latin typeface="+mn-ea"/>
                <a:ea typeface="+mn-ea"/>
                <a:cs typeface="Arial" panose="020B0604020202020204" pitchFamily="34" charset="0"/>
              </a:rPr>
              <a:t>- </a:t>
            </a:r>
            <a:r>
              <a:rPr lang="ko-KR" altLang="en-US" b="0" dirty="0">
                <a:latin typeface="+mn-ea"/>
                <a:ea typeface="+mn-ea"/>
                <a:cs typeface="Arial" panose="020B0604020202020204" pitchFamily="34" charset="0"/>
              </a:rPr>
              <a:t>영문 대소문자</a:t>
            </a:r>
            <a:r>
              <a:rPr lang="en-US" altLang="ko-KR" b="0" dirty="0">
                <a:latin typeface="+mn-ea"/>
                <a:ea typeface="+mn-ea"/>
                <a:cs typeface="Arial" panose="020B0604020202020204" pitchFamily="34" charset="0"/>
              </a:rPr>
              <a:t>, </a:t>
            </a:r>
            <a:r>
              <a:rPr lang="ko-KR" altLang="en-US" b="0" dirty="0">
                <a:latin typeface="+mn-ea"/>
                <a:ea typeface="+mn-ea"/>
                <a:cs typeface="Arial" panose="020B0604020202020204" pitchFamily="34" charset="0"/>
              </a:rPr>
              <a:t>숫자</a:t>
            </a:r>
            <a:r>
              <a:rPr lang="en-US" altLang="ko-KR" b="0" dirty="0">
                <a:latin typeface="+mn-ea"/>
                <a:ea typeface="+mn-ea"/>
                <a:cs typeface="Arial" panose="020B0604020202020204" pitchFamily="34" charset="0"/>
              </a:rPr>
              <a:t>, </a:t>
            </a:r>
            <a:r>
              <a:rPr lang="ko-KR" altLang="en-US" b="0" dirty="0">
                <a:latin typeface="+mn-ea"/>
                <a:ea typeface="+mn-ea"/>
                <a:cs typeface="Arial" panose="020B0604020202020204" pitchFamily="34" charset="0"/>
              </a:rPr>
              <a:t>특수기호 조합</a:t>
            </a:r>
            <a:endParaRPr lang="en-US" altLang="ko-KR" b="0" dirty="0">
              <a:latin typeface="+mn-ea"/>
              <a:ea typeface="+mn-ea"/>
              <a:cs typeface="Arial" panose="020B0604020202020204" pitchFamily="34" charset="0"/>
            </a:endParaRPr>
          </a:p>
          <a:p>
            <a:pPr eaLnBrk="1" hangingPunct="1"/>
            <a:r>
              <a:rPr lang="en-US" altLang="ko-KR" b="0" dirty="0">
                <a:latin typeface="+mn-ea"/>
                <a:ea typeface="+mn-ea"/>
                <a:cs typeface="Arial" panose="020B0604020202020204" pitchFamily="34" charset="0"/>
              </a:rPr>
              <a:t>- 8</a:t>
            </a:r>
            <a:r>
              <a:rPr lang="ko-KR" altLang="en-US" b="0" dirty="0">
                <a:latin typeface="+mn-ea"/>
                <a:ea typeface="+mn-ea"/>
                <a:cs typeface="Arial" panose="020B0604020202020204" pitchFamily="34" charset="0"/>
              </a:rPr>
              <a:t>자 이상 </a:t>
            </a:r>
            <a:r>
              <a:rPr lang="en-US" altLang="ko-KR" b="0" dirty="0">
                <a:latin typeface="+mn-ea"/>
                <a:ea typeface="+mn-ea"/>
                <a:cs typeface="Arial" panose="020B0604020202020204" pitchFamily="34" charset="0"/>
              </a:rPr>
              <a:t>15</a:t>
            </a:r>
            <a:r>
              <a:rPr lang="ko-KR" altLang="en-US" b="0" dirty="0">
                <a:latin typeface="+mn-ea"/>
                <a:ea typeface="+mn-ea"/>
                <a:cs typeface="Arial" panose="020B0604020202020204" pitchFamily="34" charset="0"/>
              </a:rPr>
              <a:t>자 이하</a:t>
            </a:r>
            <a:endParaRPr lang="en-US" altLang="ko-KR" b="0" dirty="0">
              <a:latin typeface="+mn-ea"/>
              <a:ea typeface="+mn-ea"/>
              <a:cs typeface="Arial" panose="020B0604020202020204" pitchFamily="34" charset="0"/>
            </a:endParaRPr>
          </a:p>
          <a:p>
            <a:pPr eaLnBrk="1" hangingPunct="1"/>
            <a:r>
              <a:rPr lang="en-US" altLang="ko-KR" b="0" dirty="0">
                <a:latin typeface="+mn-ea"/>
                <a:ea typeface="+mn-ea"/>
                <a:cs typeface="Arial" panose="020B0604020202020204" pitchFamily="34" charset="0"/>
              </a:rPr>
              <a:t>- </a:t>
            </a:r>
            <a:r>
              <a:rPr lang="ko-KR" altLang="en-US" b="0" dirty="0">
                <a:latin typeface="+mn-ea"/>
                <a:ea typeface="+mn-ea"/>
                <a:cs typeface="Arial" panose="020B0604020202020204" pitchFamily="34" charset="0"/>
              </a:rPr>
              <a:t>사용자 </a:t>
            </a:r>
            <a:r>
              <a:rPr lang="en-US" altLang="ko-KR" b="0" dirty="0">
                <a:latin typeface="+mn-ea"/>
                <a:ea typeface="+mn-ea"/>
                <a:cs typeface="Arial" panose="020B0604020202020204" pitchFamily="34" charset="0"/>
              </a:rPr>
              <a:t>ID, </a:t>
            </a:r>
            <a:r>
              <a:rPr lang="ko-KR" altLang="en-US" b="0" dirty="0">
                <a:latin typeface="+mn-ea"/>
                <a:ea typeface="+mn-ea"/>
                <a:cs typeface="Arial" panose="020B0604020202020204" pitchFamily="34" charset="0"/>
              </a:rPr>
              <a:t>동일 숫자</a:t>
            </a:r>
            <a:r>
              <a:rPr lang="en-US" altLang="ko-KR" b="0" dirty="0">
                <a:latin typeface="+mn-ea"/>
                <a:ea typeface="+mn-ea"/>
                <a:cs typeface="Arial" panose="020B0604020202020204" pitchFamily="34" charset="0"/>
              </a:rPr>
              <a:t>/</a:t>
            </a:r>
            <a:r>
              <a:rPr lang="ko-KR" altLang="en-US" b="0" dirty="0">
                <a:latin typeface="+mn-ea"/>
                <a:ea typeface="+mn-ea"/>
                <a:cs typeface="Arial" panose="020B0604020202020204" pitchFamily="34" charset="0"/>
              </a:rPr>
              <a:t>문자가 연속으로 </a:t>
            </a:r>
            <a:r>
              <a:rPr lang="en-US" altLang="ko-KR" b="0" dirty="0">
                <a:latin typeface="+mn-ea"/>
                <a:ea typeface="+mn-ea"/>
                <a:cs typeface="Arial" panose="020B0604020202020204" pitchFamily="34" charset="0"/>
              </a:rPr>
              <a:t>3</a:t>
            </a:r>
            <a:r>
              <a:rPr lang="ko-KR" altLang="en-US" b="0" dirty="0" err="1">
                <a:latin typeface="+mn-ea"/>
                <a:ea typeface="+mn-ea"/>
                <a:cs typeface="Arial" panose="020B0604020202020204" pitchFamily="34" charset="0"/>
              </a:rPr>
              <a:t>자이상</a:t>
            </a:r>
            <a:r>
              <a:rPr lang="ko-KR" altLang="en-US" b="0" dirty="0">
                <a:latin typeface="+mn-ea"/>
                <a:ea typeface="+mn-ea"/>
                <a:cs typeface="Arial" panose="020B0604020202020204" pitchFamily="34" charset="0"/>
              </a:rPr>
              <a:t> 포함된 패스워드는 사용 불가</a:t>
            </a: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r>
              <a:rPr lang="en-US" altLang="ko-KR" dirty="0">
                <a:solidFill>
                  <a:prstClr val="black"/>
                </a:solidFill>
                <a:latin typeface="+mn-ea"/>
                <a:ea typeface="+mn-ea"/>
                <a:cs typeface="Arial" panose="020B0604020202020204" pitchFamily="34" charset="0"/>
              </a:rPr>
              <a:t>7. </a:t>
            </a:r>
            <a:r>
              <a:rPr lang="ko-KR" altLang="en-US" dirty="0">
                <a:solidFill>
                  <a:prstClr val="black"/>
                </a:solidFill>
                <a:latin typeface="+mn-ea"/>
                <a:ea typeface="+mn-ea"/>
                <a:cs typeface="Arial" panose="020B0604020202020204" pitchFamily="34" charset="0"/>
              </a:rPr>
              <a:t>첨부파일</a:t>
            </a:r>
            <a:endParaRPr lang="en-US" altLang="ko-KR" dirty="0">
              <a:solidFill>
                <a:prstClr val="black"/>
              </a:solidFill>
              <a:latin typeface="+mn-ea"/>
              <a:ea typeface="+mn-ea"/>
              <a:cs typeface="Arial" panose="020B0604020202020204" pitchFamily="34" charset="0"/>
            </a:endParaRPr>
          </a:p>
          <a:p>
            <a:pPr lvl="0" eaLnBrk="1" hangingPunct="1"/>
            <a:r>
              <a:rPr lang="en-US" altLang="ko-KR" b="0" dirty="0">
                <a:solidFill>
                  <a:prstClr val="black"/>
                </a:solidFill>
                <a:latin typeface="+mn-ea"/>
                <a:ea typeface="+mn-ea"/>
                <a:cs typeface="Arial" panose="020B0604020202020204" pitchFamily="34" charset="0"/>
              </a:rPr>
              <a:t>1) </a:t>
            </a:r>
            <a:r>
              <a:rPr lang="ko-KR" altLang="en-US" b="0" dirty="0">
                <a:solidFill>
                  <a:prstClr val="black"/>
                </a:solidFill>
                <a:latin typeface="+mn-ea"/>
                <a:ea typeface="+mn-ea"/>
                <a:cs typeface="Arial" panose="020B0604020202020204" pitchFamily="34" charset="0"/>
              </a:rPr>
              <a:t>이미지</a:t>
            </a:r>
            <a:endParaRPr lang="en-US" altLang="ko-KR" b="0" dirty="0">
              <a:solidFill>
                <a:prstClr val="black"/>
              </a:solidFill>
              <a:latin typeface="+mn-ea"/>
              <a:ea typeface="+mn-ea"/>
              <a:cs typeface="Arial" panose="020B0604020202020204" pitchFamily="34" charset="0"/>
            </a:endParaRPr>
          </a:p>
          <a:p>
            <a:pPr lvl="0"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용량 제한</a:t>
            </a:r>
            <a:r>
              <a:rPr lang="en-US" altLang="ko-KR" b="0" dirty="0">
                <a:solidFill>
                  <a:prstClr val="black"/>
                </a:solidFill>
                <a:latin typeface="+mn-ea"/>
                <a:ea typeface="+mn-ea"/>
                <a:cs typeface="Arial" panose="020B0604020202020204" pitchFamily="34" charset="0"/>
              </a:rPr>
              <a:t> : </a:t>
            </a:r>
            <a:r>
              <a:rPr lang="ko-KR" altLang="en-US" b="0" dirty="0">
                <a:solidFill>
                  <a:prstClr val="black"/>
                </a:solidFill>
                <a:latin typeface="+mn-ea"/>
                <a:ea typeface="+mn-ea"/>
                <a:cs typeface="Arial" panose="020B0604020202020204" pitchFamily="34" charset="0"/>
              </a:rPr>
              <a:t>파일</a:t>
            </a:r>
            <a:r>
              <a:rPr lang="en-US" altLang="ko-KR" b="0" dirty="0">
                <a:solidFill>
                  <a:prstClr val="black"/>
                </a:solidFill>
                <a:latin typeface="+mn-ea"/>
                <a:ea typeface="+mn-ea"/>
                <a:cs typeface="Arial" panose="020B0604020202020204" pitchFamily="34" charset="0"/>
              </a:rPr>
              <a:t>1</a:t>
            </a:r>
            <a:r>
              <a:rPr lang="ko-KR" altLang="en-US" b="0" dirty="0">
                <a:solidFill>
                  <a:prstClr val="black"/>
                </a:solidFill>
                <a:latin typeface="+mn-ea"/>
                <a:ea typeface="+mn-ea"/>
                <a:cs typeface="Arial" panose="020B0604020202020204" pitchFamily="34" charset="0"/>
              </a:rPr>
              <a:t>개당 </a:t>
            </a:r>
            <a:r>
              <a:rPr lang="en-US" altLang="ko-KR" b="0" dirty="0">
                <a:solidFill>
                  <a:prstClr val="black"/>
                </a:solidFill>
                <a:latin typeface="+mn-ea"/>
                <a:ea typeface="+mn-ea"/>
                <a:cs typeface="Arial" panose="020B0604020202020204" pitchFamily="34" charset="0"/>
              </a:rPr>
              <a:t>10MB</a:t>
            </a:r>
          </a:p>
          <a:p>
            <a:pPr lvl="0"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확장자 제한</a:t>
            </a:r>
            <a:r>
              <a:rPr lang="en-US" altLang="ko-KR" b="0" dirty="0">
                <a:solidFill>
                  <a:prstClr val="black"/>
                </a:solidFill>
                <a:latin typeface="+mn-ea"/>
                <a:ea typeface="+mn-ea"/>
                <a:cs typeface="Arial" panose="020B0604020202020204" pitchFamily="34" charset="0"/>
              </a:rPr>
              <a:t> : JPG, PNG, GIF</a:t>
            </a:r>
          </a:p>
          <a:p>
            <a:pPr lvl="0" eaLnBrk="1" hangingPunct="1"/>
            <a:r>
              <a:rPr lang="en-US" altLang="ko-KR" b="0" dirty="0">
                <a:solidFill>
                  <a:prstClr val="black"/>
                </a:solidFill>
                <a:latin typeface="+mn-ea"/>
                <a:ea typeface="+mn-ea"/>
                <a:cs typeface="Arial" panose="020B0604020202020204" pitchFamily="34" charset="0"/>
              </a:rPr>
              <a:t>2) </a:t>
            </a:r>
            <a:r>
              <a:rPr lang="ko-KR" altLang="en-US" b="0" dirty="0">
                <a:solidFill>
                  <a:prstClr val="black"/>
                </a:solidFill>
                <a:latin typeface="+mn-ea"/>
                <a:ea typeface="+mn-ea"/>
                <a:cs typeface="Arial" panose="020B0604020202020204" pitchFamily="34" charset="0"/>
              </a:rPr>
              <a:t>문서</a:t>
            </a:r>
            <a:endParaRPr lang="en-US" altLang="ko-KR" b="0" dirty="0">
              <a:solidFill>
                <a:prstClr val="black"/>
              </a:solidFill>
              <a:latin typeface="+mn-ea"/>
              <a:ea typeface="+mn-ea"/>
              <a:cs typeface="Arial" panose="020B0604020202020204" pitchFamily="34" charset="0"/>
            </a:endParaRPr>
          </a:p>
          <a:p>
            <a:pPr lvl="0"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용량 제한 </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파일</a:t>
            </a:r>
            <a:r>
              <a:rPr lang="en-US" altLang="ko-KR" b="0" dirty="0">
                <a:solidFill>
                  <a:prstClr val="black"/>
                </a:solidFill>
                <a:latin typeface="+mn-ea"/>
                <a:ea typeface="+mn-ea"/>
                <a:cs typeface="Arial" panose="020B0604020202020204" pitchFamily="34" charset="0"/>
              </a:rPr>
              <a:t>1</a:t>
            </a:r>
            <a:r>
              <a:rPr lang="ko-KR" altLang="en-US" b="0" dirty="0">
                <a:solidFill>
                  <a:prstClr val="black"/>
                </a:solidFill>
                <a:latin typeface="+mn-ea"/>
                <a:ea typeface="+mn-ea"/>
                <a:cs typeface="Arial" panose="020B0604020202020204" pitchFamily="34" charset="0"/>
              </a:rPr>
              <a:t>개당 </a:t>
            </a:r>
            <a:r>
              <a:rPr lang="en-US" altLang="ko-KR" b="0" dirty="0">
                <a:solidFill>
                  <a:prstClr val="black"/>
                </a:solidFill>
                <a:latin typeface="+mn-ea"/>
                <a:ea typeface="+mn-ea"/>
                <a:cs typeface="Arial" panose="020B0604020202020204" pitchFamily="34" charset="0"/>
              </a:rPr>
              <a:t>10MB</a:t>
            </a:r>
          </a:p>
          <a:p>
            <a:pPr lvl="0"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확장자 제한 </a:t>
            </a:r>
            <a:r>
              <a:rPr lang="en-US" altLang="ko-KR" b="0" dirty="0">
                <a:solidFill>
                  <a:prstClr val="black"/>
                </a:solidFill>
                <a:latin typeface="+mn-ea"/>
                <a:ea typeface="+mn-ea"/>
                <a:cs typeface="Arial" panose="020B0604020202020204" pitchFamily="34" charset="0"/>
              </a:rPr>
              <a:t>: PDF, DOCX, DOC, XLSX, XLS, PPTX, PPT</a:t>
            </a:r>
          </a:p>
          <a:p>
            <a:pPr lvl="0" eaLnBrk="1" hangingPunct="1"/>
            <a:r>
              <a:rPr lang="en-US" altLang="ko-KR" b="0" dirty="0">
                <a:solidFill>
                  <a:prstClr val="black"/>
                </a:solidFill>
                <a:latin typeface="+mn-ea"/>
                <a:ea typeface="+mn-ea"/>
                <a:cs typeface="Arial" panose="020B0604020202020204" pitchFamily="34" charset="0"/>
              </a:rPr>
              <a:t>3 )</a:t>
            </a:r>
            <a:r>
              <a:rPr lang="ko-KR" altLang="en-US" b="0" dirty="0">
                <a:solidFill>
                  <a:prstClr val="black"/>
                </a:solidFill>
                <a:latin typeface="+mn-ea"/>
                <a:ea typeface="+mn-ea"/>
                <a:cs typeface="Arial" panose="020B0604020202020204" pitchFamily="34" charset="0"/>
              </a:rPr>
              <a:t>기타</a:t>
            </a:r>
            <a:endParaRPr lang="en-US" altLang="ko-KR" b="0" dirty="0">
              <a:solidFill>
                <a:prstClr val="black"/>
              </a:solidFill>
              <a:latin typeface="+mn-ea"/>
              <a:ea typeface="+mn-ea"/>
              <a:cs typeface="Arial" panose="020B0604020202020204" pitchFamily="34" charset="0"/>
            </a:endParaRPr>
          </a:p>
          <a:p>
            <a:pPr lvl="0"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용량 제한 </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파일</a:t>
            </a:r>
            <a:r>
              <a:rPr lang="en-US" altLang="ko-KR" b="0" dirty="0">
                <a:solidFill>
                  <a:prstClr val="black"/>
                </a:solidFill>
                <a:latin typeface="+mn-ea"/>
                <a:ea typeface="+mn-ea"/>
                <a:cs typeface="Arial" panose="020B0604020202020204" pitchFamily="34" charset="0"/>
              </a:rPr>
              <a:t>1</a:t>
            </a:r>
            <a:r>
              <a:rPr lang="ko-KR" altLang="en-US" b="0" dirty="0">
                <a:solidFill>
                  <a:prstClr val="black"/>
                </a:solidFill>
                <a:latin typeface="+mn-ea"/>
                <a:ea typeface="+mn-ea"/>
                <a:cs typeface="Arial" panose="020B0604020202020204" pitchFamily="34" charset="0"/>
              </a:rPr>
              <a:t>개당 </a:t>
            </a:r>
            <a:r>
              <a:rPr lang="en-US" altLang="ko-KR" b="0" dirty="0">
                <a:solidFill>
                  <a:prstClr val="black"/>
                </a:solidFill>
                <a:latin typeface="+mn-ea"/>
                <a:ea typeface="+mn-ea"/>
                <a:cs typeface="Arial" panose="020B0604020202020204" pitchFamily="34" charset="0"/>
              </a:rPr>
              <a:t>10MB</a:t>
            </a:r>
          </a:p>
          <a:p>
            <a:pPr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확장자 제한 </a:t>
            </a:r>
            <a:r>
              <a:rPr lang="en-US" altLang="ko-KR" b="0" dirty="0">
                <a:solidFill>
                  <a:prstClr val="black"/>
                </a:solidFill>
                <a:latin typeface="+mn-ea"/>
                <a:ea typeface="+mn-ea"/>
                <a:cs typeface="Arial" panose="020B0604020202020204" pitchFamily="34" charset="0"/>
              </a:rPr>
              <a:t>: ZIP</a:t>
            </a:r>
          </a:p>
          <a:p>
            <a:pPr eaLnBrk="1" hangingPunct="1"/>
            <a:r>
              <a:rPr lang="en-US" altLang="ko-KR" b="0" dirty="0">
                <a:solidFill>
                  <a:prstClr val="black"/>
                </a:solidFill>
                <a:latin typeface="+mn-ea"/>
                <a:ea typeface="+mn-ea"/>
                <a:cs typeface="Arial" panose="020B0604020202020204" pitchFamily="34" charset="0"/>
              </a:rPr>
              <a:t>4)</a:t>
            </a:r>
            <a:r>
              <a:rPr lang="ko-KR" altLang="en-US" b="0" dirty="0">
                <a:solidFill>
                  <a:prstClr val="black"/>
                </a:solidFill>
                <a:latin typeface="+mn-ea"/>
                <a:ea typeface="+mn-ea"/>
                <a:cs typeface="Arial" panose="020B0604020202020204" pitchFamily="34" charset="0"/>
              </a:rPr>
              <a:t>공통</a:t>
            </a:r>
            <a:endParaRPr lang="en-US" altLang="ko-KR" b="0" dirty="0">
              <a:solidFill>
                <a:prstClr val="black"/>
              </a:solidFill>
              <a:latin typeface="+mn-ea"/>
              <a:ea typeface="+mn-ea"/>
              <a:cs typeface="Arial" panose="020B0604020202020204" pitchFamily="34" charset="0"/>
            </a:endParaRPr>
          </a:p>
          <a:p>
            <a:pPr eaLnBrk="1" hangingPunct="1"/>
            <a:r>
              <a:rPr lang="en-US" altLang="ko-KR" b="0" dirty="0">
                <a:solidFill>
                  <a:prstClr val="black"/>
                </a:solidFill>
                <a:latin typeface="+mn-ea"/>
                <a:ea typeface="+mn-ea"/>
                <a:cs typeface="Arial" panose="020B0604020202020204" pitchFamily="34" charset="0"/>
              </a:rPr>
              <a:t>-</a:t>
            </a:r>
            <a:r>
              <a:rPr lang="ko-KR" altLang="en-US" b="0" dirty="0">
                <a:solidFill>
                  <a:prstClr val="black"/>
                </a:solidFill>
                <a:latin typeface="+mn-ea"/>
                <a:ea typeface="+mn-ea"/>
                <a:cs typeface="Arial" panose="020B0604020202020204" pitchFamily="34" charset="0"/>
              </a:rPr>
              <a:t>첨부 개수 제한 </a:t>
            </a:r>
            <a:r>
              <a:rPr lang="en-US" altLang="ko-KR" b="0" dirty="0">
                <a:solidFill>
                  <a:prstClr val="black"/>
                </a:solidFill>
                <a:latin typeface="+mn-ea"/>
                <a:ea typeface="+mn-ea"/>
                <a:cs typeface="Arial" panose="020B0604020202020204" pitchFamily="34" charset="0"/>
              </a:rPr>
              <a:t>: 5</a:t>
            </a:r>
            <a:r>
              <a:rPr lang="ko-KR" altLang="en-US" b="0" dirty="0">
                <a:solidFill>
                  <a:prstClr val="black"/>
                </a:solidFill>
                <a:latin typeface="+mn-ea"/>
                <a:ea typeface="+mn-ea"/>
                <a:cs typeface="Arial" panose="020B0604020202020204" pitchFamily="34" charset="0"/>
              </a:rPr>
              <a:t>개</a:t>
            </a:r>
            <a:endParaRPr lang="en-US" altLang="ko-KR" b="0" dirty="0">
              <a:solidFill>
                <a:prstClr val="black"/>
              </a:solidFill>
              <a:latin typeface="+mn-ea"/>
              <a:ea typeface="+mn-ea"/>
              <a:cs typeface="Arial" panose="020B0604020202020204" pitchFamily="34" charset="0"/>
            </a:endParaRPr>
          </a:p>
          <a:p>
            <a:pPr eaLnBrk="1" hangingPunct="1"/>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용량 제한 </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파일</a:t>
            </a:r>
            <a:r>
              <a:rPr lang="en-US" altLang="ko-KR" b="0" dirty="0">
                <a:solidFill>
                  <a:prstClr val="black"/>
                </a:solidFill>
                <a:latin typeface="+mn-ea"/>
                <a:ea typeface="+mn-ea"/>
                <a:cs typeface="Arial" panose="020B0604020202020204" pitchFamily="34" charset="0"/>
              </a:rPr>
              <a:t>1</a:t>
            </a:r>
            <a:r>
              <a:rPr lang="ko-KR" altLang="en-US" b="0" dirty="0">
                <a:solidFill>
                  <a:prstClr val="black"/>
                </a:solidFill>
                <a:latin typeface="+mn-ea"/>
                <a:ea typeface="+mn-ea"/>
                <a:cs typeface="Arial" panose="020B0604020202020204" pitchFamily="34" charset="0"/>
              </a:rPr>
              <a:t>개당 </a:t>
            </a:r>
            <a:r>
              <a:rPr lang="en-US" altLang="ko-KR" b="0" dirty="0">
                <a:solidFill>
                  <a:prstClr val="black"/>
                </a:solidFill>
                <a:latin typeface="+mn-ea"/>
                <a:ea typeface="+mn-ea"/>
                <a:cs typeface="Arial" panose="020B0604020202020204" pitchFamily="34" charset="0"/>
              </a:rPr>
              <a:t>10MB, Doc </a:t>
            </a:r>
            <a:r>
              <a:rPr lang="ko-KR" altLang="en-US" b="0" dirty="0">
                <a:solidFill>
                  <a:prstClr val="black"/>
                </a:solidFill>
                <a:latin typeface="+mn-ea"/>
                <a:ea typeface="+mn-ea"/>
                <a:cs typeface="Arial" panose="020B0604020202020204" pitchFamily="34" charset="0"/>
              </a:rPr>
              <a:t>메뉴만 파일 </a:t>
            </a:r>
            <a:r>
              <a:rPr lang="en-US" altLang="ko-KR" b="0" dirty="0">
                <a:solidFill>
                  <a:prstClr val="black"/>
                </a:solidFill>
                <a:latin typeface="+mn-ea"/>
                <a:ea typeface="+mn-ea"/>
                <a:cs typeface="Arial" panose="020B0604020202020204" pitchFamily="34" charset="0"/>
              </a:rPr>
              <a:t>1</a:t>
            </a:r>
            <a:r>
              <a:rPr lang="ko-KR" altLang="en-US" b="0" dirty="0">
                <a:solidFill>
                  <a:prstClr val="black"/>
                </a:solidFill>
                <a:latin typeface="+mn-ea"/>
                <a:ea typeface="+mn-ea"/>
                <a:cs typeface="Arial" panose="020B0604020202020204" pitchFamily="34" charset="0"/>
              </a:rPr>
              <a:t>개당 </a:t>
            </a:r>
            <a:r>
              <a:rPr lang="en-US" altLang="ko-KR" b="0" dirty="0">
                <a:solidFill>
                  <a:prstClr val="black"/>
                </a:solidFill>
                <a:latin typeface="+mn-ea"/>
                <a:ea typeface="+mn-ea"/>
                <a:cs typeface="Arial" panose="020B0604020202020204" pitchFamily="34" charset="0"/>
              </a:rPr>
              <a:t>20MB </a:t>
            </a:r>
            <a:r>
              <a:rPr lang="ko-KR" altLang="en-US" b="0" dirty="0">
                <a:solidFill>
                  <a:prstClr val="black"/>
                </a:solidFill>
                <a:latin typeface="+mn-ea"/>
                <a:ea typeface="+mn-ea"/>
                <a:cs typeface="Arial" panose="020B0604020202020204" pitchFamily="34" charset="0"/>
              </a:rPr>
              <a:t>허용</a:t>
            </a:r>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r>
              <a:rPr lang="en-US" altLang="ko-KR" dirty="0">
                <a:solidFill>
                  <a:prstClr val="black"/>
                </a:solidFill>
                <a:latin typeface="+mn-ea"/>
                <a:ea typeface="+mn-ea"/>
                <a:cs typeface="Arial" panose="020B0604020202020204" pitchFamily="34" charset="0"/>
              </a:rPr>
              <a:t>8. </a:t>
            </a:r>
            <a:r>
              <a:rPr lang="ko-KR" altLang="en-US" dirty="0">
                <a:solidFill>
                  <a:prstClr val="black"/>
                </a:solidFill>
                <a:latin typeface="+mn-ea"/>
                <a:ea typeface="+mn-ea"/>
                <a:cs typeface="Arial" panose="020B0604020202020204" pitchFamily="34" charset="0"/>
              </a:rPr>
              <a:t>게시판별 작성자 출력 기준</a:t>
            </a:r>
            <a:endParaRPr lang="en-US" altLang="ko-KR" dirty="0">
              <a:solidFill>
                <a:prstClr val="black"/>
              </a:solidFill>
              <a:latin typeface="+mn-ea"/>
              <a:ea typeface="+mn-ea"/>
              <a:cs typeface="Arial" panose="020B0604020202020204" pitchFamily="34" charset="0"/>
            </a:endParaRPr>
          </a:p>
          <a:p>
            <a:pPr marL="171450" lvl="0" indent="-171450" eaLnBrk="1" hangingPunct="1">
              <a:buFontTx/>
              <a:buChar char="-"/>
            </a:pPr>
            <a:r>
              <a:rPr lang="ko-KR" altLang="en-US" b="0" dirty="0">
                <a:solidFill>
                  <a:prstClr val="black"/>
                </a:solidFill>
                <a:latin typeface="+mn-ea"/>
                <a:ea typeface="+mn-ea"/>
                <a:cs typeface="Arial" panose="020B0604020202020204" pitchFamily="34" charset="0"/>
              </a:rPr>
              <a:t>회사소개</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품질방침</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생산방안 </a:t>
            </a:r>
            <a:r>
              <a:rPr lang="en-US" altLang="ko-KR" b="0" dirty="0">
                <a:solidFill>
                  <a:prstClr val="black"/>
                </a:solidFill>
                <a:latin typeface="+mn-ea"/>
                <a:ea typeface="+mn-ea"/>
                <a:cs typeface="Arial" panose="020B0604020202020204" pitchFamily="34" charset="0"/>
              </a:rPr>
              <a:t>: </a:t>
            </a:r>
            <a:r>
              <a:rPr lang="ko-KR" altLang="en-US" b="0" dirty="0">
                <a:solidFill>
                  <a:prstClr val="black"/>
                </a:solidFill>
                <a:latin typeface="+mn-ea"/>
                <a:ea typeface="+mn-ea"/>
                <a:cs typeface="Arial" panose="020B0604020202020204" pitchFamily="34" charset="0"/>
              </a:rPr>
              <a:t>관리자</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r>
              <a:rPr lang="en-US" altLang="ko-KR" b="0" dirty="0">
                <a:solidFill>
                  <a:prstClr val="black"/>
                </a:solidFill>
                <a:latin typeface="+mn-ea"/>
                <a:ea typeface="+mn-ea"/>
                <a:cs typeface="Arial" panose="020B0604020202020204" pitchFamily="34" charset="0"/>
              </a:rPr>
              <a:t>Project, Status : </a:t>
            </a:r>
            <a:r>
              <a:rPr lang="ko-KR" altLang="en-US" b="0" dirty="0">
                <a:solidFill>
                  <a:prstClr val="black"/>
                </a:solidFill>
                <a:latin typeface="+mn-ea"/>
                <a:ea typeface="+mn-ea"/>
                <a:cs typeface="Arial" panose="020B0604020202020204" pitchFamily="34" charset="0"/>
              </a:rPr>
              <a:t>이름</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r>
              <a:rPr lang="en-US" altLang="ko-KR" b="0" dirty="0" err="1">
                <a:solidFill>
                  <a:prstClr val="black"/>
                </a:solidFill>
                <a:latin typeface="+mn-ea"/>
                <a:ea typeface="+mn-ea"/>
                <a:cs typeface="Arial" panose="020B0604020202020204" pitchFamily="34" charset="0"/>
              </a:rPr>
              <a:t>Requset</a:t>
            </a:r>
            <a:r>
              <a:rPr lang="en-US" altLang="ko-KR" b="0" dirty="0">
                <a:solidFill>
                  <a:prstClr val="black"/>
                </a:solidFill>
                <a:latin typeface="+mn-ea"/>
                <a:ea typeface="+mn-ea"/>
                <a:cs typeface="Arial" panose="020B0604020202020204" pitchFamily="34" charset="0"/>
              </a:rPr>
              <a:t>, Doc : </a:t>
            </a:r>
            <a:r>
              <a:rPr lang="ko-KR" altLang="en-US" b="0" dirty="0">
                <a:solidFill>
                  <a:prstClr val="black"/>
                </a:solidFill>
                <a:latin typeface="+mn-ea"/>
                <a:ea typeface="+mn-ea"/>
                <a:cs typeface="Arial" panose="020B0604020202020204" pitchFamily="34" charset="0"/>
              </a:rPr>
              <a:t>소속</a:t>
            </a:r>
            <a:r>
              <a:rPr lang="en-US" altLang="ko-KR" b="0" dirty="0">
                <a:solidFill>
                  <a:prstClr val="black"/>
                </a:solidFill>
                <a:latin typeface="+mn-ea"/>
                <a:ea typeface="+mn-ea"/>
                <a:cs typeface="Arial" panose="020B0604020202020204" pitchFamily="34" charset="0"/>
              </a:rPr>
              <a:t>+</a:t>
            </a:r>
            <a:r>
              <a:rPr lang="ko-KR" altLang="en-US" b="0" dirty="0">
                <a:solidFill>
                  <a:prstClr val="black"/>
                </a:solidFill>
                <a:latin typeface="+mn-ea"/>
                <a:ea typeface="+mn-ea"/>
                <a:cs typeface="Arial" panose="020B0604020202020204" pitchFamily="34" charset="0"/>
              </a:rPr>
              <a:t>이름</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endParaRPr lang="en-US" altLang="ko-KR" b="0" dirty="0">
              <a:solidFill>
                <a:prstClr val="black"/>
              </a:solidFill>
              <a:latin typeface="+mn-ea"/>
              <a:ea typeface="+mn-ea"/>
              <a:cs typeface="Arial" panose="020B0604020202020204" pitchFamily="34" charset="0"/>
            </a:endParaRPr>
          </a:p>
          <a:p>
            <a:pPr lvl="0" eaLnBrk="1" hangingPunct="1"/>
            <a:r>
              <a:rPr lang="en-US" altLang="ko-KR" dirty="0">
                <a:solidFill>
                  <a:prstClr val="black"/>
                </a:solidFill>
                <a:latin typeface="+mn-ea"/>
                <a:ea typeface="+mn-ea"/>
                <a:cs typeface="Arial" panose="020B0604020202020204" pitchFamily="34" charset="0"/>
              </a:rPr>
              <a:t>9. </a:t>
            </a:r>
            <a:r>
              <a:rPr lang="ko-KR" altLang="en-US" dirty="0">
                <a:solidFill>
                  <a:prstClr val="black"/>
                </a:solidFill>
                <a:latin typeface="+mn-ea"/>
                <a:ea typeface="+mn-ea"/>
                <a:cs typeface="Arial" panose="020B0604020202020204" pitchFamily="34" charset="0"/>
              </a:rPr>
              <a:t>글자 수 제한 </a:t>
            </a:r>
            <a:endParaRPr lang="en-US" altLang="ko-KR" dirty="0">
              <a:solidFill>
                <a:prstClr val="black"/>
              </a:solidFill>
              <a:latin typeface="+mn-ea"/>
              <a:ea typeface="+mn-ea"/>
              <a:cs typeface="Arial" panose="020B0604020202020204" pitchFamily="34" charset="0"/>
            </a:endParaRPr>
          </a:p>
          <a:p>
            <a:pPr marL="171450" lvl="0" indent="-171450" eaLnBrk="1" hangingPunct="1">
              <a:buFontTx/>
              <a:buChar char="-"/>
            </a:pPr>
            <a:r>
              <a:rPr lang="ko-KR" altLang="en-US" b="0" dirty="0">
                <a:solidFill>
                  <a:prstClr val="black"/>
                </a:solidFill>
                <a:latin typeface="+mn-ea"/>
                <a:ea typeface="+mn-ea"/>
                <a:cs typeface="Arial" panose="020B0604020202020204" pitchFamily="34" charset="0"/>
              </a:rPr>
              <a:t>타이틀 </a:t>
            </a:r>
            <a:r>
              <a:rPr lang="en-US" altLang="ko-KR" b="0" dirty="0">
                <a:solidFill>
                  <a:prstClr val="black"/>
                </a:solidFill>
                <a:latin typeface="+mn-ea"/>
                <a:ea typeface="+mn-ea"/>
                <a:cs typeface="Arial" panose="020B0604020202020204" pitchFamily="34" charset="0"/>
              </a:rPr>
              <a:t>: 150</a:t>
            </a:r>
            <a:r>
              <a:rPr lang="ko-KR" altLang="en-US" b="0" dirty="0">
                <a:solidFill>
                  <a:prstClr val="black"/>
                </a:solidFill>
                <a:latin typeface="+mn-ea"/>
                <a:ea typeface="+mn-ea"/>
                <a:cs typeface="Arial" panose="020B0604020202020204" pitchFamily="34" charset="0"/>
              </a:rPr>
              <a:t>자</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r>
              <a:rPr lang="ko-KR" altLang="en-US" b="0" dirty="0">
                <a:solidFill>
                  <a:prstClr val="black"/>
                </a:solidFill>
                <a:latin typeface="+mn-ea"/>
                <a:ea typeface="+mn-ea"/>
                <a:cs typeface="Arial" panose="020B0604020202020204" pitchFamily="34" charset="0"/>
              </a:rPr>
              <a:t>내용 </a:t>
            </a:r>
            <a:r>
              <a:rPr lang="en-US" altLang="ko-KR" b="0" dirty="0">
                <a:solidFill>
                  <a:prstClr val="black"/>
                </a:solidFill>
                <a:latin typeface="+mn-ea"/>
                <a:ea typeface="+mn-ea"/>
                <a:cs typeface="Arial" panose="020B0604020202020204" pitchFamily="34" charset="0"/>
              </a:rPr>
              <a:t>: 2,000</a:t>
            </a:r>
            <a:r>
              <a:rPr lang="ko-KR" altLang="en-US" b="0" dirty="0">
                <a:solidFill>
                  <a:prstClr val="black"/>
                </a:solidFill>
                <a:latin typeface="+mn-ea"/>
                <a:ea typeface="+mn-ea"/>
                <a:cs typeface="Arial" panose="020B0604020202020204" pitchFamily="34" charset="0"/>
              </a:rPr>
              <a:t>자</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r>
              <a:rPr lang="ko-KR" altLang="en-US" b="0" dirty="0">
                <a:solidFill>
                  <a:prstClr val="black"/>
                </a:solidFill>
                <a:latin typeface="+mn-ea"/>
                <a:ea typeface="+mn-ea"/>
                <a:cs typeface="Arial" panose="020B0604020202020204" pitchFamily="34" charset="0"/>
              </a:rPr>
              <a:t>댓글 </a:t>
            </a:r>
            <a:r>
              <a:rPr lang="en-US" altLang="ko-KR" b="0" dirty="0">
                <a:solidFill>
                  <a:prstClr val="black"/>
                </a:solidFill>
                <a:latin typeface="+mn-ea"/>
                <a:ea typeface="+mn-ea"/>
                <a:cs typeface="Arial" panose="020B0604020202020204" pitchFamily="34" charset="0"/>
              </a:rPr>
              <a:t>: 500</a:t>
            </a:r>
            <a:r>
              <a:rPr lang="ko-KR" altLang="en-US" b="0" dirty="0">
                <a:solidFill>
                  <a:prstClr val="black"/>
                </a:solidFill>
                <a:latin typeface="+mn-ea"/>
                <a:ea typeface="+mn-ea"/>
                <a:cs typeface="Arial" panose="020B0604020202020204" pitchFamily="34" charset="0"/>
              </a:rPr>
              <a:t>자</a:t>
            </a:r>
            <a:endParaRPr lang="en-US" altLang="ko-KR" b="0" dirty="0">
              <a:solidFill>
                <a:prstClr val="black"/>
              </a:solidFill>
              <a:latin typeface="+mn-ea"/>
              <a:ea typeface="+mn-ea"/>
              <a:cs typeface="Arial" panose="020B0604020202020204" pitchFamily="34" charset="0"/>
            </a:endParaRPr>
          </a:p>
          <a:p>
            <a:pPr marL="171450" lvl="0" indent="-171450" eaLnBrk="1" hangingPunct="1">
              <a:buFontTx/>
              <a:buChar char="-"/>
            </a:pPr>
            <a:endParaRPr lang="en-US" altLang="ko-KR" b="0" dirty="0">
              <a:solidFill>
                <a:prstClr val="black"/>
              </a:solidFill>
              <a:latin typeface="+mn-ea"/>
              <a:ea typeface="+mn-ea"/>
              <a:cs typeface="Arial" panose="020B0604020202020204" pitchFamily="34" charset="0"/>
            </a:endParaRPr>
          </a:p>
          <a:p>
            <a:pPr eaLnBrk="1" hangingPunct="1"/>
            <a:r>
              <a:rPr lang="en-US" altLang="ko-KR" dirty="0">
                <a:solidFill>
                  <a:prstClr val="black"/>
                </a:solidFill>
                <a:latin typeface="+mn-ea"/>
                <a:ea typeface="+mn-ea"/>
                <a:cs typeface="Arial" panose="020B0604020202020204" pitchFamily="34" charset="0"/>
              </a:rPr>
              <a:t>10. </a:t>
            </a:r>
            <a:r>
              <a:rPr lang="ko-KR" altLang="en-US" dirty="0" err="1">
                <a:solidFill>
                  <a:prstClr val="black"/>
                </a:solidFill>
                <a:latin typeface="+mn-ea"/>
                <a:ea typeface="+mn-ea"/>
                <a:cs typeface="Arial" panose="020B0604020202020204" pitchFamily="34" charset="0"/>
              </a:rPr>
              <a:t>마스킹</a:t>
            </a:r>
            <a:r>
              <a:rPr lang="ko-KR" altLang="en-US" dirty="0">
                <a:solidFill>
                  <a:prstClr val="black"/>
                </a:solidFill>
                <a:latin typeface="+mn-ea"/>
                <a:ea typeface="+mn-ea"/>
                <a:cs typeface="Arial" panose="020B0604020202020204" pitchFamily="34" charset="0"/>
              </a:rPr>
              <a:t> 처리</a:t>
            </a:r>
            <a:endParaRPr lang="en-US" altLang="ko-KR" dirty="0">
              <a:solidFill>
                <a:prstClr val="black"/>
              </a:solidFill>
              <a:latin typeface="+mn-ea"/>
              <a:ea typeface="+mn-ea"/>
              <a:cs typeface="Arial" panose="020B0604020202020204" pitchFamily="34" charset="0"/>
            </a:endParaRPr>
          </a:p>
          <a:p>
            <a:pPr marL="171450" indent="-171450" eaLnBrk="1" hangingPunct="1">
              <a:buFontTx/>
              <a:buChar char="-"/>
            </a:pPr>
            <a:r>
              <a:rPr lang="ko-KR" altLang="en-US" b="0" dirty="0" err="1">
                <a:solidFill>
                  <a:prstClr val="black"/>
                </a:solidFill>
                <a:latin typeface="+mn-ea"/>
                <a:ea typeface="+mn-ea"/>
                <a:cs typeface="Arial" panose="020B0604020202020204" pitchFamily="34" charset="0"/>
              </a:rPr>
              <a:t>비즈니스포탈</a:t>
            </a:r>
            <a:r>
              <a:rPr lang="ko-KR" altLang="en-US" b="0" dirty="0">
                <a:solidFill>
                  <a:prstClr val="black"/>
                </a:solidFill>
                <a:latin typeface="+mn-ea"/>
                <a:ea typeface="+mn-ea"/>
                <a:cs typeface="Arial" panose="020B0604020202020204" pitchFamily="34" charset="0"/>
              </a:rPr>
              <a:t> 관리자 </a:t>
            </a:r>
            <a:r>
              <a:rPr lang="ko-KR" altLang="en-US" b="0" dirty="0" err="1">
                <a:solidFill>
                  <a:prstClr val="black"/>
                </a:solidFill>
                <a:latin typeface="+mn-ea"/>
                <a:ea typeface="+mn-ea"/>
                <a:cs typeface="Arial" panose="020B0604020202020204" pitchFamily="34" charset="0"/>
              </a:rPr>
              <a:t>마스킹</a:t>
            </a:r>
            <a:r>
              <a:rPr lang="ko-KR" altLang="en-US" b="0" dirty="0">
                <a:solidFill>
                  <a:prstClr val="black"/>
                </a:solidFill>
                <a:latin typeface="+mn-ea"/>
                <a:ea typeface="+mn-ea"/>
                <a:cs typeface="Arial" panose="020B0604020202020204" pitchFamily="34" charset="0"/>
              </a:rPr>
              <a:t> 처리 하지 않음</a:t>
            </a:r>
            <a:endParaRPr lang="en-US" altLang="ko-KR" b="0" dirty="0">
              <a:solidFill>
                <a:prstClr val="black"/>
              </a:solidFill>
              <a:latin typeface="+mn-ea"/>
              <a:ea typeface="+mn-ea"/>
              <a:cs typeface="Arial" panose="020B0604020202020204" pitchFamily="34" charset="0"/>
            </a:endParaRPr>
          </a:p>
          <a:p>
            <a:pPr eaLnBrk="1" hangingPunct="1"/>
            <a:endParaRPr lang="en-US" altLang="ko-KR" dirty="0">
              <a:solidFill>
                <a:prstClr val="black"/>
              </a:solidFill>
              <a:latin typeface="+mn-ea"/>
              <a:ea typeface="+mn-ea"/>
              <a:cs typeface="Arial" panose="020B0604020202020204" pitchFamily="34" charset="0"/>
            </a:endParaRPr>
          </a:p>
          <a:p>
            <a:pPr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a:p>
            <a:pPr lvl="0" eaLnBrk="1" hangingPunct="1"/>
            <a:endParaRPr lang="en-US" altLang="ko-KR" b="0" dirty="0">
              <a:solidFill>
                <a:prstClr val="black"/>
              </a:solidFill>
              <a:latin typeface="+mn-ea"/>
              <a:ea typeface="+mn-ea"/>
              <a:cs typeface="Arial" panose="020B0604020202020204" pitchFamily="34" charset="0"/>
            </a:endParaRPr>
          </a:p>
        </p:txBody>
      </p:sp>
      <p:sp>
        <p:nvSpPr>
          <p:cNvPr id="14" name="직사각형 5"/>
          <p:cNvSpPr>
            <a:spLocks noChangeArrowheads="1"/>
          </p:cNvSpPr>
          <p:nvPr/>
        </p:nvSpPr>
        <p:spPr bwMode="auto">
          <a:xfrm>
            <a:off x="261839" y="404664"/>
            <a:ext cx="1210588"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t>
            </a:r>
            <a:r>
              <a:rPr lang="ko-KR" altLang="en-US" sz="1138" dirty="0">
                <a:solidFill>
                  <a:srgbClr val="000000"/>
                </a:solidFill>
                <a:latin typeface="+mn-ea"/>
                <a:ea typeface="+mn-ea"/>
                <a:cs typeface="Arial" pitchFamily="34" charset="0"/>
              </a:rPr>
              <a:t>주요 정의 </a:t>
            </a:r>
            <a:r>
              <a:rPr lang="en-US" altLang="ko-KR" sz="1138" dirty="0">
                <a:solidFill>
                  <a:srgbClr val="000000"/>
                </a:solidFill>
                <a:latin typeface="+mn-ea"/>
                <a:ea typeface="+mn-ea"/>
                <a:cs typeface="Arial" pitchFamily="34" charset="0"/>
              </a:rPr>
              <a:t>2/3]</a:t>
            </a:r>
            <a:endParaRPr lang="ko-KR" altLang="en-US" sz="1138" dirty="0">
              <a:solidFill>
                <a:srgbClr val="000000"/>
              </a:solidFill>
              <a:latin typeface="+mn-ea"/>
              <a:ea typeface="+mn-ea"/>
              <a:cs typeface="Arial" pitchFamily="34" charset="0"/>
            </a:endParaRPr>
          </a:p>
        </p:txBody>
      </p:sp>
    </p:spTree>
    <p:extLst>
      <p:ext uri="{BB962C8B-B14F-4D97-AF65-F5344CB8AC3E}">
        <p14:creationId xmlns:p14="http://schemas.microsoft.com/office/powerpoint/2010/main" val="314874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p:cNvSpPr txBox="1">
            <a:spLocks noChangeArrowheads="1"/>
          </p:cNvSpPr>
          <p:nvPr/>
        </p:nvSpPr>
        <p:spPr bwMode="auto">
          <a:xfrm>
            <a:off x="5335001" y="744118"/>
            <a:ext cx="43705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b="1">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b="1">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b="1">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b="1">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b="1">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b="1">
                <a:solidFill>
                  <a:schemeClr val="tx1"/>
                </a:solidFill>
                <a:latin typeface="돋움" panose="020B0600000101010101" pitchFamily="50" charset="-127"/>
                <a:ea typeface="돋움" panose="020B0600000101010101" pitchFamily="50" charset="-127"/>
              </a:defRPr>
            </a:lvl9pPr>
          </a:lstStyle>
          <a:p>
            <a:pPr lvl="0" eaLnBrk="1" hangingPunct="1"/>
            <a:r>
              <a:rPr lang="en-US" altLang="ko-KR" dirty="0">
                <a:solidFill>
                  <a:prstClr val="black"/>
                </a:solidFill>
                <a:latin typeface="+mj-ea"/>
                <a:ea typeface="+mj-ea"/>
                <a:cs typeface="Arial" panose="020B0604020202020204" pitchFamily="34" charset="0"/>
              </a:rPr>
              <a:t>※ </a:t>
            </a:r>
            <a:r>
              <a:rPr lang="ko-KR" altLang="en-US" dirty="0" err="1">
                <a:solidFill>
                  <a:prstClr val="black"/>
                </a:solidFill>
                <a:latin typeface="+mj-ea"/>
                <a:ea typeface="+mj-ea"/>
                <a:cs typeface="Arial" panose="020B0604020202020204" pitchFamily="34" charset="0"/>
              </a:rPr>
              <a:t>메뉴코드</a:t>
            </a:r>
            <a:r>
              <a:rPr lang="ko-KR" altLang="en-US" dirty="0">
                <a:solidFill>
                  <a:prstClr val="black"/>
                </a:solidFill>
                <a:latin typeface="+mj-ea"/>
                <a:ea typeface="+mj-ea"/>
                <a:cs typeface="Arial" panose="020B0604020202020204" pitchFamily="34" charset="0"/>
              </a:rPr>
              <a:t> 정의</a:t>
            </a:r>
          </a:p>
          <a:p>
            <a:pPr lvl="0" eaLnBrk="1" hangingPunct="1"/>
            <a:endParaRPr lang="en-US" altLang="ko-KR" b="0" dirty="0">
              <a:solidFill>
                <a:prstClr val="black"/>
              </a:solidFill>
              <a:latin typeface="+mj-ea"/>
              <a:ea typeface="+mj-ea"/>
              <a:cs typeface="Arial" panose="020B0604020202020204" pitchFamily="34" charset="0"/>
            </a:endParaRPr>
          </a:p>
          <a:p>
            <a:pPr lvl="0" eaLnBrk="1" hangingPunct="1"/>
            <a:endParaRPr lang="en-US" altLang="ko-KR" dirty="0">
              <a:solidFill>
                <a:prstClr val="black"/>
              </a:solidFill>
              <a:latin typeface="+mj-ea"/>
              <a:ea typeface="+mj-ea"/>
              <a:cs typeface="Arial" panose="020B0604020202020204" pitchFamily="34" charset="0"/>
            </a:endParaRPr>
          </a:p>
        </p:txBody>
      </p:sp>
      <p:sp>
        <p:nvSpPr>
          <p:cNvPr id="5" name="직사각형 5"/>
          <p:cNvSpPr>
            <a:spLocks noChangeArrowheads="1"/>
          </p:cNvSpPr>
          <p:nvPr/>
        </p:nvSpPr>
        <p:spPr bwMode="auto">
          <a:xfrm>
            <a:off x="261839" y="404664"/>
            <a:ext cx="1210588"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j-ea"/>
                <a:ea typeface="+mj-ea"/>
                <a:cs typeface="Arial" pitchFamily="34" charset="0"/>
              </a:rPr>
              <a:t>[</a:t>
            </a:r>
            <a:r>
              <a:rPr lang="ko-KR" altLang="en-US" sz="1138" dirty="0">
                <a:solidFill>
                  <a:srgbClr val="000000"/>
                </a:solidFill>
                <a:latin typeface="+mj-ea"/>
                <a:ea typeface="+mj-ea"/>
                <a:cs typeface="Arial" pitchFamily="34" charset="0"/>
              </a:rPr>
              <a:t>주요 정의 </a:t>
            </a:r>
            <a:r>
              <a:rPr lang="en-US" altLang="ko-KR" sz="1138" dirty="0">
                <a:solidFill>
                  <a:srgbClr val="000000"/>
                </a:solidFill>
                <a:latin typeface="+mj-ea"/>
                <a:ea typeface="+mj-ea"/>
                <a:cs typeface="Arial" pitchFamily="34" charset="0"/>
              </a:rPr>
              <a:t>3/3]</a:t>
            </a:r>
            <a:endParaRPr lang="ko-KR" altLang="en-US" sz="1138" dirty="0">
              <a:solidFill>
                <a:srgbClr val="000000"/>
              </a:solidFill>
              <a:latin typeface="+mj-ea"/>
              <a:ea typeface="+mj-ea"/>
              <a:cs typeface="Arial" pitchFamily="34" charset="0"/>
            </a:endParaRPr>
          </a:p>
        </p:txBody>
      </p:sp>
      <p:cxnSp>
        <p:nvCxnSpPr>
          <p:cNvPr id="6" name="직선 연결선 5">
            <a:extLst>
              <a:ext uri="{FF2B5EF4-FFF2-40B4-BE49-F238E27FC236}">
                <a16:creationId xmlns:a16="http://schemas.microsoft.com/office/drawing/2014/main" id="{0D5CB805-C0EC-4202-9E5E-3E2AF4E5E6F4}"/>
              </a:ext>
            </a:extLst>
          </p:cNvPr>
          <p:cNvCxnSpPr/>
          <p:nvPr/>
        </p:nvCxnSpPr>
        <p:spPr bwMode="auto">
          <a:xfrm>
            <a:off x="4953000" y="836712"/>
            <a:ext cx="0" cy="4563507"/>
          </a:xfrm>
          <a:prstGeom prst="line">
            <a:avLst/>
          </a:prstGeom>
          <a:noFill/>
          <a:ln w="12700" algn="ctr">
            <a:solidFill>
              <a:schemeClr val="bg1">
                <a:lumMod val="65000"/>
              </a:schemeClr>
            </a:solidFill>
            <a:round/>
            <a:headEnd/>
            <a:tailEnd/>
          </a:ln>
        </p:spPr>
      </p:cxnSp>
      <p:sp>
        <p:nvSpPr>
          <p:cNvPr id="7" name="직사각형 6">
            <a:extLst>
              <a:ext uri="{FF2B5EF4-FFF2-40B4-BE49-F238E27FC236}">
                <a16:creationId xmlns:a16="http://schemas.microsoft.com/office/drawing/2014/main" id="{8560F25B-D589-446C-A32D-554413B020FB}"/>
              </a:ext>
            </a:extLst>
          </p:cNvPr>
          <p:cNvSpPr/>
          <p:nvPr/>
        </p:nvSpPr>
        <p:spPr>
          <a:xfrm>
            <a:off x="291741" y="3143844"/>
            <a:ext cx="4204244" cy="1200329"/>
          </a:xfrm>
          <a:prstGeom prst="rect">
            <a:avLst/>
          </a:prstGeom>
          <a:solidFill>
            <a:schemeClr val="bg1">
              <a:lumMod val="95000"/>
            </a:schemeClr>
          </a:solidFill>
        </p:spPr>
        <p:txBody>
          <a:bodyPr wrap="square">
            <a:spAutoFit/>
          </a:bodyPr>
          <a:lstStyle/>
          <a:p>
            <a:r>
              <a:rPr lang="en-US" altLang="ko-KR" dirty="0">
                <a:latin typeface="+mn-ea"/>
                <a:ea typeface="+mn-ea"/>
                <a:cs typeface="Arial" pitchFamily="34" charset="0"/>
              </a:rPr>
              <a:t>1. </a:t>
            </a:r>
            <a:r>
              <a:rPr lang="ko-KR" altLang="en-US" dirty="0">
                <a:latin typeface="+mn-ea"/>
                <a:ea typeface="+mn-ea"/>
                <a:cs typeface="Arial" pitchFamily="34" charset="0"/>
              </a:rPr>
              <a:t>버전 관리</a:t>
            </a:r>
            <a:endParaRPr lang="en-US" altLang="ko-KR" dirty="0">
              <a:latin typeface="+mn-ea"/>
              <a:ea typeface="+mn-ea"/>
              <a:cs typeface="Arial" pitchFamily="34" charset="0"/>
            </a:endParaRPr>
          </a:p>
          <a:p>
            <a:r>
              <a:rPr lang="ko-KR" altLang="en-US" b="0" dirty="0">
                <a:latin typeface="+mn-ea"/>
                <a:ea typeface="+mn-ea"/>
                <a:cs typeface="Arial" pitchFamily="34" charset="0"/>
              </a:rPr>
              <a:t>최초 작성 시 </a:t>
            </a:r>
            <a:r>
              <a:rPr lang="en-US" altLang="ko-KR" b="0" dirty="0">
                <a:latin typeface="+mn-ea"/>
                <a:ea typeface="+mn-ea"/>
                <a:cs typeface="Arial" pitchFamily="34" charset="0"/>
              </a:rPr>
              <a:t>: 0.0.1</a:t>
            </a:r>
          </a:p>
          <a:p>
            <a:r>
              <a:rPr lang="ko-KR" altLang="en-US" b="0" dirty="0">
                <a:latin typeface="+mn-ea"/>
                <a:ea typeface="+mn-ea"/>
                <a:cs typeface="Arial" pitchFamily="34" charset="0"/>
              </a:rPr>
              <a:t>현업 공유 시 </a:t>
            </a:r>
            <a:r>
              <a:rPr lang="en-US" altLang="ko-KR" b="0" dirty="0">
                <a:latin typeface="+mn-ea"/>
                <a:ea typeface="+mn-ea"/>
                <a:cs typeface="Arial" pitchFamily="34" charset="0"/>
              </a:rPr>
              <a:t>: 1.0.0</a:t>
            </a:r>
            <a:r>
              <a:rPr lang="ko-KR" altLang="en-US" b="0" dirty="0">
                <a:latin typeface="+mn-ea"/>
                <a:ea typeface="+mn-ea"/>
                <a:cs typeface="Arial" pitchFamily="34" charset="0"/>
              </a:rPr>
              <a:t>으로</a:t>
            </a:r>
            <a:r>
              <a:rPr lang="en-US" altLang="ko-KR" b="0" dirty="0">
                <a:latin typeface="+mn-ea"/>
                <a:ea typeface="+mn-ea"/>
                <a:cs typeface="Arial" pitchFamily="34" charset="0"/>
              </a:rPr>
              <a:t> </a:t>
            </a:r>
            <a:r>
              <a:rPr lang="ko-KR" altLang="en-US" b="0" dirty="0">
                <a:latin typeface="+mn-ea"/>
                <a:ea typeface="+mn-ea"/>
                <a:cs typeface="Arial" pitchFamily="34" charset="0"/>
              </a:rPr>
              <a:t>변경</a:t>
            </a:r>
            <a:endParaRPr lang="en-US" altLang="ko-KR" b="0" dirty="0">
              <a:latin typeface="+mn-ea"/>
              <a:ea typeface="+mn-ea"/>
              <a:cs typeface="Arial" pitchFamily="34" charset="0"/>
            </a:endParaRPr>
          </a:p>
          <a:p>
            <a:r>
              <a:rPr lang="ko-KR" altLang="en-US" b="0" dirty="0">
                <a:latin typeface="+mn-ea"/>
                <a:ea typeface="+mn-ea"/>
                <a:cs typeface="Arial" pitchFamily="34" charset="0"/>
              </a:rPr>
              <a:t>현업 </a:t>
            </a:r>
            <a:r>
              <a:rPr lang="en-US" altLang="ko-KR" b="0" dirty="0">
                <a:latin typeface="+mn-ea"/>
                <a:ea typeface="+mn-ea"/>
                <a:cs typeface="Arial" pitchFamily="34" charset="0"/>
              </a:rPr>
              <a:t>1</a:t>
            </a:r>
            <a:r>
              <a:rPr lang="ko-KR" altLang="en-US" b="0" dirty="0">
                <a:latin typeface="+mn-ea"/>
                <a:ea typeface="+mn-ea"/>
                <a:cs typeface="Arial" pitchFamily="34" charset="0"/>
              </a:rPr>
              <a:t>차 공유 후 내부 공유 시 </a:t>
            </a:r>
            <a:r>
              <a:rPr lang="en-US" altLang="ko-KR" b="0" dirty="0">
                <a:latin typeface="+mn-ea"/>
                <a:ea typeface="+mn-ea"/>
                <a:cs typeface="Arial" pitchFamily="34" charset="0"/>
              </a:rPr>
              <a:t>: 1.0.0-1</a:t>
            </a:r>
            <a:r>
              <a:rPr lang="ko-KR" altLang="en-US" b="0" dirty="0">
                <a:latin typeface="+mn-ea"/>
                <a:ea typeface="+mn-ea"/>
                <a:cs typeface="Arial" pitchFamily="34" charset="0"/>
              </a:rPr>
              <a:t>으로 변경</a:t>
            </a:r>
            <a:endParaRPr lang="en-US" altLang="ko-KR" b="0" dirty="0">
              <a:latin typeface="+mn-ea"/>
              <a:ea typeface="+mn-ea"/>
              <a:cs typeface="Arial" pitchFamily="34" charset="0"/>
            </a:endParaRPr>
          </a:p>
          <a:p>
            <a:endParaRPr lang="en-US" altLang="ko-KR" dirty="0">
              <a:latin typeface="+mn-ea"/>
              <a:ea typeface="+mn-ea"/>
              <a:cs typeface="Arial" pitchFamily="34" charset="0"/>
            </a:endParaRPr>
          </a:p>
          <a:p>
            <a:r>
              <a:rPr lang="en-US" altLang="ko-KR" dirty="0">
                <a:latin typeface="+mn-ea"/>
                <a:ea typeface="+mn-ea"/>
                <a:cs typeface="Arial" pitchFamily="34" charset="0"/>
              </a:rPr>
              <a:t>2. </a:t>
            </a:r>
            <a:r>
              <a:rPr lang="ko-KR" altLang="en-US" dirty="0">
                <a:latin typeface="+mn-ea"/>
                <a:ea typeface="+mn-ea"/>
                <a:cs typeface="Arial" pitchFamily="34" charset="0"/>
              </a:rPr>
              <a:t>버전 변경 규정</a:t>
            </a:r>
            <a:r>
              <a:rPr lang="en-US" altLang="ko-KR" dirty="0">
                <a:latin typeface="+mn-ea"/>
                <a:ea typeface="+mn-ea"/>
                <a:cs typeface="Arial" pitchFamily="34" charset="0"/>
              </a:rPr>
              <a:t>&gt;</a:t>
            </a:r>
          </a:p>
          <a:p>
            <a:r>
              <a:rPr lang="ko-KR" altLang="en-US" b="0" dirty="0">
                <a:latin typeface="+mn-ea"/>
                <a:ea typeface="+mn-ea"/>
                <a:cs typeface="Arial" pitchFamily="34" charset="0"/>
              </a:rPr>
              <a:t>메뉴 및 페이지 추가</a:t>
            </a:r>
            <a:r>
              <a:rPr lang="en-US" altLang="ko-KR" b="0" dirty="0">
                <a:latin typeface="+mn-ea"/>
                <a:ea typeface="+mn-ea"/>
                <a:cs typeface="Arial" pitchFamily="34" charset="0"/>
              </a:rPr>
              <a:t>/</a:t>
            </a:r>
            <a:r>
              <a:rPr lang="ko-KR" altLang="en-US" b="0" dirty="0">
                <a:latin typeface="+mn-ea"/>
                <a:ea typeface="+mn-ea"/>
                <a:cs typeface="Arial" pitchFamily="34" charset="0"/>
              </a:rPr>
              <a:t>변경이 있 경우 가운데 자리 변경  예</a:t>
            </a:r>
            <a:r>
              <a:rPr lang="en-US" altLang="ko-KR" b="0" dirty="0">
                <a:latin typeface="+mn-ea"/>
                <a:ea typeface="+mn-ea"/>
                <a:cs typeface="Arial" pitchFamily="34" charset="0"/>
              </a:rPr>
              <a:t>) 1.1.0</a:t>
            </a:r>
          </a:p>
          <a:p>
            <a:r>
              <a:rPr lang="ko-KR" altLang="en-US" b="0" dirty="0">
                <a:latin typeface="+mn-ea"/>
                <a:ea typeface="+mn-ea"/>
                <a:cs typeface="Arial" pitchFamily="34" charset="0"/>
              </a:rPr>
              <a:t>메뉴 및 페이지 추가</a:t>
            </a:r>
            <a:r>
              <a:rPr lang="en-US" altLang="ko-KR" b="0" dirty="0">
                <a:latin typeface="+mn-ea"/>
                <a:ea typeface="+mn-ea"/>
                <a:cs typeface="Arial" pitchFamily="34" charset="0"/>
              </a:rPr>
              <a:t> </a:t>
            </a:r>
            <a:r>
              <a:rPr lang="ko-KR" altLang="en-US" b="0" dirty="0">
                <a:latin typeface="+mn-ea"/>
                <a:ea typeface="+mn-ea"/>
                <a:cs typeface="Arial" pitchFamily="34" charset="0"/>
              </a:rPr>
              <a:t>없이 변경이 있을 경우 마지막 자리 변경 예</a:t>
            </a:r>
            <a:r>
              <a:rPr lang="en-US" altLang="ko-KR" b="0" dirty="0">
                <a:latin typeface="+mn-ea"/>
                <a:ea typeface="+mn-ea"/>
                <a:cs typeface="Arial" pitchFamily="34" charset="0"/>
              </a:rPr>
              <a:t>) 1.0.1</a:t>
            </a:r>
            <a:endParaRPr lang="ko-KR" altLang="en-US" b="0" dirty="0">
              <a:latin typeface="+mn-ea"/>
              <a:ea typeface="+mn-ea"/>
            </a:endParaRPr>
          </a:p>
        </p:txBody>
      </p:sp>
      <p:cxnSp>
        <p:nvCxnSpPr>
          <p:cNvPr id="8" name="꺾인 연결선 3">
            <a:extLst>
              <a:ext uri="{FF2B5EF4-FFF2-40B4-BE49-F238E27FC236}">
                <a16:creationId xmlns:a16="http://schemas.microsoft.com/office/drawing/2014/main" id="{BA3A1979-29F6-45C3-8ADC-E2028FED946A}"/>
              </a:ext>
            </a:extLst>
          </p:cNvPr>
          <p:cNvCxnSpPr>
            <a:cxnSpLocks/>
          </p:cNvCxnSpPr>
          <p:nvPr/>
        </p:nvCxnSpPr>
        <p:spPr bwMode="auto">
          <a:xfrm rot="16200000" flipV="1">
            <a:off x="1748702" y="1725935"/>
            <a:ext cx="1053164" cy="183377"/>
          </a:xfrm>
          <a:prstGeom prst="bentConnector3">
            <a:avLst>
              <a:gd name="adj1" fmla="val 50000"/>
            </a:avLst>
          </a:prstGeom>
          <a:noFill/>
          <a:ln w="12700" algn="ctr">
            <a:solidFill>
              <a:schemeClr val="accent2"/>
            </a:solidFill>
            <a:prstDash val="sysDash"/>
            <a:round/>
            <a:headEnd/>
            <a:tailEnd type="triangle"/>
          </a:ln>
        </p:spPr>
      </p:cxnSp>
      <p:sp>
        <p:nvSpPr>
          <p:cNvPr id="9" name="TextBox 8">
            <a:extLst>
              <a:ext uri="{FF2B5EF4-FFF2-40B4-BE49-F238E27FC236}">
                <a16:creationId xmlns:a16="http://schemas.microsoft.com/office/drawing/2014/main" id="{D08C5757-1F86-41AC-B83D-F8A8A3092ED1}"/>
              </a:ext>
            </a:extLst>
          </p:cNvPr>
          <p:cNvSpPr txBox="1"/>
          <p:nvPr/>
        </p:nvSpPr>
        <p:spPr bwMode="auto">
          <a:xfrm>
            <a:off x="1272361" y="2323188"/>
            <a:ext cx="1094611" cy="428403"/>
          </a:xfrm>
          <a:prstGeom prst="rect">
            <a:avLst/>
          </a:prstGeom>
          <a:noFill/>
          <a:ln w="9525">
            <a:solidFill>
              <a:srgbClr val="C0504D"/>
            </a:solidFill>
            <a:miter lim="800000"/>
            <a:headEnd/>
            <a:tailEnd/>
          </a:ln>
        </p:spPr>
        <p:txBody>
          <a:bodyPr wrap="none" lIns="29250" tIns="29250" rIns="29250" bIns="29250" rtlCol="0">
            <a:spAutoFit/>
          </a:bodyPr>
          <a:lstStyle/>
          <a:p>
            <a:r>
              <a:rPr lang="en-US" altLang="ko-KR" sz="800" dirty="0">
                <a:latin typeface="+mn-ea"/>
                <a:ea typeface="+mn-ea"/>
                <a:cs typeface="Arial" pitchFamily="34" charset="0"/>
              </a:rPr>
              <a:t>PC</a:t>
            </a:r>
            <a:r>
              <a:rPr lang="ko-KR" altLang="en-US" sz="800" dirty="0">
                <a:latin typeface="+mn-ea"/>
                <a:ea typeface="+mn-ea"/>
                <a:cs typeface="Arial" pitchFamily="34" charset="0"/>
              </a:rPr>
              <a:t>웹</a:t>
            </a:r>
            <a:r>
              <a:rPr lang="en-US" altLang="ko-KR" sz="800" dirty="0">
                <a:latin typeface="+mn-ea"/>
                <a:ea typeface="+mn-ea"/>
                <a:cs typeface="Arial" pitchFamily="34" charset="0"/>
              </a:rPr>
              <a:t> / Mobile</a:t>
            </a:r>
            <a:r>
              <a:rPr lang="ko-KR" altLang="en-US" sz="800" dirty="0">
                <a:latin typeface="+mn-ea"/>
                <a:ea typeface="+mn-ea"/>
                <a:cs typeface="Arial" pitchFamily="34" charset="0"/>
              </a:rPr>
              <a:t>웹 구분</a:t>
            </a:r>
            <a:endParaRPr lang="en-US" altLang="ko-KR" sz="800" dirty="0">
              <a:latin typeface="+mn-ea"/>
              <a:ea typeface="+mn-ea"/>
              <a:cs typeface="Arial" pitchFamily="34" charset="0"/>
            </a:endParaRPr>
          </a:p>
          <a:p>
            <a:r>
              <a:rPr lang="en-US" altLang="ko-KR" sz="800" b="0" dirty="0">
                <a:latin typeface="+mn-ea"/>
                <a:ea typeface="+mn-ea"/>
                <a:cs typeface="Arial" pitchFamily="34" charset="0"/>
              </a:rPr>
              <a:t>P : PC</a:t>
            </a:r>
            <a:r>
              <a:rPr lang="ko-KR" altLang="en-US" sz="800" b="0" dirty="0">
                <a:latin typeface="+mn-ea"/>
                <a:ea typeface="+mn-ea"/>
                <a:cs typeface="Arial" pitchFamily="34" charset="0"/>
              </a:rPr>
              <a:t>웹</a:t>
            </a:r>
            <a:endParaRPr lang="en-US" altLang="ko-KR" sz="800" b="0" dirty="0">
              <a:latin typeface="+mn-ea"/>
              <a:ea typeface="+mn-ea"/>
              <a:cs typeface="Arial" pitchFamily="34" charset="0"/>
            </a:endParaRPr>
          </a:p>
          <a:p>
            <a:r>
              <a:rPr lang="en-US" altLang="ko-KR" sz="800" b="0" dirty="0">
                <a:latin typeface="+mn-ea"/>
                <a:ea typeface="+mn-ea"/>
                <a:cs typeface="Arial" pitchFamily="34" charset="0"/>
              </a:rPr>
              <a:t>M : Mobile</a:t>
            </a:r>
            <a:r>
              <a:rPr lang="ko-KR" altLang="en-US" sz="800" b="0" dirty="0">
                <a:latin typeface="+mn-ea"/>
                <a:ea typeface="+mn-ea"/>
                <a:cs typeface="Arial" pitchFamily="34" charset="0"/>
              </a:rPr>
              <a:t>웹</a:t>
            </a:r>
          </a:p>
        </p:txBody>
      </p:sp>
      <p:cxnSp>
        <p:nvCxnSpPr>
          <p:cNvPr id="10" name="직선 연결선 9">
            <a:extLst>
              <a:ext uri="{FF2B5EF4-FFF2-40B4-BE49-F238E27FC236}">
                <a16:creationId xmlns:a16="http://schemas.microsoft.com/office/drawing/2014/main" id="{19915543-2FA1-4B2C-A903-732F7CD796A3}"/>
              </a:ext>
            </a:extLst>
          </p:cNvPr>
          <p:cNvCxnSpPr/>
          <p:nvPr/>
        </p:nvCxnSpPr>
        <p:spPr bwMode="auto">
          <a:xfrm>
            <a:off x="2141480" y="1261368"/>
            <a:ext cx="53182" cy="0"/>
          </a:xfrm>
          <a:prstGeom prst="line">
            <a:avLst/>
          </a:prstGeom>
          <a:noFill/>
          <a:ln w="12700" algn="ctr">
            <a:solidFill>
              <a:srgbClr val="C00000"/>
            </a:solidFill>
            <a:round/>
            <a:headEnd/>
            <a:tailEnd/>
          </a:ln>
        </p:spPr>
      </p:cxnSp>
      <p:sp>
        <p:nvSpPr>
          <p:cNvPr id="11" name="TextBox 10">
            <a:extLst>
              <a:ext uri="{FF2B5EF4-FFF2-40B4-BE49-F238E27FC236}">
                <a16:creationId xmlns:a16="http://schemas.microsoft.com/office/drawing/2014/main" id="{76445D02-EDA4-49A0-A61A-C52130EFFEF4}"/>
              </a:ext>
            </a:extLst>
          </p:cNvPr>
          <p:cNvSpPr txBox="1"/>
          <p:nvPr/>
        </p:nvSpPr>
        <p:spPr bwMode="auto">
          <a:xfrm>
            <a:off x="2548655" y="1968253"/>
            <a:ext cx="584856" cy="551514"/>
          </a:xfrm>
          <a:prstGeom prst="rect">
            <a:avLst/>
          </a:prstGeom>
          <a:noFill/>
          <a:ln w="9525">
            <a:solidFill>
              <a:srgbClr val="C0504D"/>
            </a:solidFill>
            <a:miter lim="800000"/>
            <a:headEnd/>
            <a:tailEnd/>
          </a:ln>
        </p:spPr>
        <p:txBody>
          <a:bodyPr wrap="none" lIns="29250" tIns="29250" rIns="29250" bIns="29250" rtlCol="0">
            <a:spAutoFit/>
          </a:bodyPr>
          <a:lstStyle/>
          <a:p>
            <a:r>
              <a:rPr lang="ko-KR" altLang="en-US" sz="800" dirty="0">
                <a:latin typeface="+mn-ea"/>
                <a:ea typeface="+mn-ea"/>
                <a:cs typeface="Arial" pitchFamily="34" charset="0"/>
              </a:rPr>
              <a:t>언어 구분</a:t>
            </a:r>
            <a:endParaRPr lang="en-US" altLang="ko-KR" sz="800" dirty="0">
              <a:latin typeface="+mn-ea"/>
              <a:ea typeface="+mn-ea"/>
              <a:cs typeface="Arial" pitchFamily="34" charset="0"/>
            </a:endParaRPr>
          </a:p>
          <a:p>
            <a:r>
              <a:rPr lang="en-US" altLang="ko-KR" sz="800" b="0" dirty="0">
                <a:latin typeface="+mn-ea"/>
                <a:ea typeface="+mn-ea"/>
                <a:cs typeface="Arial" pitchFamily="34" charset="0"/>
              </a:rPr>
              <a:t>K : Koran</a:t>
            </a:r>
          </a:p>
          <a:p>
            <a:r>
              <a:rPr lang="en-US" altLang="ko-KR" sz="800" b="0" dirty="0">
                <a:latin typeface="+mn-ea"/>
                <a:ea typeface="+mn-ea"/>
                <a:cs typeface="Arial" pitchFamily="34" charset="0"/>
              </a:rPr>
              <a:t>E : English</a:t>
            </a:r>
          </a:p>
          <a:p>
            <a:r>
              <a:rPr lang="en-US" altLang="ko-KR" sz="800" b="0" dirty="0">
                <a:latin typeface="+mn-ea"/>
                <a:ea typeface="+mn-ea"/>
                <a:cs typeface="Arial" pitchFamily="34" charset="0"/>
              </a:rPr>
              <a:t>C : Chinese</a:t>
            </a:r>
          </a:p>
        </p:txBody>
      </p:sp>
      <p:cxnSp>
        <p:nvCxnSpPr>
          <p:cNvPr id="12" name="꺾인 연결선 11">
            <a:extLst>
              <a:ext uri="{FF2B5EF4-FFF2-40B4-BE49-F238E27FC236}">
                <a16:creationId xmlns:a16="http://schemas.microsoft.com/office/drawing/2014/main" id="{63B73A79-8369-4C89-996A-28704B574644}"/>
              </a:ext>
            </a:extLst>
          </p:cNvPr>
          <p:cNvCxnSpPr>
            <a:cxnSpLocks/>
          </p:cNvCxnSpPr>
          <p:nvPr/>
        </p:nvCxnSpPr>
        <p:spPr bwMode="auto">
          <a:xfrm rot="10800000">
            <a:off x="2407753" y="1282445"/>
            <a:ext cx="725758" cy="422887"/>
          </a:xfrm>
          <a:prstGeom prst="bentConnector3">
            <a:avLst>
              <a:gd name="adj1" fmla="val 99770"/>
            </a:avLst>
          </a:prstGeom>
          <a:noFill/>
          <a:ln w="12700" algn="ctr">
            <a:solidFill>
              <a:schemeClr val="accent2"/>
            </a:solidFill>
            <a:prstDash val="sysDash"/>
            <a:round/>
            <a:headEnd/>
            <a:tailEnd type="triangle"/>
          </a:ln>
        </p:spPr>
      </p:cxnSp>
      <p:cxnSp>
        <p:nvCxnSpPr>
          <p:cNvPr id="13" name="직선 연결선 12">
            <a:extLst>
              <a:ext uri="{FF2B5EF4-FFF2-40B4-BE49-F238E27FC236}">
                <a16:creationId xmlns:a16="http://schemas.microsoft.com/office/drawing/2014/main" id="{EA89C181-285F-4E73-A516-A0D48D416621}"/>
              </a:ext>
            </a:extLst>
          </p:cNvPr>
          <p:cNvCxnSpPr/>
          <p:nvPr/>
        </p:nvCxnSpPr>
        <p:spPr bwMode="auto">
          <a:xfrm>
            <a:off x="2240226" y="1261300"/>
            <a:ext cx="53182" cy="0"/>
          </a:xfrm>
          <a:prstGeom prst="line">
            <a:avLst/>
          </a:prstGeom>
          <a:noFill/>
          <a:ln w="12700" algn="ctr">
            <a:solidFill>
              <a:srgbClr val="C00000"/>
            </a:solidFill>
            <a:round/>
            <a:headEnd/>
            <a:tailEnd/>
          </a:ln>
        </p:spPr>
      </p:cxnSp>
      <p:cxnSp>
        <p:nvCxnSpPr>
          <p:cNvPr id="14" name="직선 연결선 13">
            <a:extLst>
              <a:ext uri="{FF2B5EF4-FFF2-40B4-BE49-F238E27FC236}">
                <a16:creationId xmlns:a16="http://schemas.microsoft.com/office/drawing/2014/main" id="{1CFFD661-18BC-4204-970B-78C4DAA0BDF5}"/>
              </a:ext>
            </a:extLst>
          </p:cNvPr>
          <p:cNvCxnSpPr/>
          <p:nvPr/>
        </p:nvCxnSpPr>
        <p:spPr bwMode="auto">
          <a:xfrm>
            <a:off x="2323891" y="1261300"/>
            <a:ext cx="53182" cy="0"/>
          </a:xfrm>
          <a:prstGeom prst="line">
            <a:avLst/>
          </a:prstGeom>
          <a:noFill/>
          <a:ln w="12700" algn="ctr">
            <a:solidFill>
              <a:srgbClr val="C00000"/>
            </a:solidFill>
            <a:round/>
            <a:headEnd/>
            <a:tailEnd/>
          </a:ln>
        </p:spPr>
      </p:cxnSp>
      <p:cxnSp>
        <p:nvCxnSpPr>
          <p:cNvPr id="15" name="꺾인 연결선 40">
            <a:extLst>
              <a:ext uri="{FF2B5EF4-FFF2-40B4-BE49-F238E27FC236}">
                <a16:creationId xmlns:a16="http://schemas.microsoft.com/office/drawing/2014/main" id="{63977472-61ED-4C21-B777-72F7AD8FB18F}"/>
              </a:ext>
            </a:extLst>
          </p:cNvPr>
          <p:cNvCxnSpPr/>
          <p:nvPr/>
        </p:nvCxnSpPr>
        <p:spPr bwMode="auto">
          <a:xfrm rot="16200000" flipV="1">
            <a:off x="2238253" y="1360807"/>
            <a:ext cx="651182" cy="540049"/>
          </a:xfrm>
          <a:prstGeom prst="bentConnector3">
            <a:avLst>
              <a:gd name="adj1" fmla="val 31004"/>
            </a:avLst>
          </a:prstGeom>
          <a:noFill/>
          <a:ln w="12700" algn="ctr">
            <a:solidFill>
              <a:srgbClr val="C0504D"/>
            </a:solidFill>
            <a:prstDash val="sysDash"/>
            <a:round/>
            <a:headEnd/>
            <a:tailEnd type="triangle"/>
          </a:ln>
        </p:spPr>
      </p:cxnSp>
      <p:sp>
        <p:nvSpPr>
          <p:cNvPr id="16" name="TextBox 15">
            <a:extLst>
              <a:ext uri="{FF2B5EF4-FFF2-40B4-BE49-F238E27FC236}">
                <a16:creationId xmlns:a16="http://schemas.microsoft.com/office/drawing/2014/main" id="{9A9A6196-D144-4BE4-A944-ECE2139FC8B7}"/>
              </a:ext>
            </a:extLst>
          </p:cNvPr>
          <p:cNvSpPr txBox="1"/>
          <p:nvPr/>
        </p:nvSpPr>
        <p:spPr bwMode="auto">
          <a:xfrm>
            <a:off x="3146894" y="1552573"/>
            <a:ext cx="844543" cy="305293"/>
          </a:xfrm>
          <a:prstGeom prst="rect">
            <a:avLst/>
          </a:prstGeom>
          <a:noFill/>
          <a:ln w="9525">
            <a:solidFill>
              <a:srgbClr val="C0504D"/>
            </a:solidFill>
            <a:miter lim="800000"/>
            <a:headEnd/>
            <a:tailEnd/>
          </a:ln>
        </p:spPr>
        <p:txBody>
          <a:bodyPr wrap="none" lIns="29250" tIns="29250" rIns="29250" bIns="29250" rtlCol="0">
            <a:spAutoFit/>
          </a:bodyPr>
          <a:lstStyle/>
          <a:p>
            <a:r>
              <a:rPr lang="ko-KR" altLang="en-US" sz="800" dirty="0">
                <a:latin typeface="+mn-ea"/>
                <a:ea typeface="+mn-ea"/>
                <a:cs typeface="Arial" pitchFamily="34" charset="0"/>
              </a:rPr>
              <a:t>사용자 구분</a:t>
            </a:r>
            <a:endParaRPr lang="en-US" altLang="ko-KR" sz="800" dirty="0">
              <a:latin typeface="+mn-ea"/>
              <a:ea typeface="+mn-ea"/>
              <a:cs typeface="Arial" pitchFamily="34" charset="0"/>
            </a:endParaRPr>
          </a:p>
          <a:p>
            <a:r>
              <a:rPr lang="en-US" altLang="ko-KR" sz="800" b="0" dirty="0">
                <a:latin typeface="+mn-ea"/>
                <a:ea typeface="+mn-ea"/>
                <a:cs typeface="Arial" pitchFamily="34" charset="0"/>
              </a:rPr>
              <a:t>U : </a:t>
            </a:r>
            <a:r>
              <a:rPr lang="ko-KR" altLang="en-US" sz="800" b="0" dirty="0">
                <a:latin typeface="+mn-ea"/>
                <a:ea typeface="+mn-ea"/>
                <a:cs typeface="Arial" pitchFamily="34" charset="0"/>
              </a:rPr>
              <a:t>사용자 </a:t>
            </a:r>
            <a:r>
              <a:rPr lang="en-US" altLang="ko-KR" sz="800" b="0" dirty="0">
                <a:latin typeface="+mn-ea"/>
                <a:ea typeface="+mn-ea"/>
                <a:cs typeface="Arial" pitchFamily="34" charset="0"/>
              </a:rPr>
              <a:t>(User)</a:t>
            </a:r>
          </a:p>
        </p:txBody>
      </p:sp>
      <p:cxnSp>
        <p:nvCxnSpPr>
          <p:cNvPr id="17" name="직선 연결선 16">
            <a:extLst>
              <a:ext uri="{FF2B5EF4-FFF2-40B4-BE49-F238E27FC236}">
                <a16:creationId xmlns:a16="http://schemas.microsoft.com/office/drawing/2014/main" id="{468BB739-F776-4481-8205-33E416B94E8F}"/>
              </a:ext>
            </a:extLst>
          </p:cNvPr>
          <p:cNvCxnSpPr/>
          <p:nvPr/>
        </p:nvCxnSpPr>
        <p:spPr bwMode="auto">
          <a:xfrm>
            <a:off x="2062588" y="1261300"/>
            <a:ext cx="53182" cy="0"/>
          </a:xfrm>
          <a:prstGeom prst="line">
            <a:avLst/>
          </a:prstGeom>
          <a:noFill/>
          <a:ln w="12700" algn="ctr">
            <a:solidFill>
              <a:srgbClr val="C00000"/>
            </a:solidFill>
            <a:round/>
            <a:headEnd/>
            <a:tailEnd/>
          </a:ln>
        </p:spPr>
      </p:cxnSp>
      <p:cxnSp>
        <p:nvCxnSpPr>
          <p:cNvPr id="18" name="꺾인 연결선 3">
            <a:extLst>
              <a:ext uri="{FF2B5EF4-FFF2-40B4-BE49-F238E27FC236}">
                <a16:creationId xmlns:a16="http://schemas.microsoft.com/office/drawing/2014/main" id="{14DF0D15-8F89-459C-8EE0-32B9519C90EA}"/>
              </a:ext>
            </a:extLst>
          </p:cNvPr>
          <p:cNvCxnSpPr>
            <a:cxnSpLocks/>
          </p:cNvCxnSpPr>
          <p:nvPr/>
        </p:nvCxnSpPr>
        <p:spPr bwMode="auto">
          <a:xfrm rot="5400000" flipH="1" flipV="1">
            <a:off x="1635870" y="1341777"/>
            <a:ext cx="487952" cy="375794"/>
          </a:xfrm>
          <a:prstGeom prst="bentConnector3">
            <a:avLst>
              <a:gd name="adj1" fmla="val 50000"/>
            </a:avLst>
          </a:prstGeom>
          <a:noFill/>
          <a:ln w="12700" algn="ctr">
            <a:solidFill>
              <a:schemeClr val="accent2"/>
            </a:solidFill>
            <a:prstDash val="sysDash"/>
            <a:round/>
            <a:headEnd/>
            <a:tailEnd type="triangle"/>
          </a:ln>
        </p:spPr>
      </p:cxnSp>
      <p:sp>
        <p:nvSpPr>
          <p:cNvPr id="19" name="TextBox 18">
            <a:extLst>
              <a:ext uri="{FF2B5EF4-FFF2-40B4-BE49-F238E27FC236}">
                <a16:creationId xmlns:a16="http://schemas.microsoft.com/office/drawing/2014/main" id="{6B005643-D2F0-4877-8967-5E79ED035F92}"/>
              </a:ext>
            </a:extLst>
          </p:cNvPr>
          <p:cNvSpPr txBox="1"/>
          <p:nvPr/>
        </p:nvSpPr>
        <p:spPr bwMode="auto">
          <a:xfrm>
            <a:off x="472387" y="1819619"/>
            <a:ext cx="1445669" cy="428403"/>
          </a:xfrm>
          <a:prstGeom prst="rect">
            <a:avLst/>
          </a:prstGeom>
          <a:noFill/>
          <a:ln w="9525">
            <a:solidFill>
              <a:srgbClr val="C0504D"/>
            </a:solidFill>
            <a:miter lim="800000"/>
            <a:headEnd/>
            <a:tailEnd/>
          </a:ln>
        </p:spPr>
        <p:txBody>
          <a:bodyPr wrap="none" lIns="29250" tIns="29250" rIns="29250" bIns="29250" rtlCol="0">
            <a:spAutoFit/>
          </a:bodyPr>
          <a:lstStyle/>
          <a:p>
            <a:r>
              <a:rPr lang="ko-KR" altLang="en-US" sz="800" dirty="0">
                <a:latin typeface="+mn-ea"/>
                <a:ea typeface="+mn-ea"/>
                <a:cs typeface="Arial" pitchFamily="34" charset="0"/>
              </a:rPr>
              <a:t>홈페이지</a:t>
            </a:r>
            <a:r>
              <a:rPr lang="en-US" altLang="ko-KR" sz="800" dirty="0">
                <a:latin typeface="+mn-ea"/>
                <a:ea typeface="+mn-ea"/>
                <a:cs typeface="Arial" pitchFamily="34" charset="0"/>
              </a:rPr>
              <a:t> / </a:t>
            </a:r>
            <a:r>
              <a:rPr lang="ko-KR" altLang="en-US" sz="800" dirty="0" err="1">
                <a:latin typeface="+mn-ea"/>
                <a:ea typeface="+mn-ea"/>
                <a:cs typeface="Arial" pitchFamily="34" charset="0"/>
              </a:rPr>
              <a:t>비지니스포털</a:t>
            </a:r>
            <a:r>
              <a:rPr lang="ko-KR" altLang="en-US" sz="800" dirty="0">
                <a:latin typeface="+mn-ea"/>
                <a:ea typeface="+mn-ea"/>
                <a:cs typeface="Arial" pitchFamily="34" charset="0"/>
              </a:rPr>
              <a:t> 구분</a:t>
            </a:r>
            <a:endParaRPr lang="en-US" altLang="ko-KR" sz="800" dirty="0">
              <a:latin typeface="+mn-ea"/>
              <a:ea typeface="+mn-ea"/>
              <a:cs typeface="Arial" pitchFamily="34" charset="0"/>
            </a:endParaRPr>
          </a:p>
          <a:p>
            <a:r>
              <a:rPr lang="en-US" altLang="ko-KR" sz="800" b="0" dirty="0">
                <a:latin typeface="+mn-ea"/>
                <a:ea typeface="+mn-ea"/>
                <a:cs typeface="Arial" pitchFamily="34" charset="0"/>
              </a:rPr>
              <a:t>H : </a:t>
            </a:r>
            <a:r>
              <a:rPr lang="ko-KR" altLang="en-US" sz="800" b="0" dirty="0">
                <a:latin typeface="+mn-ea"/>
                <a:ea typeface="+mn-ea"/>
                <a:cs typeface="Arial" pitchFamily="34" charset="0"/>
              </a:rPr>
              <a:t>홈페이지</a:t>
            </a:r>
            <a:endParaRPr lang="en-US" altLang="ko-KR" sz="800" b="0" dirty="0">
              <a:latin typeface="+mn-ea"/>
              <a:ea typeface="+mn-ea"/>
              <a:cs typeface="Arial" pitchFamily="34" charset="0"/>
            </a:endParaRPr>
          </a:p>
          <a:p>
            <a:r>
              <a:rPr lang="en-US" altLang="ko-KR" sz="800" b="0" dirty="0">
                <a:latin typeface="+mn-ea"/>
                <a:ea typeface="+mn-ea"/>
                <a:cs typeface="Arial" pitchFamily="34" charset="0"/>
              </a:rPr>
              <a:t>B : </a:t>
            </a:r>
            <a:r>
              <a:rPr lang="ko-KR" altLang="en-US" sz="800" b="0" dirty="0" err="1">
                <a:latin typeface="+mn-ea"/>
                <a:ea typeface="+mn-ea"/>
                <a:cs typeface="Arial" pitchFamily="34" charset="0"/>
              </a:rPr>
              <a:t>비즈니스포털</a:t>
            </a:r>
            <a:endParaRPr lang="ko-KR" altLang="en-US" sz="800" b="0" dirty="0">
              <a:latin typeface="+mn-ea"/>
              <a:ea typeface="+mn-ea"/>
              <a:cs typeface="Arial" pitchFamily="34" charset="0"/>
            </a:endParaRPr>
          </a:p>
        </p:txBody>
      </p:sp>
      <p:sp>
        <p:nvSpPr>
          <p:cNvPr id="20" name="TextBox 19">
            <a:extLst>
              <a:ext uri="{FF2B5EF4-FFF2-40B4-BE49-F238E27FC236}">
                <a16:creationId xmlns:a16="http://schemas.microsoft.com/office/drawing/2014/main" id="{E4BD5D9E-A99A-4D6C-A1CB-95A55062197D}"/>
              </a:ext>
            </a:extLst>
          </p:cNvPr>
          <p:cNvSpPr txBox="1"/>
          <p:nvPr/>
        </p:nvSpPr>
        <p:spPr bwMode="auto">
          <a:xfrm>
            <a:off x="291741" y="744118"/>
            <a:ext cx="4954464" cy="369332"/>
          </a:xfrm>
          <a:prstGeom prst="rect">
            <a:avLst/>
          </a:prstGeom>
          <a:noFill/>
          <a:ln w="9525">
            <a:noFill/>
            <a:miter lim="800000"/>
            <a:headEnd/>
            <a:tailEnd/>
          </a:ln>
        </p:spPr>
        <p:txBody>
          <a:bodyPr wrap="square">
            <a:spAutoFit/>
          </a:bodyPr>
          <a:lstStyle/>
          <a:p>
            <a:pPr lvl="0" eaLnBrk="1" hangingPunct="1"/>
            <a:r>
              <a:rPr lang="en-US" altLang="ko-KR" dirty="0">
                <a:solidFill>
                  <a:prstClr val="black"/>
                </a:solidFill>
                <a:latin typeface="+mn-ea"/>
                <a:ea typeface="+mn-ea"/>
                <a:cs typeface="Arial" panose="020B0604020202020204" pitchFamily="34" charset="0"/>
              </a:rPr>
              <a:t>※ </a:t>
            </a:r>
            <a:r>
              <a:rPr lang="ko-KR" altLang="en-US" dirty="0">
                <a:solidFill>
                  <a:prstClr val="black"/>
                </a:solidFill>
                <a:latin typeface="+mn-ea"/>
                <a:ea typeface="+mn-ea"/>
                <a:cs typeface="Arial" panose="020B0604020202020204" pitchFamily="34" charset="0"/>
              </a:rPr>
              <a:t>파일명 정의</a:t>
            </a:r>
            <a:endParaRPr lang="en-US" altLang="ko-KR" b="0" dirty="0">
              <a:solidFill>
                <a:prstClr val="black"/>
              </a:solidFill>
              <a:latin typeface="+mn-ea"/>
              <a:ea typeface="+mn-ea"/>
              <a:cs typeface="Arial" panose="020B0604020202020204" pitchFamily="34" charset="0"/>
            </a:endParaRPr>
          </a:p>
          <a:p>
            <a:pPr lvl="0" eaLnBrk="1" hangingPunct="1"/>
            <a:r>
              <a:rPr lang="en-US" altLang="ko-KR" b="0" dirty="0">
                <a:solidFill>
                  <a:prstClr val="black"/>
                </a:solidFill>
                <a:latin typeface="+mn-ea"/>
                <a:ea typeface="+mn-ea"/>
                <a:cs typeface="Arial" panose="020B0604020202020204" pitchFamily="34" charset="0"/>
              </a:rPr>
              <a:t>SB_</a:t>
            </a:r>
            <a:r>
              <a:rPr lang="ko-KR" altLang="en-US" b="0" dirty="0" err="1">
                <a:solidFill>
                  <a:prstClr val="black"/>
                </a:solidFill>
                <a:latin typeface="+mn-ea"/>
                <a:ea typeface="+mn-ea"/>
                <a:cs typeface="Arial" panose="020B0604020202020204" pitchFamily="34" charset="0"/>
              </a:rPr>
              <a:t>실리콘웍스</a:t>
            </a:r>
            <a:r>
              <a:rPr lang="ko-KR" altLang="en-US" b="0" dirty="0">
                <a:solidFill>
                  <a:prstClr val="black"/>
                </a:solidFill>
                <a:latin typeface="+mn-ea"/>
                <a:ea typeface="+mn-ea"/>
                <a:cs typeface="Arial" panose="020B0604020202020204" pitchFamily="34" charset="0"/>
              </a:rPr>
              <a:t> 홈페이지 리뉴얼 구축</a:t>
            </a:r>
            <a:r>
              <a:rPr lang="en-US" altLang="ko-KR" b="0" dirty="0">
                <a:solidFill>
                  <a:prstClr val="black"/>
                </a:solidFill>
                <a:latin typeface="+mn-ea"/>
                <a:ea typeface="+mn-ea"/>
                <a:cs typeface="Arial" panose="020B0604020202020204" pitchFamily="34" charset="0"/>
              </a:rPr>
              <a:t>_HPKU_0.0.1_YYMMDD.pptx</a:t>
            </a:r>
          </a:p>
        </p:txBody>
      </p:sp>
      <p:graphicFrame>
        <p:nvGraphicFramePr>
          <p:cNvPr id="2" name="표 1">
            <a:extLst>
              <a:ext uri="{FF2B5EF4-FFF2-40B4-BE49-F238E27FC236}">
                <a16:creationId xmlns:a16="http://schemas.microsoft.com/office/drawing/2014/main" id="{3D87DAA5-A88D-4BDC-A641-3F64D124411E}"/>
              </a:ext>
            </a:extLst>
          </p:cNvPr>
          <p:cNvGraphicFramePr>
            <a:graphicFrameLocks noGrp="1"/>
          </p:cNvGraphicFramePr>
          <p:nvPr>
            <p:extLst>
              <p:ext uri="{D42A27DB-BD31-4B8C-83A1-F6EECF244321}">
                <p14:modId xmlns:p14="http://schemas.microsoft.com/office/powerpoint/2010/main" val="3435405021"/>
              </p:ext>
            </p:extLst>
          </p:nvPr>
        </p:nvGraphicFramePr>
        <p:xfrm>
          <a:off x="5417649" y="998033"/>
          <a:ext cx="2808313" cy="4696560"/>
        </p:xfrm>
        <a:graphic>
          <a:graphicData uri="http://schemas.openxmlformats.org/drawingml/2006/table">
            <a:tbl>
              <a:tblPr/>
              <a:tblGrid>
                <a:gridCol w="1671488">
                  <a:extLst>
                    <a:ext uri="{9D8B030D-6E8A-4147-A177-3AD203B41FA5}">
                      <a16:colId xmlns:a16="http://schemas.microsoft.com/office/drawing/2014/main" val="2904264540"/>
                    </a:ext>
                  </a:extLst>
                </a:gridCol>
                <a:gridCol w="1136825">
                  <a:extLst>
                    <a:ext uri="{9D8B030D-6E8A-4147-A177-3AD203B41FA5}">
                      <a16:colId xmlns:a16="http://schemas.microsoft.com/office/drawing/2014/main" val="613456946"/>
                    </a:ext>
                  </a:extLst>
                </a:gridCol>
              </a:tblGrid>
              <a:tr h="183059">
                <a:tc>
                  <a:txBody>
                    <a:bodyPr/>
                    <a:lstStyle/>
                    <a:p>
                      <a:pPr algn="ctr" latinLnBrk="1"/>
                      <a:r>
                        <a:rPr lang="ko-KR" altLang="en-US" sz="900" b="1" baseline="0" dirty="0">
                          <a:latin typeface="+mn-ea"/>
                          <a:ea typeface="+mn-ea"/>
                          <a:cs typeface="Arial" pitchFamily="34" charset="0"/>
                        </a:rPr>
                        <a:t>구분</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900" b="1" baseline="0" dirty="0">
                          <a:latin typeface="+mn-ea"/>
                          <a:ea typeface="+mn-ea"/>
                          <a:cs typeface="Arial" pitchFamily="34" charset="0"/>
                        </a:rPr>
                        <a:t>메뉴 코드</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71254793"/>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a:t>
                      </a:r>
                      <a:r>
                        <a:rPr lang="en-US" altLang="ko-KR" sz="900" baseline="0" dirty="0">
                          <a:latin typeface="+mn-ea"/>
                          <a:ea typeface="+mn-ea"/>
                          <a:cs typeface="Arial" pitchFamily="34" charset="0"/>
                        </a:rPr>
                        <a:t>Main</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BPKU00</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50837616"/>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a:t>
                      </a:r>
                      <a:r>
                        <a:rPr lang="en-US" altLang="ko-KR" sz="900" baseline="0" dirty="0">
                          <a:latin typeface="+mn-ea"/>
                          <a:ea typeface="+mn-ea"/>
                          <a:cs typeface="Arial" pitchFamily="34" charset="0"/>
                        </a:rPr>
                        <a:t>Company</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BPKU01</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31418558"/>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품질방침</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BPKU02</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2173971"/>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생산방안</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BPKU03</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65220060"/>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a:t>
                      </a:r>
                      <a:r>
                        <a:rPr lang="en-US" altLang="ko-KR" sz="900" baseline="0" dirty="0">
                          <a:latin typeface="+mn-ea"/>
                          <a:ea typeface="+mn-ea"/>
                          <a:cs typeface="Arial" pitchFamily="34" charset="0"/>
                        </a:rPr>
                        <a:t>Project</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BPKU04</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75327432"/>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상황판</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BPKU05</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53980267"/>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회원가입</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BPKU06</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67180509"/>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로그인</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BPKU07</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15732522"/>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회원정보수정</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BPKU08</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5425704"/>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개인정보처리방침</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BPKU09</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36510419"/>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a:t>
                      </a:r>
                      <a:r>
                        <a:rPr lang="ko-KR" altLang="en-US" sz="900" baseline="0" dirty="0" err="1">
                          <a:latin typeface="+mn-ea"/>
                          <a:ea typeface="+mn-ea"/>
                          <a:cs typeface="Arial" pitchFamily="34" charset="0"/>
                        </a:rPr>
                        <a:t>이메일무단수집거부</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BPKU10</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53777788"/>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PC</a:t>
                      </a:r>
                      <a:r>
                        <a:rPr lang="ko-KR" altLang="en-US" sz="900" baseline="0" dirty="0">
                          <a:latin typeface="+mn-ea"/>
                          <a:ea typeface="+mn-ea"/>
                          <a:cs typeface="Arial" pitchFamily="34" charset="0"/>
                        </a:rPr>
                        <a:t>웹 </a:t>
                      </a:r>
                      <a:r>
                        <a:rPr lang="ko-KR" altLang="en-US" sz="900" baseline="0" dirty="0" err="1">
                          <a:latin typeface="+mn-ea"/>
                          <a:ea typeface="+mn-ea"/>
                          <a:cs typeface="Arial" pitchFamily="34" charset="0"/>
                        </a:rPr>
                        <a:t>메일폼</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BPKU11</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42660493"/>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a:t>
                      </a:r>
                      <a:r>
                        <a:rPr lang="en-US" altLang="ko-KR" sz="900" baseline="0" dirty="0">
                          <a:latin typeface="+mn-ea"/>
                          <a:ea typeface="+mn-ea"/>
                          <a:cs typeface="Arial" pitchFamily="34" charset="0"/>
                        </a:rPr>
                        <a:t>Company</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BMKU01</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2892901"/>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품질방침</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BMKU02</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90465239"/>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생산방안</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BMKU03</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79652543"/>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a:t>
                      </a:r>
                      <a:r>
                        <a:rPr lang="en-US" altLang="ko-KR" sz="900" baseline="0" dirty="0">
                          <a:latin typeface="+mn-ea"/>
                          <a:ea typeface="+mn-ea"/>
                          <a:cs typeface="Arial" pitchFamily="34" charset="0"/>
                        </a:rPr>
                        <a:t>Project</a:t>
                      </a: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BMKU04</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83124619"/>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상황판</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BMKU05</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5655260"/>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회원가입</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BMKU06</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50674427"/>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로그인</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BMKU07</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054524265"/>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회원정보수정</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BMKU08</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6149444"/>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개인정보처리방침</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BMKU09</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32451542"/>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en-US" altLang="ko-KR" sz="900" baseline="0" dirty="0">
                          <a:latin typeface="+mn-ea"/>
                          <a:ea typeface="+mn-ea"/>
                          <a:cs typeface="Arial" pitchFamily="34" charset="0"/>
                        </a:rPr>
                        <a:t>MO</a:t>
                      </a:r>
                      <a:r>
                        <a:rPr lang="ko-KR" altLang="en-US" sz="900" baseline="0" dirty="0">
                          <a:latin typeface="+mn-ea"/>
                          <a:ea typeface="+mn-ea"/>
                          <a:cs typeface="Arial" pitchFamily="34" charset="0"/>
                        </a:rPr>
                        <a:t>웹 </a:t>
                      </a:r>
                      <a:r>
                        <a:rPr lang="ko-KR" altLang="en-US" sz="900" baseline="0" dirty="0" err="1">
                          <a:latin typeface="+mn-ea"/>
                          <a:ea typeface="+mn-ea"/>
                          <a:cs typeface="Arial" pitchFamily="34" charset="0"/>
                        </a:rPr>
                        <a:t>이메일무단수집거부</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BMKU10</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64804960"/>
                  </a:ext>
                </a:extLst>
              </a:tr>
              <a:tr h="183059">
                <a:tc>
                  <a:txBody>
                    <a:bodyPr/>
                    <a:lstStyle/>
                    <a:p>
                      <a:pPr marL="0" marR="0" lvl="0" indent="0" algn="l" defTabSz="914331" rtl="0" eaLnBrk="1" fontAlgn="auto" latinLnBrk="1" hangingPunct="1">
                        <a:lnSpc>
                          <a:spcPct val="100000"/>
                        </a:lnSpc>
                        <a:spcBef>
                          <a:spcPts val="0"/>
                        </a:spcBef>
                        <a:spcAft>
                          <a:spcPts val="0"/>
                        </a:spcAft>
                        <a:buClrTx/>
                        <a:buSzTx/>
                        <a:buFontTx/>
                        <a:buNone/>
                        <a:tabLst/>
                        <a:defRPr/>
                      </a:pPr>
                      <a:r>
                        <a:rPr lang="ko-KR" altLang="en-US" sz="900" baseline="0" dirty="0">
                          <a:latin typeface="+mn-ea"/>
                          <a:ea typeface="+mn-ea"/>
                          <a:cs typeface="Arial" pitchFamily="34" charset="0"/>
                        </a:rPr>
                        <a:t>관리자</a:t>
                      </a:r>
                      <a:endParaRPr lang="en-US" altLang="ko-KR" sz="900" baseline="0" dirty="0">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black"/>
                          </a:solidFill>
                          <a:effectLst/>
                          <a:uLnTx/>
                          <a:uFillTx/>
                          <a:latin typeface="+mn-ea"/>
                          <a:ea typeface="+mn-ea"/>
                          <a:cs typeface="Arial" pitchFamily="34" charset="0"/>
                        </a:rPr>
                        <a:t>BAU</a:t>
                      </a:r>
                      <a:endParaRPr kumimoji="0" lang="ko-KR" altLang="en-US" sz="900" b="0" i="0" u="none" strike="noStrike" kern="1200" cap="none" spc="0" normalizeH="0" baseline="0" noProof="0" dirty="0">
                        <a:ln>
                          <a:noFill/>
                        </a:ln>
                        <a:solidFill>
                          <a:prstClr val="black"/>
                        </a:solidFill>
                        <a:effectLst/>
                        <a:uLnTx/>
                        <a:uFillTx/>
                        <a:latin typeface="+mn-ea"/>
                        <a:ea typeface="+mn-ea"/>
                        <a:cs typeface="Arial" pitchFamily="34" charset="0"/>
                      </a:endParaRPr>
                    </a:p>
                  </a:txBody>
                  <a:tcPr marL="29249" marR="29249" marT="29265" marB="29265">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01299732"/>
                  </a:ext>
                </a:extLst>
              </a:tr>
            </a:tbl>
          </a:graphicData>
        </a:graphic>
      </p:graphicFrame>
    </p:spTree>
    <p:extLst>
      <p:ext uri="{BB962C8B-B14F-4D97-AF65-F5344CB8AC3E}">
        <p14:creationId xmlns:p14="http://schemas.microsoft.com/office/powerpoint/2010/main" val="299882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텍스트 개체 틀 1"/>
          <p:cNvSpPr txBox="1">
            <a:spLocks/>
          </p:cNvSpPr>
          <p:nvPr/>
        </p:nvSpPr>
        <p:spPr>
          <a:xfrm>
            <a:off x="5113454" y="836713"/>
            <a:ext cx="4505425" cy="4446817"/>
          </a:xfrm>
          <a:prstGeom prst="rect">
            <a:avLst/>
          </a:prstGeom>
        </p:spPr>
        <p:txBody>
          <a:bodyPr/>
          <a:lstStyle>
            <a:lvl1pPr marL="0" indent="0" algn="l" rtl="0" eaLnBrk="0" fontAlgn="base" latinLnBrk="1" hangingPunct="0">
              <a:spcBef>
                <a:spcPct val="20000"/>
              </a:spcBef>
              <a:spcAft>
                <a:spcPct val="0"/>
              </a:spcAft>
              <a:buNone/>
              <a:defRPr kumimoji="1" sz="900" baseline="0">
                <a:solidFill>
                  <a:schemeClr val="tx1"/>
                </a:solidFill>
                <a:latin typeface="Arial" panose="020B0604020202020204" pitchFamily="34" charset="0"/>
                <a:ea typeface="돋움" panose="020B0600000101010101" pitchFamily="50" charset="-127"/>
                <a:cs typeface="+mn-cs"/>
              </a:defRPr>
            </a:lvl1pPr>
            <a:lvl2pPr marL="457200" indent="0" algn="l" rtl="0" eaLnBrk="0" fontAlgn="base" latinLnBrk="1" hangingPunct="0">
              <a:spcBef>
                <a:spcPct val="20000"/>
              </a:spcBef>
              <a:spcAft>
                <a:spcPct val="0"/>
              </a:spcAft>
              <a:buNone/>
              <a:defRPr kumimoji="1" sz="900">
                <a:solidFill>
                  <a:schemeClr val="tx1"/>
                </a:solidFill>
                <a:latin typeface="+mn-lt"/>
                <a:ea typeface="+mn-ea"/>
              </a:defRPr>
            </a:lvl2pPr>
            <a:lvl3pPr marL="914400" indent="0" algn="l" rtl="0" eaLnBrk="0" fontAlgn="base" latinLnBrk="1" hangingPunct="0">
              <a:spcBef>
                <a:spcPct val="20000"/>
              </a:spcBef>
              <a:spcAft>
                <a:spcPct val="0"/>
              </a:spcAft>
              <a:buNone/>
              <a:defRPr kumimoji="1" sz="900">
                <a:solidFill>
                  <a:schemeClr val="tx1"/>
                </a:solidFill>
                <a:latin typeface="+mn-lt"/>
                <a:ea typeface="+mn-ea"/>
              </a:defRPr>
            </a:lvl3pPr>
            <a:lvl4pPr marL="1371600" indent="0" algn="l" rtl="0" eaLnBrk="0" fontAlgn="base" latinLnBrk="1" hangingPunct="0">
              <a:spcBef>
                <a:spcPct val="20000"/>
              </a:spcBef>
              <a:spcAft>
                <a:spcPct val="0"/>
              </a:spcAft>
              <a:buNone/>
              <a:defRPr kumimoji="1" sz="900">
                <a:solidFill>
                  <a:schemeClr val="tx1"/>
                </a:solidFill>
                <a:latin typeface="+mn-lt"/>
                <a:ea typeface="+mn-ea"/>
              </a:defRPr>
            </a:lvl4pPr>
            <a:lvl5pPr marL="1828800" indent="0" algn="l" rtl="0" eaLnBrk="0" fontAlgn="base" latinLnBrk="1" hangingPunct="0">
              <a:spcBef>
                <a:spcPct val="20000"/>
              </a:spcBef>
              <a:spcAft>
                <a:spcPct val="0"/>
              </a:spcAft>
              <a:buNone/>
              <a:defRPr kumimoji="1" sz="900">
                <a:solidFill>
                  <a:schemeClr val="tx1"/>
                </a:solidFill>
                <a:latin typeface="+mn-lt"/>
                <a:ea typeface="+mn-ea"/>
              </a:defRPr>
            </a:lvl5pPr>
            <a:lvl6pPr marL="2514410" indent="-228583" algn="l" rtl="0" fontAlgn="base" latinLnBrk="1">
              <a:spcBef>
                <a:spcPct val="20000"/>
              </a:spcBef>
              <a:spcAft>
                <a:spcPct val="0"/>
              </a:spcAft>
              <a:buChar char="»"/>
              <a:defRPr kumimoji="1" sz="2000">
                <a:solidFill>
                  <a:schemeClr val="tx1"/>
                </a:solidFill>
                <a:latin typeface="+mn-lt"/>
                <a:ea typeface="+mn-ea"/>
              </a:defRPr>
            </a:lvl6pPr>
            <a:lvl7pPr marL="2971575" indent="-228583" algn="l" rtl="0" fontAlgn="base" latinLnBrk="1">
              <a:spcBef>
                <a:spcPct val="20000"/>
              </a:spcBef>
              <a:spcAft>
                <a:spcPct val="0"/>
              </a:spcAft>
              <a:buChar char="»"/>
              <a:defRPr kumimoji="1" sz="2000">
                <a:solidFill>
                  <a:schemeClr val="tx1"/>
                </a:solidFill>
                <a:latin typeface="+mn-lt"/>
                <a:ea typeface="+mn-ea"/>
              </a:defRPr>
            </a:lvl7pPr>
            <a:lvl8pPr marL="3428741" indent="-228583" algn="l" rtl="0" fontAlgn="base" latinLnBrk="1">
              <a:spcBef>
                <a:spcPct val="20000"/>
              </a:spcBef>
              <a:spcAft>
                <a:spcPct val="0"/>
              </a:spcAft>
              <a:buChar char="»"/>
              <a:defRPr kumimoji="1" sz="2000">
                <a:solidFill>
                  <a:schemeClr val="tx1"/>
                </a:solidFill>
                <a:latin typeface="+mn-lt"/>
                <a:ea typeface="+mn-ea"/>
              </a:defRPr>
            </a:lvl8pPr>
            <a:lvl9pPr marL="3885906" indent="-228583" algn="l" rtl="0" fontAlgn="base" latinLnBrk="1">
              <a:spcBef>
                <a:spcPct val="20000"/>
              </a:spcBef>
              <a:spcAft>
                <a:spcPct val="0"/>
              </a:spcAft>
              <a:buChar char="»"/>
              <a:defRPr kumimoji="1" sz="2000">
                <a:solidFill>
                  <a:schemeClr val="tx1"/>
                </a:solidFill>
                <a:latin typeface="+mn-lt"/>
                <a:ea typeface="+mn-ea"/>
              </a:defRPr>
            </a:lvl9pPr>
          </a:lstStyle>
          <a:p>
            <a:pPr marL="139303" indent="-139303">
              <a:buFont typeface="Arial" panose="020B0604020202020204" pitchFamily="34" charset="0"/>
              <a:buChar char="•"/>
            </a:pPr>
            <a:r>
              <a:rPr lang="ko-KR" altLang="en-US" b="0" kern="0" dirty="0">
                <a:latin typeface="+mn-ea"/>
                <a:ea typeface="+mn-ea"/>
              </a:rPr>
              <a:t>사용자 입력 및 항목 선택 누락</a:t>
            </a:r>
            <a:r>
              <a:rPr lang="en-US" altLang="ko-KR" b="0" kern="0" dirty="0">
                <a:latin typeface="+mn-ea"/>
                <a:ea typeface="+mn-ea"/>
              </a:rPr>
              <a:t>, </a:t>
            </a:r>
            <a:r>
              <a:rPr lang="ko-KR" altLang="en-US" b="0" kern="0" dirty="0">
                <a:latin typeface="+mn-ea"/>
                <a:ea typeface="+mn-ea"/>
              </a:rPr>
              <a:t>입력 오류 및 항목별 조건을 충족하지 않은 경우 </a:t>
            </a:r>
            <a:r>
              <a:rPr lang="ko-KR" altLang="en-US" b="0" kern="0" dirty="0" err="1">
                <a:latin typeface="+mn-ea"/>
                <a:ea typeface="+mn-ea"/>
              </a:rPr>
              <a:t>알럿</a:t>
            </a:r>
            <a:r>
              <a:rPr lang="ko-KR" altLang="en-US" b="0" kern="0" dirty="0">
                <a:latin typeface="+mn-ea"/>
                <a:ea typeface="+mn-ea"/>
              </a:rPr>
              <a:t> 메시지 출력 및 포커스 이동 처리</a:t>
            </a:r>
            <a:br>
              <a:rPr lang="en-US" altLang="ko-KR" b="0" kern="0" dirty="0">
                <a:latin typeface="+mn-ea"/>
                <a:ea typeface="+mn-ea"/>
              </a:rPr>
            </a:br>
            <a:r>
              <a:rPr lang="ko-KR" altLang="en-US" b="0" kern="0" dirty="0">
                <a:latin typeface="+mn-ea"/>
                <a:ea typeface="+mn-ea"/>
              </a:rPr>
              <a:t>예</a:t>
            </a:r>
            <a:r>
              <a:rPr lang="en-US" altLang="ko-KR" b="0" kern="0" dirty="0">
                <a:latin typeface="+mn-ea"/>
                <a:ea typeface="+mn-ea"/>
              </a:rPr>
              <a:t>) </a:t>
            </a:r>
            <a:r>
              <a:rPr lang="ko-KR" altLang="en-US" b="0" kern="0" dirty="0" err="1">
                <a:latin typeface="+mn-ea"/>
                <a:ea typeface="+mn-ea"/>
              </a:rPr>
              <a:t>필수항목</a:t>
            </a:r>
            <a:r>
              <a:rPr lang="ko-KR" altLang="en-US" b="0" kern="0" dirty="0">
                <a:latin typeface="+mn-ea"/>
                <a:ea typeface="+mn-ea"/>
              </a:rPr>
              <a:t> 누락 시</a:t>
            </a:r>
            <a:r>
              <a:rPr lang="en-US" altLang="ko-KR" b="0" kern="0" dirty="0">
                <a:latin typeface="+mn-ea"/>
                <a:ea typeface="+mn-ea"/>
              </a:rPr>
              <a:t>, </a:t>
            </a:r>
            <a:r>
              <a:rPr lang="ko-KR" altLang="en-US" b="0" kern="0" dirty="0">
                <a:latin typeface="+mn-ea"/>
                <a:ea typeface="+mn-ea"/>
              </a:rPr>
              <a:t>입력 오류 및 항목별 조건을 충족하지 않은 경우</a:t>
            </a:r>
            <a:r>
              <a:rPr lang="en-US" altLang="ko-KR" b="0" kern="0" dirty="0">
                <a:latin typeface="+mn-ea"/>
                <a:ea typeface="+mn-ea"/>
              </a:rPr>
              <a:t>, </a:t>
            </a:r>
            <a:r>
              <a:rPr lang="ko-KR" altLang="en-US" b="0" kern="0" dirty="0">
                <a:latin typeface="+mn-ea"/>
                <a:ea typeface="+mn-ea"/>
              </a:rPr>
              <a:t>허용 글자 수 초과 시</a:t>
            </a: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시점</a:t>
            </a:r>
            <a:br>
              <a:rPr lang="ko-KR" altLang="en-US" b="0" kern="0" dirty="0">
                <a:latin typeface="+mn-ea"/>
                <a:ea typeface="+mn-ea"/>
              </a:rPr>
            </a:br>
            <a:r>
              <a:rPr lang="en-US" altLang="ko-KR" b="0" kern="0" dirty="0">
                <a:latin typeface="+mn-ea"/>
                <a:ea typeface="+mn-ea"/>
              </a:rPr>
              <a:t>- </a:t>
            </a:r>
            <a:r>
              <a:rPr lang="ko-KR" altLang="en-US" b="0" kern="0" dirty="0">
                <a:latin typeface="+mn-ea"/>
                <a:ea typeface="+mn-ea"/>
              </a:rPr>
              <a:t>주 기능 버튼을 누르는 시점에 모든 필수 입력 혹은 입력 오류 항목에 대한 메시지 출력</a:t>
            </a:r>
            <a:br>
              <a:rPr lang="en-US" altLang="ko-KR" b="0" kern="0" dirty="0">
                <a:latin typeface="+mn-ea"/>
                <a:ea typeface="+mn-ea"/>
              </a:rPr>
            </a:br>
            <a:r>
              <a:rPr lang="en-US" altLang="ko-KR" b="0" kern="0" dirty="0">
                <a:latin typeface="+mn-ea"/>
                <a:ea typeface="+mn-ea"/>
              </a:rPr>
              <a:t>- </a:t>
            </a:r>
            <a:r>
              <a:rPr lang="ko-KR" altLang="en-US" b="0" kern="0" dirty="0">
                <a:latin typeface="+mn-ea"/>
                <a:ea typeface="+mn-ea"/>
              </a:rPr>
              <a:t>중복으로 </a:t>
            </a:r>
            <a:r>
              <a:rPr lang="ko-KR" altLang="en-US" b="0" kern="0" dirty="0" err="1">
                <a:latin typeface="+mn-ea"/>
                <a:ea typeface="+mn-ea"/>
              </a:rPr>
              <a:t>알럿</a:t>
            </a:r>
            <a:r>
              <a:rPr lang="ko-KR" altLang="en-US" b="0" kern="0" dirty="0">
                <a:latin typeface="+mn-ea"/>
                <a:ea typeface="+mn-ea"/>
              </a:rPr>
              <a:t> 메시지를 출력해야 하는 경우 위 </a:t>
            </a:r>
            <a:r>
              <a:rPr lang="en-US" altLang="ko-KR" b="0" kern="0" dirty="0">
                <a:latin typeface="+mn-ea"/>
                <a:ea typeface="+mn-ea"/>
                <a:sym typeface="Wingdings" panose="05000000000000000000" pitchFamily="2" charset="2"/>
              </a:rPr>
              <a:t> </a:t>
            </a:r>
            <a:r>
              <a:rPr lang="ko-KR" altLang="en-US" b="0" kern="0" dirty="0">
                <a:latin typeface="+mn-ea"/>
                <a:ea typeface="+mn-ea"/>
                <a:sym typeface="Wingdings" panose="05000000000000000000" pitchFamily="2" charset="2"/>
              </a:rPr>
              <a:t>아래</a:t>
            </a:r>
            <a:r>
              <a:rPr lang="en-US" altLang="ko-KR" b="0" kern="0" dirty="0">
                <a:latin typeface="+mn-ea"/>
                <a:ea typeface="+mn-ea"/>
                <a:sym typeface="Wingdings" panose="05000000000000000000" pitchFamily="2" charset="2"/>
              </a:rPr>
              <a:t>, </a:t>
            </a:r>
            <a:r>
              <a:rPr lang="ko-KR" altLang="en-US" b="0" kern="0" dirty="0">
                <a:latin typeface="+mn-ea"/>
                <a:ea typeface="+mn-ea"/>
                <a:sym typeface="Wingdings" panose="05000000000000000000" pitchFamily="2" charset="2"/>
              </a:rPr>
              <a:t>좌 </a:t>
            </a:r>
            <a:r>
              <a:rPr lang="en-US" altLang="ko-KR" b="0" kern="0" dirty="0">
                <a:latin typeface="+mn-ea"/>
                <a:ea typeface="+mn-ea"/>
                <a:sym typeface="Wingdings" panose="05000000000000000000" pitchFamily="2" charset="2"/>
              </a:rPr>
              <a:t> </a:t>
            </a:r>
            <a:r>
              <a:rPr lang="ko-KR" altLang="en-US" b="0" kern="0" dirty="0">
                <a:latin typeface="+mn-ea"/>
                <a:ea typeface="+mn-ea"/>
                <a:sym typeface="Wingdings" panose="05000000000000000000" pitchFamily="2" charset="2"/>
              </a:rPr>
              <a:t>우 항목 순서로 가장 첫 항목에 포커스 이동 처리</a:t>
            </a: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위치</a:t>
            </a:r>
            <a:br>
              <a:rPr lang="en-US" altLang="ko-KR" b="0" kern="0" dirty="0">
                <a:latin typeface="+mn-ea"/>
                <a:ea typeface="+mn-ea"/>
              </a:rPr>
            </a:br>
            <a:r>
              <a:rPr lang="ko-KR" altLang="en-US" b="0" kern="0" dirty="0">
                <a:latin typeface="+mn-ea"/>
                <a:ea typeface="+mn-ea"/>
              </a:rPr>
              <a:t>해당 </a:t>
            </a:r>
            <a:r>
              <a:rPr lang="ko-KR" altLang="en-US" b="0" kern="0" dirty="0" err="1">
                <a:latin typeface="+mn-ea"/>
                <a:ea typeface="+mn-ea"/>
              </a:rPr>
              <a:t>인풋폼</a:t>
            </a:r>
            <a:r>
              <a:rPr lang="ko-KR" altLang="en-US" b="0" kern="0" dirty="0">
                <a:latin typeface="+mn-ea"/>
                <a:ea typeface="+mn-ea"/>
              </a:rPr>
              <a:t> 하단에 노출</a:t>
            </a:r>
            <a:endParaRPr lang="en-US" altLang="ko-KR" b="0" kern="0" dirty="0">
              <a:latin typeface="+mn-ea"/>
              <a:ea typeface="+mn-ea"/>
            </a:endParaRPr>
          </a:p>
          <a:p>
            <a:endParaRPr lang="en-US" altLang="ko-KR" b="0" kern="0" dirty="0">
              <a:latin typeface="+mn-ea"/>
              <a:ea typeface="+mn-ea"/>
            </a:endParaRPr>
          </a:p>
          <a:p>
            <a:endParaRPr lang="en-US" altLang="ko-KR" b="0" kern="0" dirty="0">
              <a:latin typeface="+mn-ea"/>
              <a:ea typeface="+mn-ea"/>
            </a:endParaRPr>
          </a:p>
          <a:p>
            <a:r>
              <a:rPr lang="ko-KR" altLang="en-US" b="0" kern="0" dirty="0">
                <a:latin typeface="+mn-ea"/>
                <a:ea typeface="+mn-ea"/>
              </a:rPr>
              <a:t>① </a:t>
            </a:r>
            <a:r>
              <a:rPr lang="en-US" altLang="ko-KR" b="0" kern="0" dirty="0">
                <a:latin typeface="+mn-ea"/>
                <a:ea typeface="+mn-ea"/>
              </a:rPr>
              <a:t>Text Box, Text Area</a:t>
            </a:r>
            <a:r>
              <a:rPr lang="ko-KR" altLang="en-US" b="0" kern="0" dirty="0">
                <a:latin typeface="+mn-ea"/>
                <a:ea typeface="+mn-ea"/>
              </a:rPr>
              <a:t>인 경우에는 포커스 이동</a:t>
            </a:r>
            <a:r>
              <a:rPr lang="en-US" altLang="ko-KR" b="0" kern="0" dirty="0">
                <a:latin typeface="+mn-ea"/>
                <a:ea typeface="+mn-ea"/>
              </a:rPr>
              <a:t>, </a:t>
            </a:r>
            <a:r>
              <a:rPr lang="ko-KR" altLang="en-US" b="0" kern="0" dirty="0">
                <a:latin typeface="+mn-ea"/>
                <a:ea typeface="+mn-ea"/>
              </a:rPr>
              <a:t>별도 지정 색상으로 라인 처리</a:t>
            </a:r>
            <a:r>
              <a:rPr lang="en-US" altLang="ko-KR" b="0" kern="0" dirty="0">
                <a:latin typeface="+mn-ea"/>
                <a:ea typeface="+mn-ea"/>
              </a:rPr>
              <a:t>,</a:t>
            </a:r>
            <a:r>
              <a:rPr lang="ko-KR" altLang="en-US" b="0" kern="0" dirty="0">
                <a:latin typeface="+mn-ea"/>
                <a:ea typeface="+mn-ea"/>
              </a:rPr>
              <a:t> 활성화 처리</a:t>
            </a:r>
            <a:endParaRPr lang="en-US" altLang="ko-KR" b="0" kern="0" dirty="0">
              <a:latin typeface="+mn-ea"/>
              <a:ea typeface="+mn-ea"/>
            </a:endParaRPr>
          </a:p>
          <a:p>
            <a:r>
              <a:rPr lang="ko-KR" altLang="en-US" b="0" kern="0" dirty="0">
                <a:latin typeface="+mn-ea"/>
                <a:ea typeface="+mn-ea"/>
              </a:rPr>
              <a:t>② </a:t>
            </a:r>
            <a:r>
              <a:rPr lang="ko-KR" altLang="en-US" b="0" kern="0" dirty="0" err="1">
                <a:latin typeface="+mn-ea"/>
                <a:ea typeface="+mn-ea"/>
              </a:rPr>
              <a:t>알럿</a:t>
            </a:r>
            <a:r>
              <a:rPr lang="ko-KR" altLang="en-US" b="0" kern="0" dirty="0">
                <a:latin typeface="+mn-ea"/>
                <a:ea typeface="+mn-ea"/>
              </a:rPr>
              <a:t> 메지시 출력</a:t>
            </a:r>
            <a:endParaRPr lang="en-US" altLang="ko-KR" b="0" kern="0" dirty="0">
              <a:latin typeface="+mn-ea"/>
              <a:ea typeface="+mn-ea"/>
            </a:endParaRPr>
          </a:p>
          <a:p>
            <a:r>
              <a:rPr lang="ko-KR" altLang="en-US" b="0" kern="0" dirty="0">
                <a:latin typeface="+mn-ea"/>
                <a:ea typeface="+mn-ea"/>
              </a:rPr>
              <a:t>③ 각 항목에 대한 도움말</a:t>
            </a:r>
            <a:r>
              <a:rPr lang="en-US" altLang="ko-KR" b="0" kern="0" dirty="0">
                <a:latin typeface="+mn-ea"/>
                <a:ea typeface="+mn-ea"/>
              </a:rPr>
              <a:t>, </a:t>
            </a:r>
            <a:r>
              <a:rPr lang="ko-KR" altLang="en-US" b="0" kern="0" dirty="0">
                <a:latin typeface="+mn-ea"/>
                <a:ea typeface="+mn-ea"/>
              </a:rPr>
              <a:t>예시 등이 필요한 경우 입력 폼 상단에 노출</a:t>
            </a:r>
            <a:endParaRPr lang="en-US" altLang="ko-KR" b="0" kern="0" dirty="0">
              <a:latin typeface="+mn-ea"/>
              <a:ea typeface="+mn-ea"/>
            </a:endParaRPr>
          </a:p>
          <a:p>
            <a:pPr marL="139303" indent="-139303">
              <a:buFont typeface="Arial" panose="020B0604020202020204" pitchFamily="34" charset="0"/>
              <a:buChar char="•"/>
            </a:pPr>
            <a:endParaRPr lang="ko-KR" altLang="en-US" b="0" kern="0" dirty="0">
              <a:latin typeface="+mn-ea"/>
              <a:ea typeface="+mn-ea"/>
            </a:endParaRPr>
          </a:p>
          <a:p>
            <a:endParaRPr lang="ko-KR" altLang="en-US" b="0" kern="0" dirty="0">
              <a:latin typeface="+mn-ea"/>
              <a:ea typeface="+mn-ea"/>
            </a:endParaRPr>
          </a:p>
        </p:txBody>
      </p:sp>
      <p:sp>
        <p:nvSpPr>
          <p:cNvPr id="30" name="텍스트 개체 틀 3"/>
          <p:cNvSpPr txBox="1">
            <a:spLocks/>
          </p:cNvSpPr>
          <p:nvPr/>
        </p:nvSpPr>
        <p:spPr>
          <a:xfrm>
            <a:off x="294447" y="836712"/>
            <a:ext cx="4592088" cy="292533"/>
          </a:xfrm>
          <a:prstGeom prst="rect">
            <a:avLst/>
          </a:prstGeom>
        </p:spPr>
        <p:txBody>
          <a:bodyPr/>
          <a:lstStyle>
            <a:lvl1pPr marL="0" indent="0" algn="l" rtl="0" eaLnBrk="0" fontAlgn="base" latinLnBrk="1" hangingPunct="0">
              <a:spcBef>
                <a:spcPct val="20000"/>
              </a:spcBef>
              <a:spcAft>
                <a:spcPct val="0"/>
              </a:spcAft>
              <a:buNone/>
              <a:defRPr kumimoji="1" sz="900" baseline="0">
                <a:solidFill>
                  <a:schemeClr val="tx1"/>
                </a:solidFill>
                <a:latin typeface="Arial" panose="020B0604020202020204" pitchFamily="34" charset="0"/>
                <a:ea typeface="돋움" panose="020B0600000101010101" pitchFamily="50" charset="-127"/>
                <a:cs typeface="+mn-cs"/>
              </a:defRPr>
            </a:lvl1pPr>
            <a:lvl2pPr marL="457200" indent="0" algn="l" rtl="0" eaLnBrk="0" fontAlgn="base" latinLnBrk="1" hangingPunct="0">
              <a:spcBef>
                <a:spcPct val="20000"/>
              </a:spcBef>
              <a:spcAft>
                <a:spcPct val="0"/>
              </a:spcAft>
              <a:buNone/>
              <a:defRPr kumimoji="1" sz="900">
                <a:solidFill>
                  <a:schemeClr val="tx1"/>
                </a:solidFill>
                <a:latin typeface="+mn-lt"/>
                <a:ea typeface="+mn-ea"/>
              </a:defRPr>
            </a:lvl2pPr>
            <a:lvl3pPr marL="914400" indent="0" algn="l" rtl="0" eaLnBrk="0" fontAlgn="base" latinLnBrk="1" hangingPunct="0">
              <a:spcBef>
                <a:spcPct val="20000"/>
              </a:spcBef>
              <a:spcAft>
                <a:spcPct val="0"/>
              </a:spcAft>
              <a:buNone/>
              <a:defRPr kumimoji="1" sz="900">
                <a:solidFill>
                  <a:schemeClr val="tx1"/>
                </a:solidFill>
                <a:latin typeface="+mn-lt"/>
                <a:ea typeface="+mn-ea"/>
              </a:defRPr>
            </a:lvl3pPr>
            <a:lvl4pPr marL="1371600" indent="0" algn="l" rtl="0" eaLnBrk="0" fontAlgn="base" latinLnBrk="1" hangingPunct="0">
              <a:spcBef>
                <a:spcPct val="20000"/>
              </a:spcBef>
              <a:spcAft>
                <a:spcPct val="0"/>
              </a:spcAft>
              <a:buNone/>
              <a:defRPr kumimoji="1" sz="900">
                <a:solidFill>
                  <a:schemeClr val="tx1"/>
                </a:solidFill>
                <a:latin typeface="+mn-lt"/>
                <a:ea typeface="+mn-ea"/>
              </a:defRPr>
            </a:lvl4pPr>
            <a:lvl5pPr marL="1828800" indent="0" algn="l" rtl="0" eaLnBrk="0" fontAlgn="base" latinLnBrk="1" hangingPunct="0">
              <a:spcBef>
                <a:spcPct val="20000"/>
              </a:spcBef>
              <a:spcAft>
                <a:spcPct val="0"/>
              </a:spcAft>
              <a:buNone/>
              <a:defRPr kumimoji="1" sz="900">
                <a:solidFill>
                  <a:schemeClr val="tx1"/>
                </a:solidFill>
                <a:latin typeface="+mn-lt"/>
                <a:ea typeface="+mn-ea"/>
              </a:defRPr>
            </a:lvl5pPr>
            <a:lvl6pPr marL="2514410" indent="-228583" algn="l" rtl="0" fontAlgn="base" latinLnBrk="1">
              <a:spcBef>
                <a:spcPct val="20000"/>
              </a:spcBef>
              <a:spcAft>
                <a:spcPct val="0"/>
              </a:spcAft>
              <a:buChar char="»"/>
              <a:defRPr kumimoji="1" sz="2000">
                <a:solidFill>
                  <a:schemeClr val="tx1"/>
                </a:solidFill>
                <a:latin typeface="+mn-lt"/>
                <a:ea typeface="+mn-ea"/>
              </a:defRPr>
            </a:lvl6pPr>
            <a:lvl7pPr marL="2971575" indent="-228583" algn="l" rtl="0" fontAlgn="base" latinLnBrk="1">
              <a:spcBef>
                <a:spcPct val="20000"/>
              </a:spcBef>
              <a:spcAft>
                <a:spcPct val="0"/>
              </a:spcAft>
              <a:buChar char="»"/>
              <a:defRPr kumimoji="1" sz="2000">
                <a:solidFill>
                  <a:schemeClr val="tx1"/>
                </a:solidFill>
                <a:latin typeface="+mn-lt"/>
                <a:ea typeface="+mn-ea"/>
              </a:defRPr>
            </a:lvl7pPr>
            <a:lvl8pPr marL="3428741" indent="-228583" algn="l" rtl="0" fontAlgn="base" latinLnBrk="1">
              <a:spcBef>
                <a:spcPct val="20000"/>
              </a:spcBef>
              <a:spcAft>
                <a:spcPct val="0"/>
              </a:spcAft>
              <a:buChar char="»"/>
              <a:defRPr kumimoji="1" sz="2000">
                <a:solidFill>
                  <a:schemeClr val="tx1"/>
                </a:solidFill>
                <a:latin typeface="+mn-lt"/>
                <a:ea typeface="+mn-ea"/>
              </a:defRPr>
            </a:lvl8pPr>
            <a:lvl9pPr marL="3885906" indent="-228583" algn="l" rtl="0" fontAlgn="base" latinLnBrk="1">
              <a:spcBef>
                <a:spcPct val="20000"/>
              </a:spcBef>
              <a:spcAft>
                <a:spcPct val="0"/>
              </a:spcAft>
              <a:buChar char="»"/>
              <a:defRPr kumimoji="1" sz="2000">
                <a:solidFill>
                  <a:schemeClr val="tx1"/>
                </a:solidFill>
                <a:latin typeface="+mn-lt"/>
                <a:ea typeface="+mn-ea"/>
              </a:defRPr>
            </a:lvl9pPr>
          </a:lstStyle>
          <a:p>
            <a:r>
              <a:rPr lang="en-US" altLang="ko-KR" kern="0" dirty="0">
                <a:latin typeface="+mn-ea"/>
                <a:ea typeface="+mn-ea"/>
              </a:rPr>
              <a:t>1-1. </a:t>
            </a:r>
            <a:r>
              <a:rPr lang="ko-KR" altLang="en-US" kern="0" dirty="0">
                <a:latin typeface="+mn-ea"/>
                <a:ea typeface="+mn-ea"/>
              </a:rPr>
              <a:t>경고</a:t>
            </a:r>
            <a:r>
              <a:rPr lang="en-US" altLang="ko-KR" kern="0" dirty="0">
                <a:latin typeface="+mn-ea"/>
                <a:ea typeface="+mn-ea"/>
              </a:rPr>
              <a:t>(</a:t>
            </a:r>
            <a:r>
              <a:rPr lang="ko-KR" altLang="en-US" kern="0" dirty="0">
                <a:latin typeface="+mn-ea"/>
                <a:ea typeface="+mn-ea"/>
              </a:rPr>
              <a:t>알림</a:t>
            </a:r>
            <a:r>
              <a:rPr lang="en-US" altLang="ko-KR" kern="0" dirty="0">
                <a:latin typeface="+mn-ea"/>
                <a:ea typeface="+mn-ea"/>
              </a:rPr>
              <a:t>)</a:t>
            </a:r>
            <a:r>
              <a:rPr lang="ko-KR" altLang="en-US" kern="0" dirty="0">
                <a:latin typeface="+mn-ea"/>
                <a:ea typeface="+mn-ea"/>
              </a:rPr>
              <a:t>형 </a:t>
            </a:r>
            <a:r>
              <a:rPr lang="ko-KR" altLang="en-US" kern="0" dirty="0" err="1">
                <a:latin typeface="+mn-ea"/>
                <a:ea typeface="+mn-ea"/>
              </a:rPr>
              <a:t>알럿</a:t>
            </a:r>
            <a:r>
              <a:rPr lang="ko-KR" altLang="en-US" kern="0" dirty="0">
                <a:latin typeface="+mn-ea"/>
                <a:ea typeface="+mn-ea"/>
              </a:rPr>
              <a:t> 메시지 </a:t>
            </a:r>
            <a:r>
              <a:rPr lang="en-US" altLang="ko-KR" kern="0" dirty="0">
                <a:latin typeface="+mn-ea"/>
                <a:ea typeface="+mn-ea"/>
              </a:rPr>
              <a:t>(</a:t>
            </a:r>
            <a:r>
              <a:rPr lang="ko-KR" altLang="en-US" kern="0" dirty="0">
                <a:latin typeface="+mn-ea"/>
                <a:ea typeface="+mn-ea"/>
              </a:rPr>
              <a:t>사용자에서만 사용</a:t>
            </a:r>
            <a:r>
              <a:rPr lang="en-US" altLang="ko-KR" kern="0" dirty="0">
                <a:latin typeface="+mn-ea"/>
                <a:ea typeface="+mn-ea"/>
              </a:rPr>
              <a:t>)</a:t>
            </a:r>
            <a:endParaRPr lang="ko-KR" altLang="en-US" kern="0" dirty="0">
              <a:latin typeface="+mn-ea"/>
              <a:ea typeface="+mn-ea"/>
            </a:endParaRPr>
          </a:p>
        </p:txBody>
      </p:sp>
      <p:graphicFrame>
        <p:nvGraphicFramePr>
          <p:cNvPr id="31" name="표 30"/>
          <p:cNvGraphicFramePr>
            <a:graphicFrameLocks noGrp="1"/>
          </p:cNvGraphicFramePr>
          <p:nvPr/>
        </p:nvGraphicFramePr>
        <p:xfrm>
          <a:off x="560512" y="1155707"/>
          <a:ext cx="2520280" cy="3241948"/>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20000"/>
                    </a:ext>
                  </a:extLst>
                </a:gridCol>
              </a:tblGrid>
              <a:tr h="196296">
                <a:tc>
                  <a:txBody>
                    <a:bodyPr/>
                    <a:lstStyle/>
                    <a:p>
                      <a:pPr algn="r" latinLnBrk="1"/>
                      <a:r>
                        <a:rPr lang="ko-KR" altLang="en-US" sz="600" b="1" dirty="0">
                          <a:solidFill>
                            <a:schemeClr val="tx1"/>
                          </a:solidFill>
                          <a:latin typeface="맑은 고딕" panose="020B0503020000020004" pitchFamily="50" charset="-127"/>
                          <a:ea typeface="맑은 고딕" panose="020B0503020000020004" pitchFamily="50" charset="-127"/>
                          <a:cs typeface="Arial" pitchFamily="34" charset="0"/>
                        </a:rPr>
                        <a:t>필수 입력</a:t>
                      </a:r>
                      <a:r>
                        <a:rPr lang="en-US" altLang="ko-KR" sz="600" b="1"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29250" marR="29250" marT="37280" marB="3728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49095734"/>
                  </a:ext>
                </a:extLst>
              </a:tr>
              <a:tr h="492821">
                <a:tc>
                  <a:txBody>
                    <a:bodyPr/>
                    <a:lstStyle/>
                    <a:p>
                      <a:pPr algn="l" latinLnBrk="1"/>
                      <a:r>
                        <a:rPr lang="ko-KR" altLang="en-US" sz="700" b="1" dirty="0">
                          <a:solidFill>
                            <a:schemeClr val="tx1"/>
                          </a:solidFill>
                          <a:latin typeface="맑은 고딕" panose="020B0503020000020004" pitchFamily="50" charset="-127"/>
                          <a:ea typeface="맑은 고딕" panose="020B0503020000020004" pitchFamily="50" charset="-127"/>
                          <a:cs typeface="Arial" pitchFamily="34" charset="0"/>
                        </a:rPr>
                        <a:t>이름</a:t>
                      </a:r>
                      <a:r>
                        <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29250" marR="29250" marT="37280" marB="37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96">
                <a:tc>
                  <a:txBody>
                    <a:bodyPr/>
                    <a:lstStyle/>
                    <a:p>
                      <a:pPr algn="l" latinLnBrk="1"/>
                      <a:r>
                        <a:rPr lang="ko-KR" altLang="en-US" sz="700" b="1" baseline="0" dirty="0">
                          <a:solidFill>
                            <a:schemeClr val="tx1"/>
                          </a:solidFill>
                          <a:latin typeface="맑은 고딕" panose="020B0503020000020004" pitchFamily="50" charset="-127"/>
                          <a:ea typeface="맑은 고딕" panose="020B0503020000020004" pitchFamily="50" charset="-127"/>
                          <a:cs typeface="Arial" pitchFamily="34" charset="0"/>
                        </a:rPr>
                        <a:t>휴대폰번호</a:t>
                      </a:r>
                      <a:r>
                        <a:rPr lang="en-US" altLang="ko-KR" sz="700" b="1"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algn="l" latinLnBrk="1"/>
                      <a:endPar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r>
                        <a:rPr lang="ko-KR" altLang="en-US" sz="700" b="0" baseline="0" dirty="0">
                          <a:solidFill>
                            <a:schemeClr val="tx1"/>
                          </a:solidFill>
                          <a:latin typeface="맑은 고딕" panose="020B0503020000020004" pitchFamily="50" charset="-127"/>
                          <a:ea typeface="맑은 고딕" panose="020B0503020000020004" pitchFamily="50" charset="-127"/>
                          <a:cs typeface="Arial" pitchFamily="34" charset="0"/>
                        </a:rPr>
                        <a:t>전화번호는 하이픈</a:t>
                      </a:r>
                      <a:r>
                        <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700" b="0" baseline="0" dirty="0">
                          <a:solidFill>
                            <a:schemeClr val="tx1"/>
                          </a:solidFill>
                          <a:latin typeface="맑은 고딕" panose="020B0503020000020004" pitchFamily="50" charset="-127"/>
                          <a:ea typeface="맑은 고딕" panose="020B0503020000020004" pitchFamily="50" charset="-127"/>
                          <a:cs typeface="Arial" pitchFamily="34" charset="0"/>
                        </a:rPr>
                        <a:t>으로 구분하여 입력하세요</a:t>
                      </a:r>
                      <a:r>
                        <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rPr>
                        <a:t>.</a:t>
                      </a:r>
                    </a:p>
                    <a:p>
                      <a:pPr algn="l" latinLnBrk="1"/>
                      <a:endPar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r>
                        <a:rPr lang="ko-KR" altLang="en-US" sz="700" b="0" dirty="0">
                          <a:solidFill>
                            <a:srgbClr val="C12447"/>
                          </a:solidFill>
                          <a:latin typeface="맑은 고딕" panose="020B0503020000020004" pitchFamily="50" charset="-127"/>
                          <a:ea typeface="맑은 고딕" panose="020B0503020000020004" pitchFamily="50" charset="-127"/>
                          <a:cs typeface="Arial" pitchFamily="34" charset="0"/>
                        </a:rPr>
                        <a:t>휴대폰번호를 입력해주세요</a:t>
                      </a:r>
                      <a:r>
                        <a:rPr lang="en-US" altLang="ko-KR" sz="700" b="0" dirty="0">
                          <a:solidFill>
                            <a:srgbClr val="C12447"/>
                          </a:solidFill>
                          <a:latin typeface="맑은 고딕" panose="020B0503020000020004" pitchFamily="50" charset="-127"/>
                          <a:ea typeface="맑은 고딕" panose="020B0503020000020004" pitchFamily="50" charset="-127"/>
                          <a:cs typeface="Arial" pitchFamily="34" charset="0"/>
                        </a:rPr>
                        <a:t>. / Please</a:t>
                      </a:r>
                      <a:r>
                        <a:rPr lang="en-US" altLang="ko-KR" sz="700" b="0" baseline="0" dirty="0">
                          <a:solidFill>
                            <a:srgbClr val="C12447"/>
                          </a:solidFill>
                          <a:latin typeface="맑은 고딕" panose="020B0503020000020004" pitchFamily="50" charset="-127"/>
                          <a:ea typeface="맑은 고딕" panose="020B0503020000020004" pitchFamily="50" charset="-127"/>
                          <a:cs typeface="Arial" pitchFamily="34" charset="0"/>
                        </a:rPr>
                        <a:t> Enter Mobile Phone.</a:t>
                      </a:r>
                      <a:endParaRPr lang="en-US" altLang="ko-KR" sz="700" b="0" dirty="0">
                        <a:solidFill>
                          <a:srgbClr val="C12447"/>
                        </a:solidFill>
                        <a:latin typeface="맑은 고딕" panose="020B0503020000020004" pitchFamily="50" charset="-127"/>
                        <a:ea typeface="맑은 고딕" panose="020B0503020000020004" pitchFamily="50" charset="-127"/>
                        <a:cs typeface="Arial" pitchFamily="34" charset="0"/>
                      </a:endParaRPr>
                    </a:p>
                  </a:txBody>
                  <a:tcPr marL="29250" marR="29250" marT="37280" marB="37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88043035"/>
                  </a:ext>
                </a:extLst>
              </a:tr>
              <a:tr h="611361">
                <a:tc>
                  <a:txBody>
                    <a:bodyPr/>
                    <a:lstStyle/>
                    <a:p>
                      <a:pPr algn="l" latinLnBrk="1"/>
                      <a:r>
                        <a:rPr lang="ko-KR" altLang="en-US" sz="700" b="1" dirty="0">
                          <a:solidFill>
                            <a:schemeClr val="tx1"/>
                          </a:solidFill>
                          <a:latin typeface="맑은 고딕" panose="020B0503020000020004" pitchFamily="50" charset="-127"/>
                          <a:ea typeface="맑은 고딕" panose="020B0503020000020004" pitchFamily="50" charset="-127"/>
                          <a:cs typeface="Arial" pitchFamily="34" charset="0"/>
                        </a:rPr>
                        <a:t>이메일</a:t>
                      </a:r>
                      <a:r>
                        <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rPr>
                        <a:t>*</a:t>
                      </a: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r>
                        <a:rPr lang="ko-KR" altLang="en-US" sz="700" b="0" dirty="0">
                          <a:solidFill>
                            <a:srgbClr val="C00000"/>
                          </a:solidFill>
                          <a:latin typeface="맑은 고딕" panose="020B0503020000020004" pitchFamily="50" charset="-127"/>
                          <a:ea typeface="맑은 고딕" panose="020B0503020000020004" pitchFamily="50" charset="-127"/>
                          <a:cs typeface="Arial" pitchFamily="34" charset="0"/>
                        </a:rPr>
                        <a:t>이메일을 입력해주세요</a:t>
                      </a:r>
                      <a:r>
                        <a:rPr lang="en-US" altLang="ko-KR" sz="700" b="0" dirty="0">
                          <a:solidFill>
                            <a:srgbClr val="C00000"/>
                          </a:solidFill>
                          <a:latin typeface="맑은 고딕" panose="020B0503020000020004" pitchFamily="50" charset="-127"/>
                          <a:ea typeface="맑은 고딕" panose="020B0503020000020004" pitchFamily="50" charset="-127"/>
                          <a:cs typeface="Arial" pitchFamily="34" charset="0"/>
                        </a:rPr>
                        <a:t>, </a:t>
                      </a:r>
                      <a:r>
                        <a:rPr lang="en-US" altLang="ko-KR" sz="700" b="0">
                          <a:solidFill>
                            <a:srgbClr val="C00000"/>
                          </a:solidFill>
                          <a:latin typeface="맑은 고딕" panose="020B0503020000020004" pitchFamily="50" charset="-127"/>
                          <a:ea typeface="맑은 고딕" panose="020B0503020000020004" pitchFamily="50" charset="-127"/>
                          <a:cs typeface="Arial" pitchFamily="34" charset="0"/>
                        </a:rPr>
                        <a:t>/ Please</a:t>
                      </a:r>
                      <a:r>
                        <a:rPr lang="en-US" altLang="ko-KR" sz="700" b="0" baseline="0">
                          <a:solidFill>
                            <a:srgbClr val="C00000"/>
                          </a:solidFill>
                          <a:latin typeface="맑은 고딕" panose="020B0503020000020004" pitchFamily="50" charset="-127"/>
                          <a:ea typeface="맑은 고딕" panose="020B0503020000020004" pitchFamily="50" charset="-127"/>
                          <a:cs typeface="Arial" pitchFamily="34" charset="0"/>
                        </a:rPr>
                        <a:t> </a:t>
                      </a:r>
                      <a:r>
                        <a:rPr lang="en-US" altLang="ko-KR" sz="700" b="0" baseline="0" dirty="0">
                          <a:solidFill>
                            <a:srgbClr val="C00000"/>
                          </a:solidFill>
                          <a:latin typeface="맑은 고딕" panose="020B0503020000020004" pitchFamily="50" charset="-127"/>
                          <a:ea typeface="맑은 고딕" panose="020B0503020000020004" pitchFamily="50" charset="-127"/>
                          <a:cs typeface="Arial" pitchFamily="34" charset="0"/>
                        </a:rPr>
                        <a:t>Enter </a:t>
                      </a:r>
                      <a:r>
                        <a:rPr lang="en-US" altLang="ko-KR" sz="700" b="0" baseline="0">
                          <a:solidFill>
                            <a:srgbClr val="C00000"/>
                          </a:solidFill>
                          <a:latin typeface="맑은 고딕" panose="020B0503020000020004" pitchFamily="50" charset="-127"/>
                          <a:ea typeface="맑은 고딕" panose="020B0503020000020004" pitchFamily="50" charset="-127"/>
                          <a:cs typeface="Arial" pitchFamily="34" charset="0"/>
                        </a:rPr>
                        <a:t>your Email</a:t>
                      </a:r>
                      <a:r>
                        <a:rPr lang="en-US" altLang="ko-KR" sz="700" b="0" baseline="0" dirty="0">
                          <a:solidFill>
                            <a:srgbClr val="C00000"/>
                          </a:solidFill>
                          <a:latin typeface="맑은 고딕" panose="020B0503020000020004" pitchFamily="50" charset="-127"/>
                          <a:ea typeface="맑은 고딕" panose="020B0503020000020004" pitchFamily="50" charset="-127"/>
                          <a:cs typeface="Arial" pitchFamily="34" charset="0"/>
                        </a:rPr>
                        <a:t>.</a:t>
                      </a:r>
                      <a:endParaRPr lang="en-US" altLang="ko-KR" sz="700" b="0" dirty="0">
                        <a:solidFill>
                          <a:srgbClr val="C00000"/>
                        </a:solidFill>
                        <a:latin typeface="맑은 고딕" panose="020B0503020000020004" pitchFamily="50" charset="-127"/>
                        <a:ea typeface="맑은 고딕" panose="020B0503020000020004" pitchFamily="50" charset="-127"/>
                        <a:cs typeface="Arial" pitchFamily="34" charset="0"/>
                      </a:endParaRPr>
                    </a:p>
                  </a:txBody>
                  <a:tcPr marL="29250" marR="29250" marT="37280" marB="37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6593180"/>
                  </a:ext>
                </a:extLst>
              </a:tr>
              <a:tr h="684783">
                <a:tc>
                  <a:txBody>
                    <a:bodyPr/>
                    <a:lstStyle/>
                    <a:p>
                      <a:pPr algn="l" latinLnBrk="1"/>
                      <a:r>
                        <a:rPr lang="ko-KR" altLang="en-US" sz="700" b="1" dirty="0">
                          <a:solidFill>
                            <a:schemeClr val="tx1"/>
                          </a:solidFill>
                          <a:latin typeface="맑은 고딕" panose="020B0503020000020004" pitchFamily="50" charset="-127"/>
                          <a:ea typeface="+mn-ea"/>
                          <a:cs typeface="Arial" pitchFamily="34" charset="0"/>
                        </a:rPr>
                        <a:t>문의 구분</a:t>
                      </a:r>
                      <a:r>
                        <a:rPr lang="en-US" altLang="ko-KR" sz="700" b="1" dirty="0">
                          <a:solidFill>
                            <a:schemeClr val="tx1"/>
                          </a:solidFill>
                          <a:latin typeface="맑은 고딕" panose="020B0503020000020004" pitchFamily="50" charset="-127"/>
                          <a:ea typeface="+mn-ea"/>
                          <a:cs typeface="Arial" pitchFamily="34" charset="0"/>
                        </a:rPr>
                        <a:t>*</a:t>
                      </a:r>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endParaRPr lang="en-US" altLang="ko-KR" sz="700" b="1" dirty="0">
                        <a:solidFill>
                          <a:schemeClr val="tx1"/>
                        </a:solidFill>
                        <a:latin typeface="맑은 고딕" panose="020B0503020000020004" pitchFamily="50" charset="-127"/>
                        <a:ea typeface="맑은 고딕" panose="020B0503020000020004" pitchFamily="50" charset="-127"/>
                        <a:cs typeface="Arial" pitchFamily="34" charset="0"/>
                      </a:endParaRPr>
                    </a:p>
                    <a:p>
                      <a:pPr algn="l" latinLnBrk="1"/>
                      <a:r>
                        <a:rPr lang="ko-KR" altLang="en-US" sz="700" b="0" dirty="0">
                          <a:solidFill>
                            <a:srgbClr val="C12447"/>
                          </a:solidFill>
                          <a:latin typeface="맑은 고딕" panose="020B0503020000020004" pitchFamily="50" charset="-127"/>
                          <a:ea typeface="맑은 고딕" panose="020B0503020000020004" pitchFamily="50" charset="-127"/>
                          <a:cs typeface="Arial" pitchFamily="34" charset="0"/>
                        </a:rPr>
                        <a:t>문의 항목을 선택해주세요</a:t>
                      </a:r>
                      <a:r>
                        <a:rPr lang="en-US" altLang="ko-KR" sz="700" b="0" dirty="0">
                          <a:solidFill>
                            <a:srgbClr val="C12447"/>
                          </a:solidFill>
                          <a:latin typeface="맑은 고딕" panose="020B0503020000020004" pitchFamily="50" charset="-127"/>
                          <a:ea typeface="맑은 고딕" panose="020B0503020000020004" pitchFamily="50" charset="-127"/>
                          <a:cs typeface="Arial" pitchFamily="34" charset="0"/>
                        </a:rPr>
                        <a:t>.</a:t>
                      </a:r>
                      <a:r>
                        <a:rPr lang="en-US" altLang="ko-KR" sz="700" b="0" baseline="0" dirty="0">
                          <a:solidFill>
                            <a:srgbClr val="C12447"/>
                          </a:solidFill>
                          <a:latin typeface="맑은 고딕" panose="020B0503020000020004" pitchFamily="50" charset="-127"/>
                          <a:ea typeface="맑은 고딕" panose="020B0503020000020004" pitchFamily="50" charset="-127"/>
                          <a:cs typeface="Arial" pitchFamily="34" charset="0"/>
                        </a:rPr>
                        <a:t> </a:t>
                      </a:r>
                      <a:r>
                        <a:rPr lang="en-US" altLang="ko-KR" sz="700" b="0" baseline="0">
                          <a:solidFill>
                            <a:srgbClr val="C12447"/>
                          </a:solidFill>
                          <a:latin typeface="맑은 고딕" panose="020B0503020000020004" pitchFamily="50" charset="-127"/>
                          <a:ea typeface="맑은 고딕" panose="020B0503020000020004" pitchFamily="50" charset="-127"/>
                          <a:cs typeface="Arial" pitchFamily="34" charset="0"/>
                        </a:rPr>
                        <a:t>/ </a:t>
                      </a:r>
                      <a:r>
                        <a:rPr lang="en-US" altLang="ko-KR" sz="700" b="0">
                          <a:solidFill>
                            <a:srgbClr val="C12447"/>
                          </a:solidFill>
                          <a:latin typeface="맑은 고딕" panose="020B0503020000020004" pitchFamily="50" charset="-127"/>
                          <a:ea typeface="맑은 고딕" panose="020B0503020000020004" pitchFamily="50" charset="-127"/>
                          <a:cs typeface="Arial" pitchFamily="34" charset="0"/>
                        </a:rPr>
                        <a:t>Please</a:t>
                      </a:r>
                      <a:r>
                        <a:rPr lang="en-US" altLang="ko-KR" sz="700" b="0" baseline="0">
                          <a:solidFill>
                            <a:srgbClr val="C12447"/>
                          </a:solidFill>
                          <a:latin typeface="맑은 고딕" panose="020B0503020000020004" pitchFamily="50" charset="-127"/>
                          <a:ea typeface="맑은 고딕" panose="020B0503020000020004" pitchFamily="50" charset="-127"/>
                          <a:cs typeface="Arial" pitchFamily="34" charset="0"/>
                        </a:rPr>
                        <a:t> </a:t>
                      </a:r>
                      <a:r>
                        <a:rPr lang="en-US" altLang="ko-KR" sz="700" b="0" baseline="0" dirty="0">
                          <a:solidFill>
                            <a:srgbClr val="C12447"/>
                          </a:solidFill>
                          <a:latin typeface="맑은 고딕" panose="020B0503020000020004" pitchFamily="50" charset="-127"/>
                          <a:ea typeface="맑은 고딕" panose="020B0503020000020004" pitchFamily="50" charset="-127"/>
                          <a:cs typeface="Arial" pitchFamily="34" charset="0"/>
                        </a:rPr>
                        <a:t>Select Inquiry.</a:t>
                      </a:r>
                      <a:endParaRPr lang="en-US" altLang="ko-KR" sz="700" b="0" dirty="0">
                        <a:solidFill>
                          <a:srgbClr val="C12447"/>
                        </a:solidFill>
                        <a:latin typeface="맑은 고딕" panose="020B0503020000020004" pitchFamily="50" charset="-127"/>
                        <a:ea typeface="맑은 고딕" panose="020B0503020000020004" pitchFamily="50" charset="-127"/>
                        <a:cs typeface="Arial" pitchFamily="34" charset="0"/>
                      </a:endParaRPr>
                    </a:p>
                  </a:txBody>
                  <a:tcPr marL="29250" marR="29250" marT="37280" marB="37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4226431"/>
                  </a:ext>
                </a:extLst>
              </a:tr>
              <a:tr h="392591">
                <a:tc>
                  <a:txBody>
                    <a:bodyPr/>
                    <a:lstStyle/>
                    <a:p>
                      <a:pPr algn="l" latinLnBrk="1"/>
                      <a:endParaRPr lang="en-US" altLang="ko-KR" sz="700" b="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29250" marR="29250" marT="37280" marB="37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285608"/>
                  </a:ext>
                </a:extLst>
              </a:tr>
            </a:tbl>
          </a:graphicData>
        </a:graphic>
      </p:graphicFrame>
      <p:sp>
        <p:nvSpPr>
          <p:cNvPr id="32" name="직사각형 4"/>
          <p:cNvSpPr>
            <a:spLocks noChangeArrowheads="1"/>
          </p:cNvSpPr>
          <p:nvPr/>
        </p:nvSpPr>
        <p:spPr bwMode="auto">
          <a:xfrm>
            <a:off x="584465" y="1537478"/>
            <a:ext cx="2086421" cy="204750"/>
          </a:xfrm>
          <a:prstGeom prst="rect">
            <a:avLst/>
          </a:prstGeom>
          <a:solidFill>
            <a:schemeClr val="bg1"/>
          </a:solidFill>
          <a:ln w="3175">
            <a:solidFill>
              <a:schemeClr val="bg1">
                <a:lumMod val="50000"/>
              </a:schemeClr>
            </a:solidFill>
            <a:miter lim="800000"/>
            <a:headEnd/>
            <a:tailEnd type="none" w="med" len="lg"/>
          </a:ln>
        </p:spPr>
        <p:txBody>
          <a:bodyPr lIns="29250" tIns="29250" rIns="29250" bIns="29250" anchor="ctr"/>
          <a:lstStyle>
            <a:lvl1pPr defTabSz="915988" eaLnBrk="0" hangingPunct="0">
              <a:defRPr kumimoji="1" sz="900" b="1">
                <a:solidFill>
                  <a:schemeClr val="tx1"/>
                </a:solidFill>
                <a:latin typeface="돋움" pitchFamily="50" charset="-127"/>
                <a:ea typeface="돋움" pitchFamily="50" charset="-127"/>
              </a:defRPr>
            </a:lvl1pPr>
            <a:lvl2pPr marL="742950" indent="-285750" defTabSz="915988" eaLnBrk="0" hangingPunct="0">
              <a:defRPr kumimoji="1" sz="900" b="1">
                <a:solidFill>
                  <a:schemeClr val="tx1"/>
                </a:solidFill>
                <a:latin typeface="돋움" pitchFamily="50" charset="-127"/>
                <a:ea typeface="돋움" pitchFamily="50" charset="-127"/>
              </a:defRPr>
            </a:lvl2pPr>
            <a:lvl3pPr marL="1143000" indent="-228600" defTabSz="915988" eaLnBrk="0" hangingPunct="0">
              <a:defRPr kumimoji="1" sz="900" b="1">
                <a:solidFill>
                  <a:schemeClr val="tx1"/>
                </a:solidFill>
                <a:latin typeface="돋움" pitchFamily="50" charset="-127"/>
                <a:ea typeface="돋움" pitchFamily="50" charset="-127"/>
              </a:defRPr>
            </a:lvl3pPr>
            <a:lvl4pPr marL="1600200" indent="-228600" defTabSz="915988" eaLnBrk="0" hangingPunct="0">
              <a:defRPr kumimoji="1" sz="900" b="1">
                <a:solidFill>
                  <a:schemeClr val="tx1"/>
                </a:solidFill>
                <a:latin typeface="돋움" pitchFamily="50" charset="-127"/>
                <a:ea typeface="돋움" pitchFamily="50" charset="-127"/>
              </a:defRPr>
            </a:lvl4pPr>
            <a:lvl5pPr marL="2057400" indent="-228600" defTabSz="915988" eaLnBrk="0" hangingPunct="0">
              <a:defRPr kumimoji="1" sz="900" b="1">
                <a:solidFill>
                  <a:schemeClr val="tx1"/>
                </a:solidFill>
                <a:latin typeface="돋움" pitchFamily="50" charset="-127"/>
                <a:ea typeface="돋움" pitchFamily="50" charset="-127"/>
              </a:defRPr>
            </a:lvl5pPr>
            <a:lvl6pPr marL="25146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defRPr/>
            </a:pPr>
            <a:r>
              <a:rPr lang="ko-KR" altLang="en-US" sz="800" b="0" dirty="0">
                <a:solidFill>
                  <a:schemeClr val="bg1">
                    <a:lumMod val="50000"/>
                  </a:schemeClr>
                </a:solidFill>
                <a:latin typeface="+mn-ea"/>
                <a:ea typeface="+mn-ea"/>
                <a:cs typeface="Arial" charset="0"/>
              </a:rPr>
              <a:t>홍길동</a:t>
            </a:r>
          </a:p>
        </p:txBody>
      </p:sp>
      <p:sp>
        <p:nvSpPr>
          <p:cNvPr id="33" name="직사각형 4"/>
          <p:cNvSpPr>
            <a:spLocks noChangeArrowheads="1"/>
          </p:cNvSpPr>
          <p:nvPr/>
        </p:nvSpPr>
        <p:spPr bwMode="auto">
          <a:xfrm>
            <a:off x="584465" y="2265518"/>
            <a:ext cx="2086421" cy="204750"/>
          </a:xfrm>
          <a:prstGeom prst="rect">
            <a:avLst/>
          </a:prstGeom>
          <a:solidFill>
            <a:schemeClr val="bg1"/>
          </a:solidFill>
          <a:ln w="3175">
            <a:solidFill>
              <a:schemeClr val="bg1">
                <a:lumMod val="50000"/>
              </a:schemeClr>
            </a:solidFill>
            <a:miter lim="800000"/>
            <a:headEnd/>
            <a:tailEnd type="none" w="med" len="lg"/>
          </a:ln>
        </p:spPr>
        <p:txBody>
          <a:bodyPr lIns="29250" tIns="29250" rIns="29250" bIns="29250" anchor="ctr"/>
          <a:lstStyle>
            <a:lvl1pPr defTabSz="915988" eaLnBrk="0" hangingPunct="0">
              <a:defRPr kumimoji="1" sz="900" b="1">
                <a:solidFill>
                  <a:schemeClr val="tx1"/>
                </a:solidFill>
                <a:latin typeface="돋움" pitchFamily="50" charset="-127"/>
                <a:ea typeface="돋움" pitchFamily="50" charset="-127"/>
              </a:defRPr>
            </a:lvl1pPr>
            <a:lvl2pPr marL="742950" indent="-285750" defTabSz="915988" eaLnBrk="0" hangingPunct="0">
              <a:defRPr kumimoji="1" sz="900" b="1">
                <a:solidFill>
                  <a:schemeClr val="tx1"/>
                </a:solidFill>
                <a:latin typeface="돋움" pitchFamily="50" charset="-127"/>
                <a:ea typeface="돋움" pitchFamily="50" charset="-127"/>
              </a:defRPr>
            </a:lvl2pPr>
            <a:lvl3pPr marL="1143000" indent="-228600" defTabSz="915988" eaLnBrk="0" hangingPunct="0">
              <a:defRPr kumimoji="1" sz="900" b="1">
                <a:solidFill>
                  <a:schemeClr val="tx1"/>
                </a:solidFill>
                <a:latin typeface="돋움" pitchFamily="50" charset="-127"/>
                <a:ea typeface="돋움" pitchFamily="50" charset="-127"/>
              </a:defRPr>
            </a:lvl3pPr>
            <a:lvl4pPr marL="1600200" indent="-228600" defTabSz="915988" eaLnBrk="0" hangingPunct="0">
              <a:defRPr kumimoji="1" sz="900" b="1">
                <a:solidFill>
                  <a:schemeClr val="tx1"/>
                </a:solidFill>
                <a:latin typeface="돋움" pitchFamily="50" charset="-127"/>
                <a:ea typeface="돋움" pitchFamily="50" charset="-127"/>
              </a:defRPr>
            </a:lvl4pPr>
            <a:lvl5pPr marL="2057400" indent="-228600" defTabSz="915988" eaLnBrk="0" hangingPunct="0">
              <a:defRPr kumimoji="1" sz="900" b="1">
                <a:solidFill>
                  <a:schemeClr val="tx1"/>
                </a:solidFill>
                <a:latin typeface="돋움" pitchFamily="50" charset="-127"/>
                <a:ea typeface="돋움" pitchFamily="50" charset="-127"/>
              </a:defRPr>
            </a:lvl5pPr>
            <a:lvl6pPr marL="25146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defRPr/>
            </a:pPr>
            <a:r>
              <a:rPr lang="en-US" altLang="ko-KR" sz="800" b="0" dirty="0">
                <a:solidFill>
                  <a:schemeClr val="bg1">
                    <a:lumMod val="50000"/>
                  </a:schemeClr>
                </a:solidFill>
                <a:latin typeface="+mn-ea"/>
                <a:ea typeface="+mn-ea"/>
                <a:cs typeface="Arial" charset="0"/>
              </a:rPr>
              <a:t>82-10-1234-5678</a:t>
            </a:r>
            <a:endParaRPr lang="ko-KR" altLang="en-US" sz="800" b="0" dirty="0">
              <a:solidFill>
                <a:schemeClr val="bg1">
                  <a:lumMod val="50000"/>
                </a:schemeClr>
              </a:solidFill>
              <a:latin typeface="+mn-ea"/>
              <a:ea typeface="+mn-ea"/>
              <a:cs typeface="Arial" charset="0"/>
            </a:endParaRPr>
          </a:p>
        </p:txBody>
      </p:sp>
      <p:sp>
        <p:nvSpPr>
          <p:cNvPr id="34" name="직사각형 4"/>
          <p:cNvSpPr>
            <a:spLocks noChangeArrowheads="1"/>
          </p:cNvSpPr>
          <p:nvPr/>
        </p:nvSpPr>
        <p:spPr bwMode="auto">
          <a:xfrm>
            <a:off x="584463" y="2852396"/>
            <a:ext cx="2086421" cy="204750"/>
          </a:xfrm>
          <a:prstGeom prst="rect">
            <a:avLst/>
          </a:prstGeom>
          <a:solidFill>
            <a:schemeClr val="bg1"/>
          </a:solidFill>
          <a:ln w="19050">
            <a:solidFill>
              <a:srgbClr val="BC1137"/>
            </a:solidFill>
            <a:miter lim="800000"/>
            <a:headEnd/>
            <a:tailEnd type="none" w="med" len="lg"/>
          </a:ln>
        </p:spPr>
        <p:txBody>
          <a:bodyPr lIns="29250" tIns="29250" rIns="29250" bIns="29250" anchor="ctr"/>
          <a:lstStyle>
            <a:lvl1pPr defTabSz="915988" eaLnBrk="0" hangingPunct="0">
              <a:defRPr kumimoji="1" sz="900" b="1">
                <a:solidFill>
                  <a:schemeClr val="tx1"/>
                </a:solidFill>
                <a:latin typeface="돋움" pitchFamily="50" charset="-127"/>
                <a:ea typeface="돋움" pitchFamily="50" charset="-127"/>
              </a:defRPr>
            </a:lvl1pPr>
            <a:lvl2pPr marL="742950" indent="-285750" defTabSz="915988" eaLnBrk="0" hangingPunct="0">
              <a:defRPr kumimoji="1" sz="900" b="1">
                <a:solidFill>
                  <a:schemeClr val="tx1"/>
                </a:solidFill>
                <a:latin typeface="돋움" pitchFamily="50" charset="-127"/>
                <a:ea typeface="돋움" pitchFamily="50" charset="-127"/>
              </a:defRPr>
            </a:lvl2pPr>
            <a:lvl3pPr marL="1143000" indent="-228600" defTabSz="915988" eaLnBrk="0" hangingPunct="0">
              <a:defRPr kumimoji="1" sz="900" b="1">
                <a:solidFill>
                  <a:schemeClr val="tx1"/>
                </a:solidFill>
                <a:latin typeface="돋움" pitchFamily="50" charset="-127"/>
                <a:ea typeface="돋움" pitchFamily="50" charset="-127"/>
              </a:defRPr>
            </a:lvl3pPr>
            <a:lvl4pPr marL="1600200" indent="-228600" defTabSz="915988" eaLnBrk="0" hangingPunct="0">
              <a:defRPr kumimoji="1" sz="900" b="1">
                <a:solidFill>
                  <a:schemeClr val="tx1"/>
                </a:solidFill>
                <a:latin typeface="돋움" pitchFamily="50" charset="-127"/>
                <a:ea typeface="돋움" pitchFamily="50" charset="-127"/>
              </a:defRPr>
            </a:lvl4pPr>
            <a:lvl5pPr marL="2057400" indent="-228600" defTabSz="915988" eaLnBrk="0" hangingPunct="0">
              <a:defRPr kumimoji="1" sz="900" b="1">
                <a:solidFill>
                  <a:schemeClr val="tx1"/>
                </a:solidFill>
                <a:latin typeface="돋움" pitchFamily="50" charset="-127"/>
                <a:ea typeface="돋움" pitchFamily="50" charset="-127"/>
              </a:defRPr>
            </a:lvl5pPr>
            <a:lvl6pPr marL="25146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defRPr/>
            </a:pPr>
            <a:r>
              <a:rPr lang="en-US" altLang="ko-KR" sz="800" b="0" dirty="0">
                <a:solidFill>
                  <a:schemeClr val="bg1">
                    <a:lumMod val="50000"/>
                  </a:schemeClr>
                </a:solidFill>
                <a:latin typeface="+mn-ea"/>
                <a:ea typeface="+mn-ea"/>
                <a:cs typeface="Arial" charset="0"/>
              </a:rPr>
              <a:t>|</a:t>
            </a:r>
            <a:endParaRPr lang="ko-KR" altLang="en-US" sz="800" b="0" dirty="0">
              <a:solidFill>
                <a:schemeClr val="bg1">
                  <a:lumMod val="50000"/>
                </a:schemeClr>
              </a:solidFill>
              <a:latin typeface="+mn-ea"/>
              <a:ea typeface="+mn-ea"/>
              <a:cs typeface="Arial" charset="0"/>
            </a:endParaRPr>
          </a:p>
        </p:txBody>
      </p:sp>
      <p:sp>
        <p:nvSpPr>
          <p:cNvPr id="35" name="직사각형 4"/>
          <p:cNvSpPr>
            <a:spLocks noChangeArrowheads="1"/>
          </p:cNvSpPr>
          <p:nvPr/>
        </p:nvSpPr>
        <p:spPr bwMode="auto">
          <a:xfrm>
            <a:off x="584465" y="3506500"/>
            <a:ext cx="2086421" cy="204750"/>
          </a:xfrm>
          <a:prstGeom prst="rect">
            <a:avLst/>
          </a:prstGeom>
          <a:solidFill>
            <a:schemeClr val="bg1"/>
          </a:solidFill>
          <a:ln w="19050">
            <a:solidFill>
              <a:srgbClr val="BC1137"/>
            </a:solidFill>
            <a:miter lim="800000"/>
            <a:headEnd/>
            <a:tailEnd type="none" w="med" len="lg"/>
          </a:ln>
        </p:spPr>
        <p:txBody>
          <a:bodyPr lIns="29250" tIns="29250" rIns="29250" bIns="29250" anchor="ctr"/>
          <a:lstStyle>
            <a:lvl1pPr defTabSz="915988" eaLnBrk="0" hangingPunct="0">
              <a:defRPr kumimoji="1" sz="900" b="1">
                <a:solidFill>
                  <a:schemeClr val="tx1"/>
                </a:solidFill>
                <a:latin typeface="돋움" pitchFamily="50" charset="-127"/>
                <a:ea typeface="돋움" pitchFamily="50" charset="-127"/>
              </a:defRPr>
            </a:lvl1pPr>
            <a:lvl2pPr marL="742950" indent="-285750" defTabSz="915988" eaLnBrk="0" hangingPunct="0">
              <a:defRPr kumimoji="1" sz="900" b="1">
                <a:solidFill>
                  <a:schemeClr val="tx1"/>
                </a:solidFill>
                <a:latin typeface="돋움" pitchFamily="50" charset="-127"/>
                <a:ea typeface="돋움" pitchFamily="50" charset="-127"/>
              </a:defRPr>
            </a:lvl2pPr>
            <a:lvl3pPr marL="1143000" indent="-228600" defTabSz="915988" eaLnBrk="0" hangingPunct="0">
              <a:defRPr kumimoji="1" sz="900" b="1">
                <a:solidFill>
                  <a:schemeClr val="tx1"/>
                </a:solidFill>
                <a:latin typeface="돋움" pitchFamily="50" charset="-127"/>
                <a:ea typeface="돋움" pitchFamily="50" charset="-127"/>
              </a:defRPr>
            </a:lvl3pPr>
            <a:lvl4pPr marL="1600200" indent="-228600" defTabSz="915988" eaLnBrk="0" hangingPunct="0">
              <a:defRPr kumimoji="1" sz="900" b="1">
                <a:solidFill>
                  <a:schemeClr val="tx1"/>
                </a:solidFill>
                <a:latin typeface="돋움" pitchFamily="50" charset="-127"/>
                <a:ea typeface="돋움" pitchFamily="50" charset="-127"/>
              </a:defRPr>
            </a:lvl4pPr>
            <a:lvl5pPr marL="2057400" indent="-228600" defTabSz="915988" eaLnBrk="0" hangingPunct="0">
              <a:defRPr kumimoji="1" sz="900" b="1">
                <a:solidFill>
                  <a:schemeClr val="tx1"/>
                </a:solidFill>
                <a:latin typeface="돋움" pitchFamily="50" charset="-127"/>
                <a:ea typeface="돋움" pitchFamily="50" charset="-127"/>
              </a:defRPr>
            </a:lvl5pPr>
            <a:lvl6pPr marL="25146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defTabSz="915988"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defRPr/>
            </a:pPr>
            <a:r>
              <a:rPr lang="ko-KR" altLang="en-US" sz="800" b="0" dirty="0">
                <a:solidFill>
                  <a:schemeClr val="bg1">
                    <a:lumMod val="50000"/>
                  </a:schemeClr>
                </a:solidFill>
                <a:latin typeface="+mn-ea"/>
                <a:ea typeface="+mn-ea"/>
                <a:cs typeface="Arial" charset="0"/>
              </a:rPr>
              <a:t>선택         </a:t>
            </a:r>
            <a:r>
              <a:rPr lang="en-US" altLang="ko-KR" sz="800" b="0" dirty="0">
                <a:solidFill>
                  <a:schemeClr val="bg1">
                    <a:lumMod val="50000"/>
                  </a:schemeClr>
                </a:solidFill>
                <a:latin typeface="+mn-ea"/>
                <a:ea typeface="+mn-ea"/>
                <a:cs typeface="Arial" charset="0"/>
              </a:rPr>
              <a:t>                                </a:t>
            </a:r>
            <a:r>
              <a:rPr lang="ko-KR" altLang="en-US" sz="800" b="0" dirty="0">
                <a:solidFill>
                  <a:schemeClr val="bg1">
                    <a:lumMod val="50000"/>
                  </a:schemeClr>
                </a:solidFill>
                <a:latin typeface="+mn-ea"/>
                <a:ea typeface="+mn-ea"/>
                <a:cs typeface="Arial" charset="0"/>
              </a:rPr>
              <a:t>▼</a:t>
            </a:r>
          </a:p>
        </p:txBody>
      </p:sp>
      <p:sp>
        <p:nvSpPr>
          <p:cNvPr id="37" name="Oval 24"/>
          <p:cNvSpPr>
            <a:spLocks noChangeArrowheads="1"/>
          </p:cNvSpPr>
          <p:nvPr/>
        </p:nvSpPr>
        <p:spPr bwMode="auto">
          <a:xfrm>
            <a:off x="391771" y="2838982"/>
            <a:ext cx="175419" cy="175419"/>
          </a:xfrm>
          <a:prstGeom prst="ellipse">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en-US" altLang="ko-KR" sz="800" dirty="0">
                <a:latin typeface="+mn-ea"/>
                <a:ea typeface="+mn-ea"/>
              </a:rPr>
              <a:t>1</a:t>
            </a:r>
            <a:endParaRPr lang="ko-KR" altLang="en-US" sz="800" dirty="0">
              <a:latin typeface="+mn-ea"/>
              <a:ea typeface="+mn-ea"/>
            </a:endParaRPr>
          </a:p>
        </p:txBody>
      </p:sp>
      <p:sp>
        <p:nvSpPr>
          <p:cNvPr id="38" name="Oval 24"/>
          <p:cNvSpPr>
            <a:spLocks noChangeArrowheads="1"/>
          </p:cNvSpPr>
          <p:nvPr/>
        </p:nvSpPr>
        <p:spPr bwMode="auto">
          <a:xfrm>
            <a:off x="396190" y="3711250"/>
            <a:ext cx="175419" cy="175419"/>
          </a:xfrm>
          <a:prstGeom prst="ellipse">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en-US" altLang="ko-KR" sz="800" dirty="0">
                <a:latin typeface="+mn-ea"/>
                <a:ea typeface="+mn-ea"/>
              </a:rPr>
              <a:t>2</a:t>
            </a:r>
            <a:endParaRPr lang="ko-KR" altLang="en-US" sz="800" dirty="0">
              <a:latin typeface="+mn-ea"/>
              <a:ea typeface="+mn-ea"/>
            </a:endParaRPr>
          </a:p>
        </p:txBody>
      </p:sp>
      <p:sp>
        <p:nvSpPr>
          <p:cNvPr id="39" name="Oval 24"/>
          <p:cNvSpPr>
            <a:spLocks noChangeArrowheads="1"/>
          </p:cNvSpPr>
          <p:nvPr/>
        </p:nvSpPr>
        <p:spPr bwMode="auto">
          <a:xfrm>
            <a:off x="391770" y="1966714"/>
            <a:ext cx="175419" cy="175419"/>
          </a:xfrm>
          <a:prstGeom prst="ellipse">
            <a:avLst/>
          </a:prstGeom>
          <a:solidFill>
            <a:srgbClr val="FF66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29250" tIns="29250" rIns="29250" bIns="29250" anchor="ctr"/>
          <a:lstStyle>
            <a:defPPr>
              <a:defRPr lang="ko-KR"/>
            </a:defPPr>
            <a:lvl1pPr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1pPr>
            <a:lvl2pPr marL="4556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2pPr>
            <a:lvl3pPr marL="9128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3pPr>
            <a:lvl4pPr marL="13700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4pPr>
            <a:lvl5pPr marL="1827213" indent="1588" algn="l" rtl="0" fontAlgn="base" latinLnBrk="1">
              <a:spcBef>
                <a:spcPct val="0"/>
              </a:spcBef>
              <a:spcAft>
                <a:spcPct val="0"/>
              </a:spcAft>
              <a:defRPr kumimoji="1" sz="900" b="1" kern="1200">
                <a:solidFill>
                  <a:schemeClr val="tx1"/>
                </a:solidFill>
                <a:latin typeface="돋움" panose="020B0600000101010101" pitchFamily="50" charset="-127"/>
                <a:ea typeface="돋움" panose="020B0600000101010101" pitchFamily="50" charset="-127"/>
                <a:cs typeface="+mn-cs"/>
              </a:defRPr>
            </a:lvl5pPr>
            <a:lvl6pPr marL="22860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6pPr>
            <a:lvl7pPr marL="27432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7pPr>
            <a:lvl8pPr marL="32004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8pPr>
            <a:lvl9pPr marL="3657600" algn="l" defTabSz="914400" rtl="0" eaLnBrk="1" latinLnBrk="1" hangingPunct="1">
              <a:defRPr kumimoji="1" sz="900" b="1" kern="1200">
                <a:solidFill>
                  <a:schemeClr val="tx1"/>
                </a:solidFill>
                <a:latin typeface="돋움" panose="020B0600000101010101" pitchFamily="50" charset="-127"/>
                <a:ea typeface="돋움" panose="020B0600000101010101" pitchFamily="50" charset="-127"/>
                <a:cs typeface="+mn-cs"/>
              </a:defRPr>
            </a:lvl9pPr>
          </a:lstStyle>
          <a:p>
            <a:pPr algn="ctr" eaLnBrk="1" hangingPunct="1">
              <a:defRPr/>
            </a:pPr>
            <a:r>
              <a:rPr lang="en-US" altLang="ko-KR" sz="800" dirty="0">
                <a:latin typeface="+mn-ea"/>
                <a:ea typeface="+mn-ea"/>
              </a:rPr>
              <a:t>3</a:t>
            </a:r>
            <a:endParaRPr lang="ko-KR" altLang="en-US" sz="800" dirty="0">
              <a:latin typeface="+mn-ea"/>
              <a:ea typeface="+mn-ea"/>
            </a:endParaRPr>
          </a:p>
        </p:txBody>
      </p:sp>
      <p:cxnSp>
        <p:nvCxnSpPr>
          <p:cNvPr id="41" name="직선 연결선 40"/>
          <p:cNvCxnSpPr/>
          <p:nvPr/>
        </p:nvCxnSpPr>
        <p:spPr bwMode="auto">
          <a:xfrm>
            <a:off x="4953000" y="836712"/>
            <a:ext cx="0" cy="4563507"/>
          </a:xfrm>
          <a:prstGeom prst="line">
            <a:avLst/>
          </a:prstGeom>
          <a:noFill/>
          <a:ln w="12700" algn="ctr">
            <a:solidFill>
              <a:schemeClr val="bg1">
                <a:lumMod val="65000"/>
              </a:schemeClr>
            </a:solidFill>
            <a:round/>
            <a:headEnd/>
            <a:tailEnd/>
          </a:ln>
        </p:spPr>
      </p:cxnSp>
      <p:sp>
        <p:nvSpPr>
          <p:cNvPr id="15" name="직사각형 5"/>
          <p:cNvSpPr>
            <a:spLocks noChangeArrowheads="1"/>
          </p:cNvSpPr>
          <p:nvPr/>
        </p:nvSpPr>
        <p:spPr bwMode="auto">
          <a:xfrm>
            <a:off x="261839" y="404664"/>
            <a:ext cx="1903085"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[Alert, Confirm</a:t>
            </a:r>
            <a:r>
              <a:rPr lang="ko-KR" altLang="en-US" sz="1138" dirty="0">
                <a:solidFill>
                  <a:srgbClr val="000000"/>
                </a:solidFill>
                <a:latin typeface="+mn-ea"/>
                <a:ea typeface="+mn-ea"/>
                <a:cs typeface="Arial" pitchFamily="34" charset="0"/>
              </a:rPr>
              <a:t> 정의 </a:t>
            </a:r>
            <a:r>
              <a:rPr lang="en-US" altLang="ko-KR" sz="1138" dirty="0">
                <a:solidFill>
                  <a:srgbClr val="000000"/>
                </a:solidFill>
                <a:latin typeface="+mn-ea"/>
                <a:ea typeface="+mn-ea"/>
                <a:cs typeface="Arial" pitchFamily="34" charset="0"/>
              </a:rPr>
              <a:t>1/6]</a:t>
            </a:r>
            <a:endParaRPr lang="ko-KR" altLang="en-US" sz="1138" dirty="0">
              <a:solidFill>
                <a:srgbClr val="000000"/>
              </a:solidFill>
              <a:latin typeface="+mn-ea"/>
              <a:ea typeface="+mn-ea"/>
              <a:cs typeface="Arial" pitchFamily="34" charset="0"/>
            </a:endParaRPr>
          </a:p>
        </p:txBody>
      </p:sp>
    </p:spTree>
    <p:extLst>
      <p:ext uri="{BB962C8B-B14F-4D97-AF65-F5344CB8AC3E}">
        <p14:creationId xmlns:p14="http://schemas.microsoft.com/office/powerpoint/2010/main" val="229287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3"/>
          <p:cNvSpPr txBox="1">
            <a:spLocks/>
          </p:cNvSpPr>
          <p:nvPr/>
        </p:nvSpPr>
        <p:spPr>
          <a:xfrm>
            <a:off x="294447" y="936743"/>
            <a:ext cx="4592088" cy="292533"/>
          </a:xfrm>
          <a:prstGeom prst="rect">
            <a:avLst/>
          </a:prstGeom>
        </p:spPr>
        <p:txBody>
          <a:bodyPr/>
          <a:lstStyle>
            <a:lvl1pPr marL="0" indent="0" algn="l" rtl="0" eaLnBrk="0" fontAlgn="base" latinLnBrk="1" hangingPunct="0">
              <a:spcBef>
                <a:spcPct val="20000"/>
              </a:spcBef>
              <a:spcAft>
                <a:spcPct val="0"/>
              </a:spcAft>
              <a:buNone/>
              <a:defRPr kumimoji="1" sz="900" baseline="0">
                <a:solidFill>
                  <a:schemeClr val="tx1"/>
                </a:solidFill>
                <a:latin typeface="Arial" panose="020B0604020202020204" pitchFamily="34" charset="0"/>
                <a:ea typeface="돋움" panose="020B0600000101010101" pitchFamily="50" charset="-127"/>
                <a:cs typeface="+mn-cs"/>
              </a:defRPr>
            </a:lvl1pPr>
            <a:lvl2pPr marL="457200" indent="0" algn="l" rtl="0" eaLnBrk="0" fontAlgn="base" latinLnBrk="1" hangingPunct="0">
              <a:spcBef>
                <a:spcPct val="20000"/>
              </a:spcBef>
              <a:spcAft>
                <a:spcPct val="0"/>
              </a:spcAft>
              <a:buNone/>
              <a:defRPr kumimoji="1" sz="900">
                <a:solidFill>
                  <a:schemeClr val="tx1"/>
                </a:solidFill>
                <a:latin typeface="+mn-lt"/>
                <a:ea typeface="+mn-ea"/>
              </a:defRPr>
            </a:lvl2pPr>
            <a:lvl3pPr marL="914400" indent="0" algn="l" rtl="0" eaLnBrk="0" fontAlgn="base" latinLnBrk="1" hangingPunct="0">
              <a:spcBef>
                <a:spcPct val="20000"/>
              </a:spcBef>
              <a:spcAft>
                <a:spcPct val="0"/>
              </a:spcAft>
              <a:buNone/>
              <a:defRPr kumimoji="1" sz="900">
                <a:solidFill>
                  <a:schemeClr val="tx1"/>
                </a:solidFill>
                <a:latin typeface="+mn-lt"/>
                <a:ea typeface="+mn-ea"/>
              </a:defRPr>
            </a:lvl3pPr>
            <a:lvl4pPr marL="1371600" indent="0" algn="l" rtl="0" eaLnBrk="0" fontAlgn="base" latinLnBrk="1" hangingPunct="0">
              <a:spcBef>
                <a:spcPct val="20000"/>
              </a:spcBef>
              <a:spcAft>
                <a:spcPct val="0"/>
              </a:spcAft>
              <a:buNone/>
              <a:defRPr kumimoji="1" sz="900">
                <a:solidFill>
                  <a:schemeClr val="tx1"/>
                </a:solidFill>
                <a:latin typeface="+mn-lt"/>
                <a:ea typeface="+mn-ea"/>
              </a:defRPr>
            </a:lvl4pPr>
            <a:lvl5pPr marL="1828800" indent="0" algn="l" rtl="0" eaLnBrk="0" fontAlgn="base" latinLnBrk="1" hangingPunct="0">
              <a:spcBef>
                <a:spcPct val="20000"/>
              </a:spcBef>
              <a:spcAft>
                <a:spcPct val="0"/>
              </a:spcAft>
              <a:buNone/>
              <a:defRPr kumimoji="1" sz="900">
                <a:solidFill>
                  <a:schemeClr val="tx1"/>
                </a:solidFill>
                <a:latin typeface="+mn-lt"/>
                <a:ea typeface="+mn-ea"/>
              </a:defRPr>
            </a:lvl5pPr>
            <a:lvl6pPr marL="2514410" indent="-228583" algn="l" rtl="0" fontAlgn="base" latinLnBrk="1">
              <a:spcBef>
                <a:spcPct val="20000"/>
              </a:spcBef>
              <a:spcAft>
                <a:spcPct val="0"/>
              </a:spcAft>
              <a:buChar char="»"/>
              <a:defRPr kumimoji="1" sz="2000">
                <a:solidFill>
                  <a:schemeClr val="tx1"/>
                </a:solidFill>
                <a:latin typeface="+mn-lt"/>
                <a:ea typeface="+mn-ea"/>
              </a:defRPr>
            </a:lvl6pPr>
            <a:lvl7pPr marL="2971575" indent="-228583" algn="l" rtl="0" fontAlgn="base" latinLnBrk="1">
              <a:spcBef>
                <a:spcPct val="20000"/>
              </a:spcBef>
              <a:spcAft>
                <a:spcPct val="0"/>
              </a:spcAft>
              <a:buChar char="»"/>
              <a:defRPr kumimoji="1" sz="2000">
                <a:solidFill>
                  <a:schemeClr val="tx1"/>
                </a:solidFill>
                <a:latin typeface="+mn-lt"/>
                <a:ea typeface="+mn-ea"/>
              </a:defRPr>
            </a:lvl7pPr>
            <a:lvl8pPr marL="3428741" indent="-228583" algn="l" rtl="0" fontAlgn="base" latinLnBrk="1">
              <a:spcBef>
                <a:spcPct val="20000"/>
              </a:spcBef>
              <a:spcAft>
                <a:spcPct val="0"/>
              </a:spcAft>
              <a:buChar char="»"/>
              <a:defRPr kumimoji="1" sz="2000">
                <a:solidFill>
                  <a:schemeClr val="tx1"/>
                </a:solidFill>
                <a:latin typeface="+mn-lt"/>
                <a:ea typeface="+mn-ea"/>
              </a:defRPr>
            </a:lvl8pPr>
            <a:lvl9pPr marL="3885906" indent="-228583" algn="l" rtl="0" fontAlgn="base" latinLnBrk="1">
              <a:spcBef>
                <a:spcPct val="20000"/>
              </a:spcBef>
              <a:spcAft>
                <a:spcPct val="0"/>
              </a:spcAft>
              <a:buChar char="»"/>
              <a:defRPr kumimoji="1" sz="2000">
                <a:solidFill>
                  <a:schemeClr val="tx1"/>
                </a:solidFill>
                <a:latin typeface="+mn-lt"/>
                <a:ea typeface="+mn-ea"/>
              </a:defRPr>
            </a:lvl9pPr>
          </a:lstStyle>
          <a:p>
            <a:r>
              <a:rPr lang="en-US" altLang="ko-KR" kern="0" dirty="0">
                <a:latin typeface="+mn-ea"/>
                <a:ea typeface="+mn-ea"/>
              </a:rPr>
              <a:t>1-2. </a:t>
            </a:r>
            <a:r>
              <a:rPr lang="ko-KR" altLang="en-US" kern="0" dirty="0" err="1">
                <a:latin typeface="+mn-ea"/>
                <a:ea typeface="+mn-ea"/>
              </a:rPr>
              <a:t>확인형</a:t>
            </a:r>
            <a:r>
              <a:rPr lang="ko-KR" altLang="en-US" kern="0" dirty="0">
                <a:latin typeface="+mn-ea"/>
                <a:ea typeface="+mn-ea"/>
              </a:rPr>
              <a:t> </a:t>
            </a:r>
            <a:r>
              <a:rPr lang="ko-KR" altLang="en-US" kern="0" dirty="0" err="1">
                <a:latin typeface="+mn-ea"/>
                <a:ea typeface="+mn-ea"/>
              </a:rPr>
              <a:t>알럿</a:t>
            </a:r>
            <a:r>
              <a:rPr lang="ko-KR" altLang="en-US" kern="0" dirty="0">
                <a:latin typeface="+mn-ea"/>
                <a:ea typeface="+mn-ea"/>
              </a:rPr>
              <a:t> 메시지</a:t>
            </a:r>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r>
              <a:rPr lang="en-US" altLang="ko-KR" kern="0" dirty="0">
                <a:latin typeface="+mn-ea"/>
                <a:ea typeface="+mn-ea"/>
              </a:rPr>
              <a:t>1-3. </a:t>
            </a:r>
            <a:r>
              <a:rPr lang="ko-KR" altLang="en-US" kern="0" dirty="0" err="1">
                <a:latin typeface="+mn-ea"/>
                <a:ea typeface="+mn-ea"/>
              </a:rPr>
              <a:t>컨펌형</a:t>
            </a:r>
            <a:r>
              <a:rPr lang="ko-KR" altLang="en-US" kern="0" dirty="0">
                <a:latin typeface="+mn-ea"/>
                <a:ea typeface="+mn-ea"/>
              </a:rPr>
              <a:t> </a:t>
            </a:r>
            <a:r>
              <a:rPr lang="ko-KR" altLang="en-US" kern="0" dirty="0" err="1">
                <a:latin typeface="+mn-ea"/>
                <a:ea typeface="+mn-ea"/>
              </a:rPr>
              <a:t>알럿</a:t>
            </a:r>
            <a:r>
              <a:rPr lang="ko-KR" altLang="en-US" kern="0" dirty="0">
                <a:latin typeface="+mn-ea"/>
                <a:ea typeface="+mn-ea"/>
              </a:rPr>
              <a:t> 메시지</a:t>
            </a:r>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endParaRPr lang="en-US" altLang="ko-KR" kern="0" dirty="0">
              <a:latin typeface="+mn-ea"/>
              <a:ea typeface="+mn-ea"/>
            </a:endParaRPr>
          </a:p>
          <a:p>
            <a:r>
              <a:rPr lang="en-US" altLang="ko-KR" kern="0" dirty="0">
                <a:latin typeface="+mn-ea"/>
                <a:ea typeface="+mn-ea"/>
              </a:rPr>
              <a:t>1-4. </a:t>
            </a:r>
            <a:r>
              <a:rPr lang="ko-KR" altLang="en-US" kern="0" dirty="0" err="1">
                <a:latin typeface="+mn-ea"/>
                <a:ea typeface="+mn-ea"/>
              </a:rPr>
              <a:t>알럿</a:t>
            </a:r>
            <a:r>
              <a:rPr lang="ko-KR" altLang="en-US" kern="0" dirty="0">
                <a:latin typeface="+mn-ea"/>
                <a:ea typeface="+mn-ea"/>
              </a:rPr>
              <a:t> 메시지 코드 규칙</a:t>
            </a:r>
            <a:endParaRPr lang="en-US" altLang="ko-KR"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코드 규칙</a:t>
            </a:r>
            <a:br>
              <a:rPr lang="en-US" altLang="ko-KR" b="0" kern="0" dirty="0">
                <a:latin typeface="+mn-ea"/>
                <a:ea typeface="+mn-ea"/>
              </a:rPr>
            </a:br>
            <a:r>
              <a:rPr lang="en-US" altLang="ko-KR" b="0" kern="0" dirty="0">
                <a:latin typeface="+mn-ea"/>
                <a:ea typeface="+mn-ea"/>
              </a:rPr>
              <a:t>- </a:t>
            </a:r>
            <a:r>
              <a:rPr lang="ko-KR" altLang="en-US" b="0" kern="0" dirty="0" err="1">
                <a:latin typeface="+mn-ea"/>
                <a:ea typeface="+mn-ea"/>
              </a:rPr>
              <a:t>알럿</a:t>
            </a:r>
            <a:r>
              <a:rPr lang="ko-KR" altLang="en-US" b="0" kern="0" dirty="0">
                <a:latin typeface="+mn-ea"/>
                <a:ea typeface="+mn-ea"/>
              </a:rPr>
              <a:t> 메시지 구분 코드 </a:t>
            </a:r>
            <a:r>
              <a:rPr lang="en-US" altLang="ko-KR" b="0" kern="0" dirty="0">
                <a:latin typeface="+mn-ea"/>
                <a:ea typeface="+mn-ea"/>
              </a:rPr>
              <a:t>+ </a:t>
            </a:r>
            <a:r>
              <a:rPr lang="ko-KR" altLang="en-US" b="0" kern="0" dirty="0">
                <a:latin typeface="+mn-ea"/>
                <a:ea typeface="+mn-ea"/>
              </a:rPr>
              <a:t>일련번호 형태로 사용</a:t>
            </a:r>
            <a:br>
              <a:rPr lang="en-US" altLang="ko-KR" b="0" kern="0" dirty="0">
                <a:latin typeface="+mn-ea"/>
                <a:ea typeface="+mn-ea"/>
              </a:rPr>
            </a:br>
            <a:r>
              <a:rPr lang="en-US" altLang="ko-KR" b="0" kern="0" dirty="0">
                <a:latin typeface="+mn-ea"/>
                <a:ea typeface="+mn-ea"/>
              </a:rPr>
              <a:t>- </a:t>
            </a:r>
            <a:r>
              <a:rPr lang="ko-KR" altLang="en-US" b="0" kern="0" dirty="0" err="1">
                <a:latin typeface="+mn-ea"/>
                <a:ea typeface="+mn-ea"/>
              </a:rPr>
              <a:t>알럿</a:t>
            </a:r>
            <a:r>
              <a:rPr lang="ko-KR" altLang="en-US" b="0" kern="0" dirty="0">
                <a:latin typeface="+mn-ea"/>
                <a:ea typeface="+mn-ea"/>
              </a:rPr>
              <a:t> 메시지 코드 </a:t>
            </a:r>
            <a:r>
              <a:rPr lang="en-US" altLang="ko-KR" b="0" kern="0" dirty="0">
                <a:latin typeface="+mn-ea"/>
                <a:ea typeface="+mn-ea"/>
              </a:rPr>
              <a:t>- </a:t>
            </a:r>
            <a:r>
              <a:rPr lang="ko-KR" altLang="en-US" b="0" kern="0" dirty="0" err="1">
                <a:latin typeface="+mn-ea"/>
                <a:ea typeface="+mn-ea"/>
              </a:rPr>
              <a:t>경고형</a:t>
            </a:r>
            <a:r>
              <a:rPr lang="ko-KR" altLang="en-US" b="0" kern="0" dirty="0">
                <a:latin typeface="+mn-ea"/>
                <a:ea typeface="+mn-ea"/>
              </a:rPr>
              <a:t> 메시지인 경우 </a:t>
            </a:r>
            <a:r>
              <a:rPr lang="en-US" altLang="ko-KR" b="0" kern="0" dirty="0">
                <a:latin typeface="+mn-ea"/>
                <a:ea typeface="+mn-ea"/>
              </a:rPr>
              <a:t>: M</a:t>
            </a:r>
          </a:p>
          <a:p>
            <a:r>
              <a:rPr lang="en-US" altLang="ko-KR" b="0" kern="0" dirty="0">
                <a:latin typeface="+mn-ea"/>
                <a:ea typeface="+mn-ea"/>
              </a:rPr>
              <a:t>    - </a:t>
            </a:r>
            <a:r>
              <a:rPr lang="ko-KR" altLang="en-US" b="0" kern="0" dirty="0" err="1">
                <a:latin typeface="+mn-ea"/>
                <a:ea typeface="+mn-ea"/>
              </a:rPr>
              <a:t>알럿</a:t>
            </a:r>
            <a:r>
              <a:rPr lang="ko-KR" altLang="en-US" b="0" kern="0" dirty="0">
                <a:latin typeface="+mn-ea"/>
                <a:ea typeface="+mn-ea"/>
              </a:rPr>
              <a:t> 메시지 코드 </a:t>
            </a:r>
            <a:r>
              <a:rPr lang="en-US" altLang="ko-KR" b="0" kern="0" dirty="0">
                <a:latin typeface="+mn-ea"/>
                <a:ea typeface="+mn-ea"/>
              </a:rPr>
              <a:t>- </a:t>
            </a:r>
            <a:r>
              <a:rPr lang="ko-KR" altLang="en-US" b="0" kern="0" dirty="0" err="1">
                <a:latin typeface="+mn-ea"/>
                <a:ea typeface="+mn-ea"/>
              </a:rPr>
              <a:t>확인형</a:t>
            </a:r>
            <a:r>
              <a:rPr lang="ko-KR" altLang="en-US" b="0" kern="0" dirty="0">
                <a:latin typeface="+mn-ea"/>
                <a:ea typeface="+mn-ea"/>
              </a:rPr>
              <a:t> 메시지인 경우 </a:t>
            </a:r>
            <a:r>
              <a:rPr lang="en-US" altLang="ko-KR" b="0" kern="0">
                <a:latin typeface="+mn-ea"/>
                <a:ea typeface="+mn-ea"/>
              </a:rPr>
              <a:t>: A</a:t>
            </a:r>
            <a:br>
              <a:rPr lang="en-US" altLang="ko-KR" b="0" kern="0" dirty="0">
                <a:latin typeface="+mn-ea"/>
                <a:ea typeface="+mn-ea"/>
              </a:rPr>
            </a:br>
            <a:r>
              <a:rPr lang="en-US" altLang="ko-KR" b="0" kern="0" dirty="0">
                <a:latin typeface="+mn-ea"/>
                <a:ea typeface="+mn-ea"/>
              </a:rPr>
              <a:t>    - </a:t>
            </a:r>
            <a:r>
              <a:rPr lang="ko-KR" altLang="en-US" b="0" kern="0" dirty="0" err="1">
                <a:latin typeface="+mn-ea"/>
                <a:ea typeface="+mn-ea"/>
              </a:rPr>
              <a:t>알럿</a:t>
            </a:r>
            <a:r>
              <a:rPr lang="ko-KR" altLang="en-US" b="0" kern="0" dirty="0">
                <a:latin typeface="+mn-ea"/>
                <a:ea typeface="+mn-ea"/>
              </a:rPr>
              <a:t> 메시지 코드 </a:t>
            </a:r>
            <a:r>
              <a:rPr lang="en-US" altLang="ko-KR" b="0" kern="0" dirty="0">
                <a:latin typeface="+mn-ea"/>
                <a:ea typeface="+mn-ea"/>
              </a:rPr>
              <a:t>- </a:t>
            </a:r>
            <a:r>
              <a:rPr lang="ko-KR" altLang="en-US" b="0" kern="0" dirty="0" err="1">
                <a:latin typeface="+mn-ea"/>
                <a:ea typeface="+mn-ea"/>
              </a:rPr>
              <a:t>컨펌형</a:t>
            </a:r>
            <a:r>
              <a:rPr lang="ko-KR" altLang="en-US" b="0" kern="0" dirty="0">
                <a:latin typeface="+mn-ea"/>
                <a:ea typeface="+mn-ea"/>
              </a:rPr>
              <a:t> 메시지인 경우 </a:t>
            </a:r>
            <a:r>
              <a:rPr lang="en-US" altLang="ko-KR" b="0" kern="0" dirty="0">
                <a:latin typeface="+mn-ea"/>
                <a:ea typeface="+mn-ea"/>
              </a:rPr>
              <a:t>: C</a:t>
            </a:r>
          </a:p>
          <a:p>
            <a:pPr marL="139303" indent="-139303">
              <a:buFont typeface="Arial" panose="020B0604020202020204" pitchFamily="34" charset="0"/>
              <a:buChar char="•"/>
            </a:pPr>
            <a:endParaRPr lang="en-US" altLang="ko-KR" b="0" kern="0" dirty="0">
              <a:latin typeface="+mn-ea"/>
              <a:ea typeface="+mn-ea"/>
            </a:endParaRPr>
          </a:p>
          <a:p>
            <a:r>
              <a:rPr lang="en-US" altLang="ko-KR" b="0" kern="0" dirty="0">
                <a:latin typeface="+mn-ea"/>
                <a:ea typeface="+mn-ea"/>
              </a:rPr>
              <a:t>    </a:t>
            </a:r>
            <a:r>
              <a:rPr lang="ko-KR" altLang="en-US" b="0" kern="0" dirty="0">
                <a:latin typeface="+mn-ea"/>
                <a:ea typeface="+mn-ea"/>
              </a:rPr>
              <a:t>예</a:t>
            </a:r>
            <a:r>
              <a:rPr lang="en-US" altLang="ko-KR" b="0" kern="0" dirty="0">
                <a:latin typeface="+mn-ea"/>
                <a:ea typeface="+mn-ea"/>
              </a:rPr>
              <a:t>) C10</a:t>
            </a:r>
            <a:r>
              <a:rPr lang="en-US" altLang="ko-KR" b="0" kern="0">
                <a:latin typeface="+mn-ea"/>
                <a:ea typeface="+mn-ea"/>
              </a:rPr>
              <a:t>, A1</a:t>
            </a:r>
            <a:endParaRPr lang="en-US" altLang="ko-KR" kern="0" dirty="0">
              <a:latin typeface="+mn-ea"/>
              <a:ea typeface="+mn-ea"/>
            </a:endParaRPr>
          </a:p>
        </p:txBody>
      </p:sp>
      <p:sp>
        <p:nvSpPr>
          <p:cNvPr id="17" name="텍스트 개체 틀 1"/>
          <p:cNvSpPr txBox="1">
            <a:spLocks/>
          </p:cNvSpPr>
          <p:nvPr/>
        </p:nvSpPr>
        <p:spPr>
          <a:xfrm>
            <a:off x="3944889" y="936744"/>
            <a:ext cx="5667978" cy="4446817"/>
          </a:xfrm>
          <a:prstGeom prst="rect">
            <a:avLst/>
          </a:prstGeom>
        </p:spPr>
        <p:txBody>
          <a:bodyPr/>
          <a:lstStyle>
            <a:lvl1pPr marL="0" indent="0" algn="l" rtl="0" eaLnBrk="0" fontAlgn="base" latinLnBrk="1" hangingPunct="0">
              <a:spcBef>
                <a:spcPct val="20000"/>
              </a:spcBef>
              <a:spcAft>
                <a:spcPct val="0"/>
              </a:spcAft>
              <a:buNone/>
              <a:defRPr kumimoji="1" sz="900" baseline="0">
                <a:solidFill>
                  <a:schemeClr val="tx1"/>
                </a:solidFill>
                <a:latin typeface="Arial" panose="020B0604020202020204" pitchFamily="34" charset="0"/>
                <a:ea typeface="돋움" panose="020B0600000101010101" pitchFamily="50" charset="-127"/>
                <a:cs typeface="+mn-cs"/>
              </a:defRPr>
            </a:lvl1pPr>
            <a:lvl2pPr marL="457200" indent="0" algn="l" rtl="0" eaLnBrk="0" fontAlgn="base" latinLnBrk="1" hangingPunct="0">
              <a:spcBef>
                <a:spcPct val="20000"/>
              </a:spcBef>
              <a:spcAft>
                <a:spcPct val="0"/>
              </a:spcAft>
              <a:buNone/>
              <a:defRPr kumimoji="1" sz="900">
                <a:solidFill>
                  <a:schemeClr val="tx1"/>
                </a:solidFill>
                <a:latin typeface="+mn-lt"/>
                <a:ea typeface="+mn-ea"/>
              </a:defRPr>
            </a:lvl2pPr>
            <a:lvl3pPr marL="914400" indent="0" algn="l" rtl="0" eaLnBrk="0" fontAlgn="base" latinLnBrk="1" hangingPunct="0">
              <a:spcBef>
                <a:spcPct val="20000"/>
              </a:spcBef>
              <a:spcAft>
                <a:spcPct val="0"/>
              </a:spcAft>
              <a:buNone/>
              <a:defRPr kumimoji="1" sz="900">
                <a:solidFill>
                  <a:schemeClr val="tx1"/>
                </a:solidFill>
                <a:latin typeface="+mn-lt"/>
                <a:ea typeface="+mn-ea"/>
              </a:defRPr>
            </a:lvl3pPr>
            <a:lvl4pPr marL="1371600" indent="0" algn="l" rtl="0" eaLnBrk="0" fontAlgn="base" latinLnBrk="1" hangingPunct="0">
              <a:spcBef>
                <a:spcPct val="20000"/>
              </a:spcBef>
              <a:spcAft>
                <a:spcPct val="0"/>
              </a:spcAft>
              <a:buNone/>
              <a:defRPr kumimoji="1" sz="900">
                <a:solidFill>
                  <a:schemeClr val="tx1"/>
                </a:solidFill>
                <a:latin typeface="+mn-lt"/>
                <a:ea typeface="+mn-ea"/>
              </a:defRPr>
            </a:lvl4pPr>
            <a:lvl5pPr marL="1828800" indent="0" algn="l" rtl="0" eaLnBrk="0" fontAlgn="base" latinLnBrk="1" hangingPunct="0">
              <a:spcBef>
                <a:spcPct val="20000"/>
              </a:spcBef>
              <a:spcAft>
                <a:spcPct val="0"/>
              </a:spcAft>
              <a:buNone/>
              <a:defRPr kumimoji="1" sz="900">
                <a:solidFill>
                  <a:schemeClr val="tx1"/>
                </a:solidFill>
                <a:latin typeface="+mn-lt"/>
                <a:ea typeface="+mn-ea"/>
              </a:defRPr>
            </a:lvl5pPr>
            <a:lvl6pPr marL="2514410" indent="-228583" algn="l" rtl="0" fontAlgn="base" latinLnBrk="1">
              <a:spcBef>
                <a:spcPct val="20000"/>
              </a:spcBef>
              <a:spcAft>
                <a:spcPct val="0"/>
              </a:spcAft>
              <a:buChar char="»"/>
              <a:defRPr kumimoji="1" sz="2000">
                <a:solidFill>
                  <a:schemeClr val="tx1"/>
                </a:solidFill>
                <a:latin typeface="+mn-lt"/>
                <a:ea typeface="+mn-ea"/>
              </a:defRPr>
            </a:lvl6pPr>
            <a:lvl7pPr marL="2971575" indent="-228583" algn="l" rtl="0" fontAlgn="base" latinLnBrk="1">
              <a:spcBef>
                <a:spcPct val="20000"/>
              </a:spcBef>
              <a:spcAft>
                <a:spcPct val="0"/>
              </a:spcAft>
              <a:buChar char="»"/>
              <a:defRPr kumimoji="1" sz="2000">
                <a:solidFill>
                  <a:schemeClr val="tx1"/>
                </a:solidFill>
                <a:latin typeface="+mn-lt"/>
                <a:ea typeface="+mn-ea"/>
              </a:defRPr>
            </a:lvl7pPr>
            <a:lvl8pPr marL="3428741" indent="-228583" algn="l" rtl="0" fontAlgn="base" latinLnBrk="1">
              <a:spcBef>
                <a:spcPct val="20000"/>
              </a:spcBef>
              <a:spcAft>
                <a:spcPct val="0"/>
              </a:spcAft>
              <a:buChar char="»"/>
              <a:defRPr kumimoji="1" sz="2000">
                <a:solidFill>
                  <a:schemeClr val="tx1"/>
                </a:solidFill>
                <a:latin typeface="+mn-lt"/>
                <a:ea typeface="+mn-ea"/>
              </a:defRPr>
            </a:lvl8pPr>
            <a:lvl9pPr marL="3885906" indent="-228583" algn="l" rtl="0" fontAlgn="base" latinLnBrk="1">
              <a:spcBef>
                <a:spcPct val="20000"/>
              </a:spcBef>
              <a:spcAft>
                <a:spcPct val="0"/>
              </a:spcAft>
              <a:buChar char="»"/>
              <a:defRPr kumimoji="1" sz="2000">
                <a:solidFill>
                  <a:schemeClr val="tx1"/>
                </a:solidFill>
                <a:latin typeface="+mn-lt"/>
                <a:ea typeface="+mn-ea"/>
              </a:defRPr>
            </a:lvl9pPr>
          </a:lstStyle>
          <a:p>
            <a:pPr marL="139303" indent="-139303">
              <a:buFont typeface="Arial" panose="020B0604020202020204" pitchFamily="34" charset="0"/>
              <a:buChar char="•"/>
            </a:pPr>
            <a:r>
              <a:rPr lang="ko-KR" altLang="en-US" b="0" kern="0" dirty="0">
                <a:latin typeface="+mn-ea"/>
                <a:ea typeface="+mn-ea"/>
              </a:rPr>
              <a:t>사용자의 행위에 대한 확인</a:t>
            </a:r>
            <a:r>
              <a:rPr lang="en-US" altLang="ko-KR" b="0" kern="0" dirty="0">
                <a:latin typeface="+mn-ea"/>
                <a:ea typeface="+mn-ea"/>
              </a:rPr>
              <a:t>/</a:t>
            </a:r>
            <a:r>
              <a:rPr lang="ko-KR" altLang="en-US" b="0" kern="0" dirty="0">
                <a:latin typeface="+mn-ea"/>
                <a:ea typeface="+mn-ea"/>
              </a:rPr>
              <a:t>알림을 주어야 하는 경우 사용</a:t>
            </a: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시점</a:t>
            </a:r>
            <a:br>
              <a:rPr lang="ko-KR" altLang="en-US" b="0" kern="0" dirty="0">
                <a:latin typeface="+mn-ea"/>
                <a:ea typeface="+mn-ea"/>
              </a:rPr>
            </a:br>
            <a:r>
              <a:rPr lang="en-US" altLang="ko-KR" b="0" kern="0" dirty="0">
                <a:latin typeface="+mn-ea"/>
                <a:ea typeface="+mn-ea"/>
              </a:rPr>
              <a:t>- </a:t>
            </a:r>
            <a:r>
              <a:rPr lang="ko-KR" altLang="en-US" b="0" kern="0" dirty="0">
                <a:latin typeface="+mn-ea"/>
                <a:ea typeface="+mn-ea"/>
              </a:rPr>
              <a:t>입력 조건이 충족된 상태에서 확인 버튼 클릭 시 사용자에게 알림을 주어야 하는 경우 사용</a:t>
            </a:r>
            <a:endParaRPr lang="en-US" altLang="ko-KR" b="0" kern="0" dirty="0">
              <a:latin typeface="+mn-ea"/>
              <a:ea typeface="+mn-ea"/>
            </a:endParaRPr>
          </a:p>
          <a:p>
            <a:endParaRPr lang="ko-KR" altLang="en-US"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형태</a:t>
            </a:r>
            <a:br>
              <a:rPr lang="ko-KR" altLang="en-US" b="0" kern="0" dirty="0">
                <a:latin typeface="+mn-ea"/>
                <a:ea typeface="+mn-ea"/>
              </a:rPr>
            </a:br>
            <a:r>
              <a:rPr lang="en-US" altLang="ko-KR" b="0" kern="0" dirty="0">
                <a:latin typeface="+mn-ea"/>
                <a:ea typeface="+mn-ea"/>
              </a:rPr>
              <a:t>- </a:t>
            </a:r>
            <a:r>
              <a:rPr lang="ko-KR" altLang="en-US" b="0" kern="0" dirty="0">
                <a:latin typeface="+mn-ea"/>
                <a:ea typeface="+mn-ea"/>
              </a:rPr>
              <a:t>레이어 팝업 형태의 메시지 사용</a:t>
            </a: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다음 단계로의 이동</a:t>
            </a:r>
            <a:r>
              <a:rPr lang="en-US" altLang="ko-KR" b="0" kern="0" dirty="0">
                <a:latin typeface="+mn-ea"/>
                <a:ea typeface="+mn-ea"/>
              </a:rPr>
              <a:t> </a:t>
            </a:r>
            <a:r>
              <a:rPr lang="ko-KR" altLang="en-US" b="0" kern="0" dirty="0">
                <a:latin typeface="+mn-ea"/>
                <a:ea typeface="+mn-ea"/>
              </a:rPr>
              <a:t>혹은 승인 등을 위해 사용자의</a:t>
            </a:r>
            <a:r>
              <a:rPr lang="en-US" altLang="ko-KR" b="0" kern="0" dirty="0">
                <a:latin typeface="+mn-ea"/>
                <a:ea typeface="+mn-ea"/>
              </a:rPr>
              <a:t> </a:t>
            </a:r>
            <a:r>
              <a:rPr lang="ko-KR" altLang="en-US" b="0" kern="0" dirty="0">
                <a:latin typeface="+mn-ea"/>
                <a:ea typeface="+mn-ea"/>
              </a:rPr>
              <a:t>동의</a:t>
            </a:r>
            <a:r>
              <a:rPr lang="en-US" altLang="ko-KR" b="0" kern="0" dirty="0">
                <a:latin typeface="+mn-ea"/>
                <a:ea typeface="+mn-ea"/>
              </a:rPr>
              <a:t>/</a:t>
            </a:r>
            <a:r>
              <a:rPr lang="ko-KR" altLang="en-US" b="0" kern="0" dirty="0">
                <a:latin typeface="+mn-ea"/>
                <a:ea typeface="+mn-ea"/>
              </a:rPr>
              <a:t>확인 등이 필요한 경우 사용</a:t>
            </a:r>
            <a:br>
              <a:rPr lang="en-US" altLang="ko-KR" b="0" kern="0" dirty="0">
                <a:latin typeface="+mn-ea"/>
                <a:ea typeface="+mn-ea"/>
              </a:rPr>
            </a:b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시점</a:t>
            </a:r>
            <a:br>
              <a:rPr lang="en-US" altLang="ko-KR" b="0" kern="0" dirty="0">
                <a:latin typeface="+mn-ea"/>
                <a:ea typeface="+mn-ea"/>
              </a:rPr>
            </a:br>
            <a:r>
              <a:rPr lang="en-US" altLang="ko-KR" b="0" kern="0" dirty="0">
                <a:latin typeface="+mn-ea"/>
                <a:ea typeface="+mn-ea"/>
              </a:rPr>
              <a:t>- </a:t>
            </a:r>
            <a:r>
              <a:rPr lang="ko-KR" altLang="en-US" b="0" kern="0" dirty="0">
                <a:latin typeface="+mn-ea"/>
                <a:ea typeface="+mn-ea"/>
              </a:rPr>
              <a:t>입력 조건이 충족된 상태에서 다음 단계 혹은 승인</a:t>
            </a:r>
            <a:r>
              <a:rPr lang="en-US" altLang="ko-KR" b="0" kern="0" dirty="0">
                <a:latin typeface="+mn-ea"/>
                <a:ea typeface="+mn-ea"/>
              </a:rPr>
              <a:t>(</a:t>
            </a:r>
            <a:r>
              <a:rPr lang="ko-KR" altLang="en-US" b="0" kern="0" dirty="0">
                <a:latin typeface="+mn-ea"/>
                <a:ea typeface="+mn-ea"/>
              </a:rPr>
              <a:t>확인</a:t>
            </a:r>
            <a:r>
              <a:rPr lang="en-US" altLang="ko-KR" b="0" kern="0" dirty="0">
                <a:latin typeface="+mn-ea"/>
                <a:ea typeface="+mn-ea"/>
              </a:rPr>
              <a:t>) </a:t>
            </a:r>
            <a:r>
              <a:rPr lang="ko-KR" altLang="en-US" b="0" kern="0" dirty="0">
                <a:latin typeface="+mn-ea"/>
                <a:ea typeface="+mn-ea"/>
              </a:rPr>
              <a:t>버튼을 클릭한 경우</a:t>
            </a:r>
            <a:endParaRPr lang="en-US" altLang="ko-KR" b="0" kern="0" dirty="0">
              <a:latin typeface="+mn-ea"/>
              <a:ea typeface="+mn-ea"/>
            </a:endParaRPr>
          </a:p>
          <a:p>
            <a:pPr marL="139303" indent="-139303">
              <a:buFont typeface="Arial" panose="020B0604020202020204" pitchFamily="34" charset="0"/>
              <a:buChar char="•"/>
            </a:pPr>
            <a:endParaRPr lang="en-US" altLang="ko-KR" b="0" kern="0" dirty="0">
              <a:latin typeface="+mn-ea"/>
              <a:ea typeface="+mn-ea"/>
            </a:endParaRPr>
          </a:p>
          <a:p>
            <a:pPr marL="139303" indent="-139303">
              <a:buFont typeface="Arial" panose="020B0604020202020204" pitchFamily="34" charset="0"/>
              <a:buChar char="•"/>
            </a:pPr>
            <a:r>
              <a:rPr lang="ko-KR" altLang="en-US" b="0" kern="0" dirty="0">
                <a:latin typeface="+mn-ea"/>
                <a:ea typeface="+mn-ea"/>
              </a:rPr>
              <a:t>출력 형태</a:t>
            </a:r>
            <a:br>
              <a:rPr lang="en-US" altLang="ko-KR" b="0" kern="0" dirty="0">
                <a:latin typeface="+mn-ea"/>
                <a:ea typeface="+mn-ea"/>
              </a:rPr>
            </a:br>
            <a:r>
              <a:rPr lang="en-US" altLang="ko-KR" b="0" kern="0" dirty="0">
                <a:latin typeface="+mn-ea"/>
                <a:ea typeface="+mn-ea"/>
              </a:rPr>
              <a:t>- </a:t>
            </a:r>
            <a:r>
              <a:rPr lang="ko-KR" altLang="en-US" b="0" kern="0" dirty="0">
                <a:latin typeface="+mn-ea"/>
                <a:ea typeface="+mn-ea"/>
              </a:rPr>
              <a:t>시스템 </a:t>
            </a:r>
            <a:r>
              <a:rPr lang="ko-KR" altLang="en-US" b="0" kern="0" dirty="0" err="1">
                <a:latin typeface="+mn-ea"/>
                <a:ea typeface="+mn-ea"/>
              </a:rPr>
              <a:t>알럿</a:t>
            </a:r>
            <a:r>
              <a:rPr lang="ko-KR" altLang="en-US" b="0" kern="0" dirty="0">
                <a:latin typeface="+mn-ea"/>
                <a:ea typeface="+mn-ea"/>
              </a:rPr>
              <a:t> 메시지 사용</a:t>
            </a:r>
          </a:p>
        </p:txBody>
      </p:sp>
      <p:grpSp>
        <p:nvGrpSpPr>
          <p:cNvPr id="18" name="그룹 2"/>
          <p:cNvGrpSpPr>
            <a:grpSpLocks/>
          </p:cNvGrpSpPr>
          <p:nvPr/>
        </p:nvGrpSpPr>
        <p:grpSpPr bwMode="auto">
          <a:xfrm>
            <a:off x="346798" y="3160152"/>
            <a:ext cx="1781939" cy="1245294"/>
            <a:chOff x="3677816" y="4375497"/>
            <a:chExt cx="2466975" cy="1724025"/>
          </a:xfrm>
        </p:grpSpPr>
        <p:pic>
          <p:nvPicPr>
            <p:cNvPr id="19" name="Picture 1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77816" y="4375497"/>
              <a:ext cx="2466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33"/>
            <p:cNvSpPr txBox="1">
              <a:spLocks noChangeArrowheads="1"/>
            </p:cNvSpPr>
            <p:nvPr/>
          </p:nvSpPr>
          <p:spPr bwMode="auto">
            <a:xfrm>
              <a:off x="4397896" y="5013176"/>
              <a:ext cx="1345310" cy="2835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b="1">
                  <a:solidFill>
                    <a:schemeClr val="tx1"/>
                  </a:solidFill>
                  <a:latin typeface="돋움" pitchFamily="50" charset="-127"/>
                  <a:ea typeface="돋움" pitchFamily="50" charset="-127"/>
                </a:defRPr>
              </a:lvl1pPr>
              <a:lvl2pPr marL="742950" indent="-285750" eaLnBrk="0" hangingPunct="0">
                <a:defRPr kumimoji="1" sz="900" b="1">
                  <a:solidFill>
                    <a:schemeClr val="tx1"/>
                  </a:solidFill>
                  <a:latin typeface="돋움" pitchFamily="50" charset="-127"/>
                  <a:ea typeface="돋움" pitchFamily="50" charset="-127"/>
                </a:defRPr>
              </a:lvl2pPr>
              <a:lvl3pPr marL="1143000" indent="-228600" eaLnBrk="0" hangingPunct="0">
                <a:defRPr kumimoji="1" sz="900" b="1">
                  <a:solidFill>
                    <a:schemeClr val="tx1"/>
                  </a:solidFill>
                  <a:latin typeface="돋움" pitchFamily="50" charset="-127"/>
                  <a:ea typeface="돋움" pitchFamily="50" charset="-127"/>
                </a:defRPr>
              </a:lvl3pPr>
              <a:lvl4pPr marL="1600200" indent="-228600" eaLnBrk="0" hangingPunct="0">
                <a:defRPr kumimoji="1" sz="900" b="1">
                  <a:solidFill>
                    <a:schemeClr val="tx1"/>
                  </a:solidFill>
                  <a:latin typeface="돋움" pitchFamily="50" charset="-127"/>
                  <a:ea typeface="돋움" pitchFamily="50" charset="-127"/>
                </a:defRPr>
              </a:lvl4pPr>
              <a:lvl5pPr marL="2057400" indent="-228600" eaLnBrk="0" hangingPunct="0">
                <a:defRPr kumimoji="1" sz="900" b="1">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b="1">
                  <a:solidFill>
                    <a:schemeClr val="tx1"/>
                  </a:solidFill>
                  <a:latin typeface="돋움" pitchFamily="50" charset="-127"/>
                  <a:ea typeface="돋움" pitchFamily="50" charset="-127"/>
                </a:defRPr>
              </a:lvl9pPr>
            </a:lstStyle>
            <a:p>
              <a:pPr eaLnBrk="1" hangingPunct="1"/>
              <a:r>
                <a:rPr lang="ko-KR" altLang="en-US" sz="731" b="0" dirty="0">
                  <a:latin typeface="+mn-ea"/>
                  <a:ea typeface="+mn-ea"/>
                  <a:cs typeface="Arial" pitchFamily="34" charset="0"/>
                </a:rPr>
                <a:t>삭제하시겠습니까</a:t>
              </a:r>
              <a:r>
                <a:rPr lang="en-US" altLang="ko-KR" sz="731" b="0" dirty="0">
                  <a:latin typeface="+mn-ea"/>
                  <a:ea typeface="+mn-ea"/>
                  <a:cs typeface="Arial" pitchFamily="34" charset="0"/>
                </a:rPr>
                <a:t>?</a:t>
              </a:r>
              <a:endParaRPr lang="ko-KR" altLang="en-US" sz="731" b="0" dirty="0">
                <a:latin typeface="+mn-ea"/>
                <a:ea typeface="+mn-ea"/>
                <a:cs typeface="Arial" pitchFamily="34" charset="0"/>
              </a:endParaRPr>
            </a:p>
          </p:txBody>
        </p:sp>
      </p:grpSp>
      <p:pic>
        <p:nvPicPr>
          <p:cNvPr id="14" name="그림 13"/>
          <p:cNvPicPr>
            <a:picLocks noChangeAspect="1"/>
          </p:cNvPicPr>
          <p:nvPr/>
        </p:nvPicPr>
        <p:blipFill>
          <a:blip r:embed="rId3"/>
          <a:stretch>
            <a:fillRect/>
          </a:stretch>
        </p:blipFill>
        <p:spPr>
          <a:xfrm>
            <a:off x="403146" y="1183909"/>
            <a:ext cx="1838272" cy="1160661"/>
          </a:xfrm>
          <a:prstGeom prst="rect">
            <a:avLst/>
          </a:prstGeom>
          <a:ln>
            <a:solidFill>
              <a:schemeClr val="tx1"/>
            </a:solidFill>
          </a:ln>
        </p:spPr>
      </p:pic>
      <p:sp>
        <p:nvSpPr>
          <p:cNvPr id="4" name="TextBox 3"/>
          <p:cNvSpPr txBox="1"/>
          <p:nvPr/>
        </p:nvSpPr>
        <p:spPr bwMode="auto">
          <a:xfrm>
            <a:off x="432976" y="1430126"/>
            <a:ext cx="1770219" cy="621405"/>
          </a:xfrm>
          <a:prstGeom prst="rect">
            <a:avLst/>
          </a:prstGeom>
          <a:solidFill>
            <a:schemeClr val="bg1"/>
          </a:solidFill>
          <a:ln w="9525">
            <a:noFill/>
            <a:miter lim="800000"/>
            <a:headEnd/>
            <a:tailEnd/>
          </a:ln>
        </p:spPr>
        <p:txBody>
          <a:bodyPr wrap="square" lIns="29250" tIns="29250" rIns="29250" bIns="29250" rtlCol="0">
            <a:spAutoFit/>
          </a:bodyPr>
          <a:lstStyle/>
          <a:p>
            <a:r>
              <a:rPr lang="en-US" altLang="ko-KR" sz="731" b="0">
                <a:latin typeface="+mn-ea"/>
                <a:ea typeface="+mn-ea"/>
              </a:rPr>
              <a:t>Login Failed </a:t>
            </a:r>
            <a:r>
              <a:rPr lang="en-US" altLang="ko-KR" sz="731" b="0" dirty="0">
                <a:latin typeface="+mn-ea"/>
                <a:ea typeface="+mn-ea"/>
              </a:rPr>
              <a:t>3/5 Time(s). If </a:t>
            </a:r>
            <a:r>
              <a:rPr lang="en-US" altLang="ko-KR" sz="731" b="0">
                <a:latin typeface="+mn-ea"/>
                <a:ea typeface="+mn-ea"/>
              </a:rPr>
              <a:t>you fail </a:t>
            </a:r>
            <a:r>
              <a:rPr lang="en-US" altLang="ko-KR" sz="731" b="0" dirty="0">
                <a:latin typeface="+mn-ea"/>
                <a:ea typeface="+mn-ea"/>
              </a:rPr>
              <a:t>to enter the </a:t>
            </a:r>
            <a:r>
              <a:rPr lang="en-US" altLang="ko-KR" sz="731" b="0">
                <a:latin typeface="+mn-ea"/>
                <a:ea typeface="+mn-ea"/>
              </a:rPr>
              <a:t>correct password </a:t>
            </a:r>
            <a:r>
              <a:rPr lang="en-US" altLang="ko-KR" sz="731" b="0" dirty="0">
                <a:latin typeface="+mn-ea"/>
                <a:ea typeface="+mn-ea"/>
              </a:rPr>
              <a:t>by the </a:t>
            </a:r>
            <a:r>
              <a:rPr lang="en-US" altLang="ko-KR" sz="731" b="0">
                <a:latin typeface="+mn-ea"/>
                <a:ea typeface="+mn-ea"/>
              </a:rPr>
              <a:t>5th trial</a:t>
            </a:r>
            <a:r>
              <a:rPr lang="en-US" altLang="ko-KR" sz="731" b="0" dirty="0">
                <a:latin typeface="+mn-ea"/>
                <a:ea typeface="+mn-ea"/>
              </a:rPr>
              <a:t>, </a:t>
            </a:r>
            <a:r>
              <a:rPr lang="en-US" altLang="ko-KR" sz="731" b="0">
                <a:latin typeface="+mn-ea"/>
                <a:ea typeface="+mn-ea"/>
              </a:rPr>
              <a:t>your account </a:t>
            </a:r>
            <a:r>
              <a:rPr lang="en-US" altLang="ko-KR" sz="731" b="0" dirty="0">
                <a:latin typeface="+mn-ea"/>
                <a:ea typeface="+mn-ea"/>
              </a:rPr>
              <a:t>will </a:t>
            </a:r>
            <a:r>
              <a:rPr lang="en-US" altLang="ko-KR" sz="731" b="0">
                <a:latin typeface="+mn-ea"/>
                <a:ea typeface="+mn-ea"/>
              </a:rPr>
              <a:t>be automatically </a:t>
            </a:r>
            <a:r>
              <a:rPr lang="en-US" altLang="ko-KR" sz="731" b="0" dirty="0">
                <a:latin typeface="+mn-ea"/>
                <a:ea typeface="+mn-ea"/>
              </a:rPr>
              <a:t>locked by the </a:t>
            </a:r>
            <a:r>
              <a:rPr lang="en-US" altLang="ko-KR" sz="731" b="0">
                <a:latin typeface="+mn-ea"/>
                <a:ea typeface="+mn-ea"/>
              </a:rPr>
              <a:t>system and you have </a:t>
            </a:r>
            <a:r>
              <a:rPr lang="en-US" altLang="ko-KR" sz="731" b="0" dirty="0">
                <a:latin typeface="+mn-ea"/>
                <a:ea typeface="+mn-ea"/>
              </a:rPr>
              <a:t>to reset </a:t>
            </a:r>
            <a:r>
              <a:rPr lang="en-US" altLang="ko-KR" sz="731" b="0">
                <a:latin typeface="+mn-ea"/>
                <a:ea typeface="+mn-ea"/>
              </a:rPr>
              <a:t>your password</a:t>
            </a:r>
            <a:r>
              <a:rPr lang="en-US" altLang="ko-KR" sz="731" b="0" dirty="0">
                <a:latin typeface="+mn-ea"/>
                <a:ea typeface="+mn-ea"/>
              </a:rPr>
              <a:t>.</a:t>
            </a:r>
            <a:endParaRPr lang="ko-KR" altLang="en-US" sz="731" b="0" dirty="0">
              <a:latin typeface="+mn-ea"/>
              <a:ea typeface="+mn-ea"/>
              <a:cs typeface="Arial" pitchFamily="34" charset="0"/>
            </a:endParaRPr>
          </a:p>
        </p:txBody>
      </p:sp>
      <p:cxnSp>
        <p:nvCxnSpPr>
          <p:cNvPr id="16" name="직선 연결선 15"/>
          <p:cNvCxnSpPr/>
          <p:nvPr/>
        </p:nvCxnSpPr>
        <p:spPr bwMode="auto">
          <a:xfrm>
            <a:off x="739349" y="6318835"/>
            <a:ext cx="87750" cy="0"/>
          </a:xfrm>
          <a:prstGeom prst="line">
            <a:avLst/>
          </a:prstGeom>
          <a:noFill/>
          <a:ln w="12700" algn="ctr">
            <a:solidFill>
              <a:srgbClr val="C00000"/>
            </a:solidFill>
            <a:round/>
            <a:headEnd/>
            <a:tailEnd/>
          </a:ln>
        </p:spPr>
      </p:cxnSp>
      <p:sp>
        <p:nvSpPr>
          <p:cNvPr id="27" name="TextBox 26"/>
          <p:cNvSpPr txBox="1"/>
          <p:nvPr/>
        </p:nvSpPr>
        <p:spPr bwMode="auto">
          <a:xfrm>
            <a:off x="965947" y="6493426"/>
            <a:ext cx="777217" cy="171538"/>
          </a:xfrm>
          <a:prstGeom prst="rect">
            <a:avLst/>
          </a:prstGeom>
          <a:noFill/>
          <a:ln w="9525">
            <a:noFill/>
            <a:miter lim="800000"/>
            <a:headEnd/>
            <a:tailEnd/>
          </a:ln>
        </p:spPr>
        <p:txBody>
          <a:bodyPr wrap="none" lIns="29250" tIns="29250" rIns="29250" bIns="29250" rtlCol="0">
            <a:spAutoFit/>
          </a:bodyPr>
          <a:lstStyle/>
          <a:p>
            <a:r>
              <a:rPr lang="ko-KR" altLang="en-US" sz="731" b="0" dirty="0" err="1">
                <a:latin typeface="+mn-ea"/>
                <a:ea typeface="+mn-ea"/>
                <a:cs typeface="Arial" pitchFamily="34" charset="0"/>
              </a:rPr>
              <a:t>알럿</a:t>
            </a:r>
            <a:r>
              <a:rPr lang="ko-KR" altLang="en-US" sz="731" b="0" dirty="0">
                <a:latin typeface="+mn-ea"/>
                <a:ea typeface="+mn-ea"/>
                <a:cs typeface="Arial" pitchFamily="34" charset="0"/>
              </a:rPr>
              <a:t> 메시지 구분</a:t>
            </a:r>
          </a:p>
        </p:txBody>
      </p:sp>
      <p:cxnSp>
        <p:nvCxnSpPr>
          <p:cNvPr id="28" name="꺾인 연결선 27"/>
          <p:cNvCxnSpPr>
            <a:stCxn id="27" idx="1"/>
          </p:cNvCxnSpPr>
          <p:nvPr/>
        </p:nvCxnSpPr>
        <p:spPr bwMode="auto">
          <a:xfrm rot="10800000">
            <a:off x="774511" y="6317907"/>
            <a:ext cx="191436" cy="261289"/>
          </a:xfrm>
          <a:prstGeom prst="bentConnector2">
            <a:avLst/>
          </a:prstGeom>
          <a:noFill/>
          <a:ln w="12700" algn="ctr">
            <a:solidFill>
              <a:schemeClr val="accent2"/>
            </a:solidFill>
            <a:prstDash val="sysDash"/>
            <a:round/>
            <a:headEnd/>
            <a:tailEnd type="triangle"/>
          </a:ln>
        </p:spPr>
      </p:cxnSp>
      <p:sp>
        <p:nvSpPr>
          <p:cNvPr id="29" name="TextBox 28"/>
          <p:cNvSpPr txBox="1"/>
          <p:nvPr/>
        </p:nvSpPr>
        <p:spPr bwMode="auto">
          <a:xfrm>
            <a:off x="1136576" y="6345133"/>
            <a:ext cx="430968" cy="171538"/>
          </a:xfrm>
          <a:prstGeom prst="rect">
            <a:avLst/>
          </a:prstGeom>
          <a:noFill/>
          <a:ln w="9525">
            <a:noFill/>
            <a:miter lim="800000"/>
            <a:headEnd/>
            <a:tailEnd/>
          </a:ln>
        </p:spPr>
        <p:txBody>
          <a:bodyPr wrap="none" lIns="29250" tIns="29250" rIns="29250" bIns="29250" rtlCol="0">
            <a:spAutoFit/>
          </a:bodyPr>
          <a:lstStyle/>
          <a:p>
            <a:r>
              <a:rPr lang="ko-KR" altLang="en-US" sz="731" b="0" dirty="0">
                <a:latin typeface="+mn-ea"/>
                <a:ea typeface="+mn-ea"/>
                <a:cs typeface="Arial" pitchFamily="34" charset="0"/>
              </a:rPr>
              <a:t>일련번호</a:t>
            </a:r>
          </a:p>
        </p:txBody>
      </p:sp>
      <p:cxnSp>
        <p:nvCxnSpPr>
          <p:cNvPr id="30" name="직선 연결선 29"/>
          <p:cNvCxnSpPr/>
          <p:nvPr/>
        </p:nvCxnSpPr>
        <p:spPr bwMode="auto">
          <a:xfrm>
            <a:off x="848315" y="6317905"/>
            <a:ext cx="87750" cy="0"/>
          </a:xfrm>
          <a:prstGeom prst="line">
            <a:avLst/>
          </a:prstGeom>
          <a:noFill/>
          <a:ln w="12700" algn="ctr">
            <a:solidFill>
              <a:srgbClr val="C00000"/>
            </a:solidFill>
            <a:round/>
            <a:headEnd/>
            <a:tailEnd/>
          </a:ln>
        </p:spPr>
      </p:cxnSp>
      <p:cxnSp>
        <p:nvCxnSpPr>
          <p:cNvPr id="31" name="꺾인 연결선 30"/>
          <p:cNvCxnSpPr/>
          <p:nvPr/>
        </p:nvCxnSpPr>
        <p:spPr bwMode="auto">
          <a:xfrm rot="10800000">
            <a:off x="904592" y="6333227"/>
            <a:ext cx="193034" cy="122983"/>
          </a:xfrm>
          <a:prstGeom prst="bentConnector3">
            <a:avLst>
              <a:gd name="adj1" fmla="val 100476"/>
            </a:avLst>
          </a:prstGeom>
          <a:noFill/>
          <a:ln w="12700" algn="ctr">
            <a:solidFill>
              <a:schemeClr val="accent2"/>
            </a:solidFill>
            <a:prstDash val="sysDash"/>
            <a:round/>
            <a:headEnd/>
            <a:tailEnd type="triangle"/>
          </a:ln>
        </p:spPr>
      </p:cxnSp>
      <p:sp>
        <p:nvSpPr>
          <p:cNvPr id="21" name="직사각형 5"/>
          <p:cNvSpPr>
            <a:spLocks noChangeArrowheads="1"/>
          </p:cNvSpPr>
          <p:nvPr/>
        </p:nvSpPr>
        <p:spPr bwMode="auto">
          <a:xfrm>
            <a:off x="261839" y="404664"/>
            <a:ext cx="1903085"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[Alert, Confirm </a:t>
            </a:r>
            <a:r>
              <a:rPr lang="ko-KR" altLang="en-US" sz="1138" dirty="0">
                <a:solidFill>
                  <a:srgbClr val="000000"/>
                </a:solidFill>
                <a:latin typeface="+mn-ea"/>
                <a:ea typeface="+mn-ea"/>
                <a:cs typeface="Arial" pitchFamily="34" charset="0"/>
              </a:rPr>
              <a:t>정의 </a:t>
            </a:r>
            <a:r>
              <a:rPr lang="en-US" altLang="ko-KR" sz="1138" dirty="0">
                <a:solidFill>
                  <a:srgbClr val="000000"/>
                </a:solidFill>
                <a:latin typeface="+mn-ea"/>
                <a:ea typeface="+mn-ea"/>
                <a:cs typeface="Arial" pitchFamily="34" charset="0"/>
              </a:rPr>
              <a:t>2/6]</a:t>
            </a:r>
            <a:endParaRPr lang="ko-KR" altLang="en-US" sz="1138" dirty="0">
              <a:solidFill>
                <a:srgbClr val="000000"/>
              </a:solidFill>
              <a:latin typeface="+mn-ea"/>
              <a:ea typeface="+mn-ea"/>
              <a:cs typeface="Arial" pitchFamily="34" charset="0"/>
            </a:endParaRPr>
          </a:p>
        </p:txBody>
      </p:sp>
    </p:spTree>
    <p:extLst>
      <p:ext uri="{BB962C8B-B14F-4D97-AF65-F5344CB8AC3E}">
        <p14:creationId xmlns:p14="http://schemas.microsoft.com/office/powerpoint/2010/main" val="237403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
          <p:cNvSpPr>
            <a:spLocks noChangeArrowheads="1"/>
          </p:cNvSpPr>
          <p:nvPr/>
        </p:nvSpPr>
        <p:spPr bwMode="auto">
          <a:xfrm>
            <a:off x="261839" y="404664"/>
            <a:ext cx="1255472"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[Alert </a:t>
            </a:r>
            <a:r>
              <a:rPr lang="ko-KR" altLang="en-US" sz="1138" dirty="0">
                <a:solidFill>
                  <a:srgbClr val="000000"/>
                </a:solidFill>
                <a:latin typeface="+mn-ea"/>
                <a:ea typeface="+mn-ea"/>
                <a:cs typeface="Arial" pitchFamily="34" charset="0"/>
              </a:rPr>
              <a:t>정의 </a:t>
            </a:r>
            <a:r>
              <a:rPr lang="en-US" altLang="ko-KR" sz="1138" dirty="0">
                <a:solidFill>
                  <a:srgbClr val="000000"/>
                </a:solidFill>
                <a:latin typeface="+mn-ea"/>
                <a:ea typeface="+mn-ea"/>
                <a:cs typeface="Arial" pitchFamily="34" charset="0"/>
              </a:rPr>
              <a:t>3/6]</a:t>
            </a:r>
            <a:endParaRPr lang="ko-KR" altLang="en-US" sz="1138" dirty="0">
              <a:solidFill>
                <a:srgbClr val="000000"/>
              </a:solidFill>
              <a:latin typeface="+mn-ea"/>
              <a:ea typeface="+mn-ea"/>
              <a:cs typeface="Arial" pitchFamily="34" charset="0"/>
            </a:endParaRPr>
          </a:p>
        </p:txBody>
      </p:sp>
      <p:graphicFrame>
        <p:nvGraphicFramePr>
          <p:cNvPr id="2" name="표 1">
            <a:extLst>
              <a:ext uri="{FF2B5EF4-FFF2-40B4-BE49-F238E27FC236}">
                <a16:creationId xmlns:a16="http://schemas.microsoft.com/office/drawing/2014/main" id="{3BED2E99-A1AC-4940-8C87-896BC687DD40}"/>
              </a:ext>
            </a:extLst>
          </p:cNvPr>
          <p:cNvGraphicFramePr>
            <a:graphicFrameLocks noGrp="1"/>
          </p:cNvGraphicFramePr>
          <p:nvPr>
            <p:extLst>
              <p:ext uri="{D42A27DB-BD31-4B8C-83A1-F6EECF244321}">
                <p14:modId xmlns:p14="http://schemas.microsoft.com/office/powerpoint/2010/main" val="2978932678"/>
              </p:ext>
            </p:extLst>
          </p:nvPr>
        </p:nvGraphicFramePr>
        <p:xfrm>
          <a:off x="344487" y="764705"/>
          <a:ext cx="9147175" cy="5845168"/>
        </p:xfrm>
        <a:graphic>
          <a:graphicData uri="http://schemas.openxmlformats.org/drawingml/2006/table">
            <a:tbl>
              <a:tblPr>
                <a:tableStyleId>{5C22544A-7EE6-4342-B048-85BDC9FD1C3A}</a:tableStyleId>
              </a:tblPr>
              <a:tblGrid>
                <a:gridCol w="825309">
                  <a:extLst>
                    <a:ext uri="{9D8B030D-6E8A-4147-A177-3AD203B41FA5}">
                      <a16:colId xmlns:a16="http://schemas.microsoft.com/office/drawing/2014/main" val="20000"/>
                    </a:ext>
                  </a:extLst>
                </a:gridCol>
                <a:gridCol w="8321866">
                  <a:extLst>
                    <a:ext uri="{9D8B030D-6E8A-4147-A177-3AD203B41FA5}">
                      <a16:colId xmlns:a16="http://schemas.microsoft.com/office/drawing/2014/main" val="20001"/>
                    </a:ext>
                  </a:extLst>
                </a:gridCol>
              </a:tblGrid>
              <a:tr h="162704">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구분</a:t>
                      </a:r>
                    </a:p>
                  </a:txBody>
                  <a:tcPr marL="37148" marR="37148" marT="37148" marB="37148"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문구</a:t>
                      </a:r>
                    </a:p>
                  </a:txBody>
                  <a:tcPr marL="37148" marR="37148" marT="37148" marB="37148"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2000">
                <a:tc>
                  <a:txBody>
                    <a:bodyPr/>
                    <a:lstStyle/>
                    <a:p>
                      <a:pPr algn="ctr" fontAlgn="t"/>
                      <a:r>
                        <a:rPr lang="en-US"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아이디를 입력해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endPar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A2</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비밀번호를 입력해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59783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A3</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90</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일 이상 로그인</a:t>
                      </a:r>
                      <a:r>
                        <a:rPr lang="ko-KR" altLang="en-US" sz="800" b="0" baseline="0" dirty="0">
                          <a:solidFill>
                            <a:schemeClr val="tx1"/>
                          </a:solidFill>
                          <a:latin typeface="맑은 고딕" panose="020B0503020000020004" pitchFamily="50" charset="-127"/>
                          <a:ea typeface="맑은 고딕" panose="020B0503020000020004" pitchFamily="50" charset="-127"/>
                          <a:cs typeface="Arial" charset="0"/>
                        </a:rPr>
                        <a:t> 이력이 없어</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 휴면 계정으로 전환되었습니다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 </a:t>
                      </a:r>
                    </a:p>
                    <a:p>
                      <a:pPr marL="0" marR="0" indent="0" algn="l" defTabSz="914331"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담당자 </a:t>
                      </a:r>
                      <a:r>
                        <a:rPr lang="ko-KR" altLang="en-US" sz="800" b="0" dirty="0" err="1">
                          <a:solidFill>
                            <a:schemeClr val="tx1"/>
                          </a:solidFill>
                          <a:latin typeface="맑은 고딕" panose="020B0503020000020004" pitchFamily="50" charset="-127"/>
                          <a:ea typeface="맑은 고딕" panose="020B0503020000020004" pitchFamily="50" charset="-127"/>
                          <a:cs typeface="Arial" charset="0"/>
                        </a:rPr>
                        <a:t>이메일로</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 문의해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783267"/>
                  </a:ext>
                </a:extLst>
              </a:tr>
              <a:tr h="252000">
                <a:tc>
                  <a:txBody>
                    <a:bodyPr/>
                    <a:lstStyle/>
                    <a:p>
                      <a:pPr algn="ctr" fontAlgn="t"/>
                      <a:r>
                        <a:rPr lang="en-US" altLang="ko-KR" sz="800" b="0" i="0" u="none" strike="noStrike">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A4</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비밀번호 사용기간이 </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90</a:t>
                      </a: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일을 경과하였습니다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 </a:t>
                      </a:r>
                    </a:p>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보안을 위해 비밀번호를 변경해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0" baseline="0" dirty="0">
                          <a:solidFill>
                            <a:schemeClr val="tx1"/>
                          </a:solidFill>
                          <a:latin typeface="맑은 고딕" panose="020B0503020000020004" pitchFamily="50" charset="-127"/>
                          <a:ea typeface="맑은 고딕" panose="020B0503020000020004" pitchFamily="50" charset="-127"/>
                          <a:cs typeface="Arial" pitchFamily="34" charset="0"/>
                        </a:rPr>
                        <a:t> </a:t>
                      </a:r>
                      <a:endParaRPr lang="en-US" altLang="ko-KR" sz="8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확인 버튼 클릭 시 비밀번호 변경 페이지로 이동합니다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724745"/>
                  </a:ext>
                </a:extLst>
              </a:tr>
              <a:tr h="252000">
                <a:tc>
                  <a:txBody>
                    <a:bodyPr/>
                    <a:lstStyle/>
                    <a:p>
                      <a:pPr algn="ctr" fontAlgn="t"/>
                      <a:r>
                        <a:rPr lang="en-US" altLang="ko-KR" sz="800" b="0" i="0" u="none" strike="noStrike">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A5</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임시 비밀번호로 접속하셨습니다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r>
                        <a:rPr lang="en-US" altLang="ko-KR" sz="800" b="0" baseline="0" dirty="0">
                          <a:solidFill>
                            <a:schemeClr val="tx1"/>
                          </a:solidFill>
                          <a:latin typeface="맑은 고딕" panose="020B0503020000020004" pitchFamily="50" charset="-127"/>
                          <a:ea typeface="맑은 고딕" panose="020B0503020000020004" pitchFamily="50" charset="-127"/>
                          <a:cs typeface="Arial" pitchFamily="34" charset="0"/>
                        </a:rPr>
                        <a:t> </a:t>
                      </a:r>
                    </a:p>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보안을 위해 비밀번호를 변경해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r>
                        <a:rPr lang="ko-KR" altLang="en-US" sz="800" b="0" baseline="0" dirty="0">
                          <a:solidFill>
                            <a:schemeClr val="tx1"/>
                          </a:solidFill>
                          <a:latin typeface="맑은 고딕" panose="020B0503020000020004" pitchFamily="50" charset="-127"/>
                          <a:ea typeface="맑은 고딕" panose="020B0503020000020004" pitchFamily="50" charset="-127"/>
                          <a:cs typeface="Arial" pitchFamily="34" charset="0"/>
                        </a:rPr>
                        <a:t> </a:t>
                      </a:r>
                      <a:endParaRPr lang="en-US" altLang="ko-KR" sz="800" b="0" baseline="0" dirty="0">
                        <a:solidFill>
                          <a:schemeClr val="tx1"/>
                        </a:solidFill>
                        <a:latin typeface="맑은 고딕" panose="020B0503020000020004" pitchFamily="50" charset="-127"/>
                        <a:ea typeface="맑은 고딕" panose="020B0503020000020004" pitchFamily="50" charset="-127"/>
                        <a:cs typeface="Arial" pitchFamily="34" charset="0"/>
                      </a:endParaRPr>
                    </a:p>
                    <a:p>
                      <a:pPr>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확인 버튼 클릭 시 비밀번호 변경 페이지로 이동합니다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079917"/>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A6</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아이디와 비밀번호 정보가 올바르지 않습니다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r>
                        <a:rPr lang="en-US" altLang="ko-KR" sz="800" b="0" baseline="0" dirty="0">
                          <a:solidFill>
                            <a:schemeClr val="tx1"/>
                          </a:solidFill>
                          <a:latin typeface="맑은 고딕" panose="020B0503020000020004" pitchFamily="50" charset="-127"/>
                          <a:ea typeface="맑은 고딕" panose="020B0503020000020004" pitchFamily="50" charset="-127"/>
                          <a:cs typeface="Arial" pitchFamily="34" charset="0"/>
                        </a:rPr>
                        <a:t> </a:t>
                      </a:r>
                    </a:p>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pitchFamily="34" charset="0"/>
                        </a:rPr>
                        <a:t>올바른 아이디와 비밀번호를 입력해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38508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A7</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mn-ea"/>
                          <a:cs typeface="Arial" pitchFamily="34" charset="0"/>
                        </a:rPr>
                        <a:t>허용된 최대 로그인 시도 횟수에 도달했습니다</a:t>
                      </a:r>
                      <a:r>
                        <a:rPr lang="en-US" altLang="ko-KR" sz="800" b="0" dirty="0">
                          <a:solidFill>
                            <a:schemeClr val="tx1"/>
                          </a:solidFill>
                          <a:latin typeface="맑은 고딕" panose="020B0503020000020004" pitchFamily="50" charset="-127"/>
                          <a:ea typeface="+mn-ea"/>
                          <a:cs typeface="Arial" pitchFamily="34" charset="0"/>
                        </a:rPr>
                        <a:t>.</a:t>
                      </a:r>
                    </a:p>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err="1">
                          <a:solidFill>
                            <a:schemeClr val="tx1"/>
                          </a:solidFill>
                          <a:latin typeface="맑은 고딕" panose="020B0503020000020004" pitchFamily="50" charset="-127"/>
                          <a:ea typeface="+mn-ea"/>
                          <a:cs typeface="Arial" pitchFamily="34" charset="0"/>
                        </a:rPr>
                        <a:t>실리콘웍스</a:t>
                      </a:r>
                      <a:r>
                        <a:rPr lang="ko-KR" altLang="en-US" sz="800" b="0" dirty="0">
                          <a:solidFill>
                            <a:schemeClr val="tx1"/>
                          </a:solidFill>
                          <a:latin typeface="맑은 고딕" panose="020B0503020000020004" pitchFamily="50" charset="-127"/>
                          <a:ea typeface="+mn-ea"/>
                          <a:cs typeface="Arial" pitchFamily="34" charset="0"/>
                        </a:rPr>
                        <a:t> 관리자 로그인을 계속 사용하려면 비밀번호를 초기화하세요</a:t>
                      </a:r>
                      <a:r>
                        <a:rPr lang="en-US" altLang="ko-KR" sz="800" b="0" dirty="0">
                          <a:solidFill>
                            <a:schemeClr val="tx1"/>
                          </a:solidFill>
                          <a:latin typeface="맑은 고딕" panose="020B0503020000020004" pitchFamily="50" charset="-127"/>
                          <a:ea typeface="+mn-ea"/>
                          <a:cs typeface="Arial" pitchFamily="34" charset="0"/>
                        </a:rPr>
                        <a:t>.</a:t>
                      </a:r>
                    </a:p>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err="1">
                          <a:solidFill>
                            <a:schemeClr val="tx1"/>
                          </a:solidFill>
                          <a:latin typeface="맑은 고딕" panose="020B0503020000020004" pitchFamily="50" charset="-127"/>
                          <a:ea typeface="+mn-ea"/>
                          <a:cs typeface="Arial" pitchFamily="34" charset="0"/>
                        </a:rPr>
                        <a:t>실리콘웍스</a:t>
                      </a:r>
                      <a:r>
                        <a:rPr lang="ko-KR" altLang="en-US" sz="800" b="0" dirty="0">
                          <a:solidFill>
                            <a:schemeClr val="tx1"/>
                          </a:solidFill>
                          <a:latin typeface="맑은 고딕" panose="020B0503020000020004" pitchFamily="50" charset="-127"/>
                          <a:ea typeface="+mn-ea"/>
                          <a:cs typeface="Arial" pitchFamily="34" charset="0"/>
                        </a:rPr>
                        <a:t> 관리자 서비스를 계속 사용하려면 비밀번호를 재설정해야 합니다</a:t>
                      </a:r>
                      <a:r>
                        <a:rPr lang="en-US" altLang="ko-KR" sz="800" b="0" dirty="0">
                          <a:solidFill>
                            <a:schemeClr val="tx1"/>
                          </a:solidFill>
                          <a:latin typeface="맑은 고딕" panose="020B0503020000020004" pitchFamily="50" charset="-127"/>
                          <a:ea typeface="+mn-ea"/>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209252"/>
                  </a:ext>
                </a:extLst>
              </a:tr>
              <a:tr h="252000">
                <a:tc>
                  <a:txBody>
                    <a:bodyPr/>
                    <a:lstStyle/>
                    <a:p>
                      <a:pPr marL="0" marR="0" lvl="0" indent="0" algn="ctr" defTabSz="914331"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A8</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mn-ea"/>
                        </a:rPr>
                        <a:t>아이디 또는 비밀번호가 일치하지 않습니다</a:t>
                      </a:r>
                      <a:r>
                        <a:rPr lang="en-US" altLang="ko-KR" sz="800" b="0" i="0" u="none" strike="noStrike" dirty="0">
                          <a:solidFill>
                            <a:schemeClr val="tx1"/>
                          </a:solidFill>
                          <a:effectLst/>
                          <a:latin typeface="맑은 고딕" panose="020B0503020000020004" pitchFamily="50" charset="-127"/>
                          <a:ea typeface="+mn-ea"/>
                        </a:rPr>
                        <a:t>. </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84783"/>
                  </a:ext>
                </a:extLst>
              </a:tr>
              <a:tr h="252000">
                <a:tc>
                  <a:txBody>
                    <a:bodyPr/>
                    <a:lstStyle/>
                    <a:p>
                      <a:pPr algn="ctr" fontAlgn="t"/>
                      <a:r>
                        <a:rPr lang="en-US" altLang="ko-KR" sz="800" b="0" i="0" u="none" strike="noStrike">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A9</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ko-KR" sz="800" b="0" i="0" u="none" strike="noStrike" baseline="0" dirty="0">
                          <a:solidFill>
                            <a:schemeClr val="tx1"/>
                          </a:solidFill>
                          <a:effectLst/>
                          <a:latin typeface="맑은 고딕" panose="020B0503020000020004" pitchFamily="50" charset="-127"/>
                          <a:ea typeface="+mn-ea"/>
                        </a:rPr>
                        <a:t>OTP </a:t>
                      </a:r>
                      <a:r>
                        <a:rPr lang="ko-KR" altLang="en-US" sz="800" b="0" i="0" u="none" strike="noStrike" baseline="0" dirty="0">
                          <a:solidFill>
                            <a:schemeClr val="tx1"/>
                          </a:solidFill>
                          <a:effectLst/>
                          <a:latin typeface="맑은 고딕" panose="020B0503020000020004" pitchFamily="50" charset="-127"/>
                          <a:ea typeface="+mn-ea"/>
                        </a:rPr>
                        <a:t>코드를 입력해 주십시오</a:t>
                      </a:r>
                      <a:r>
                        <a:rPr lang="en-US" altLang="ko-KR" sz="800" b="0" i="0" u="none" strike="noStrike" baseline="0" dirty="0">
                          <a:solidFill>
                            <a:schemeClr val="tx1"/>
                          </a:solidFill>
                          <a:effectLst/>
                          <a:latin typeface="맑은 고딕" panose="020B0503020000020004" pitchFamily="50" charset="-127"/>
                          <a:ea typeface="+mn-ea"/>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ctr" fontAlgn="t"/>
                      <a:r>
                        <a:rPr lang="en-US" altLang="ko-KR" sz="800" b="0" i="0" u="none" strike="noStrike">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A10</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endParaRP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OTP </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코드가 일치하지 않습니다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p>
                    <a:p>
                      <a:pPr marL="0" marR="0" lvl="0" indent="0" algn="l"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OPT </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코드 확인 후 다시 입력해 주십시오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321358"/>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A11</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t"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등록된 정보가 없습니다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 </a:t>
                      </a:r>
                      <a:r>
                        <a:rPr kumimoji="0" lang="ko-KR" altLang="en-US"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관리자에게 문의하신 후 이용하시기 바랍니다</a:t>
                      </a: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rPr>
                        <a:t>.</a:t>
                      </a: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A12</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sngStrike" baseline="0" dirty="0">
                          <a:solidFill>
                            <a:schemeClr val="tx1"/>
                          </a:solidFill>
                          <a:effectLst/>
                          <a:latin typeface="맑은 고딕" panose="020B0503020000020004" pitchFamily="50" charset="-127"/>
                          <a:ea typeface="+mn-ea"/>
                        </a:rPr>
                        <a:t>아이디 또는 비밀번호가 일치하지 않습니다</a:t>
                      </a:r>
                      <a:r>
                        <a:rPr lang="en-US" altLang="ko-KR" sz="800" b="0" i="0" u="none" strike="sngStrike" baseline="0" dirty="0">
                          <a:solidFill>
                            <a:schemeClr val="tx1"/>
                          </a:solidFill>
                          <a:effectLst/>
                          <a:latin typeface="맑은 고딕" panose="020B0503020000020004" pitchFamily="50" charset="-127"/>
                          <a:ea typeface="+mn-ea"/>
                        </a:rPr>
                        <a:t>. </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A13</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휴면 계정으로 </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로그인을</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 시도했습니다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담당자 이메일로 문의해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A14</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이메일을 입력해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2211911"/>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A15</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임시 비밀번호 확인을 입력해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409420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A16</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비밀번호 확인을 입력해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406364"/>
                  </a:ext>
                </a:extLst>
              </a:tr>
              <a:tr h="252000">
                <a:tc>
                  <a:txBody>
                    <a:bodyPr/>
                    <a:lstStyle/>
                    <a:p>
                      <a:pPr algn="ctr" fontAlgn="t"/>
                      <a:r>
                        <a:rPr lang="en-US" altLang="ko-KR" sz="800" b="0" i="0" u="none" strike="sngStrike" baseline="0"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A17</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strike="sngStrike" baseline="0" dirty="0">
                          <a:solidFill>
                            <a:schemeClr val="tx1"/>
                          </a:solidFill>
                          <a:latin typeface="맑은 고딕" panose="020B0503020000020004" pitchFamily="50" charset="-127"/>
                          <a:ea typeface="맑은 고딕" panose="020B0503020000020004" pitchFamily="50" charset="-127"/>
                          <a:cs typeface="Arial" pitchFamily="34" charset="0"/>
                        </a:rPr>
                        <a:t>수정하시겠습니까</a:t>
                      </a:r>
                      <a:r>
                        <a:rPr lang="en-US" altLang="ko-KR" sz="800" b="0" strike="sngStrike" baseline="0" dirty="0">
                          <a:solidFill>
                            <a:schemeClr val="tx1"/>
                          </a:solidFill>
                          <a:latin typeface="맑은 고딕" panose="020B0503020000020004" pitchFamily="50" charset="-127"/>
                          <a:ea typeface="맑은 고딕" panose="020B0503020000020004" pitchFamily="50" charset="-127"/>
                          <a:cs typeface="Arial" pitchFamily="34"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500060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cs typeface="Arial" panose="020B0604020202020204" pitchFamily="34" charset="0"/>
                        </a:rPr>
                        <a:t>A18</a:t>
                      </a:r>
                    </a:p>
                  </a:txBody>
                  <a:tcPr marL="37148" marR="37148" marT="37148" marB="3714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비밀번호는 </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영대소문자</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특수문자</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숫자를 조합하여 최소 </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8</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자리 이상 입력해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244335"/>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A19</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비밀번호가 일치하지 않습니다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r>
                        <a:rPr lang="en-US" altLang="ko-KR" sz="800" b="0" i="0" u="none" strike="noStrike" baseline="0" dirty="0">
                          <a:solidFill>
                            <a:schemeClr val="tx1"/>
                          </a:solidFill>
                          <a:effectLst/>
                          <a:latin typeface="맑은 고딕" panose="020B0503020000020004" pitchFamily="50" charset="-127"/>
                          <a:ea typeface="맑은 고딕" panose="020B0503020000020004" pitchFamily="50" charset="-127"/>
                        </a:rPr>
                        <a:t> </a:t>
                      </a:r>
                    </a:p>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다시 입력해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171057"/>
                  </a:ext>
                </a:extLst>
              </a:tr>
            </a:tbl>
          </a:graphicData>
        </a:graphic>
      </p:graphicFrame>
    </p:spTree>
    <p:extLst>
      <p:ext uri="{BB962C8B-B14F-4D97-AF65-F5344CB8AC3E}">
        <p14:creationId xmlns:p14="http://schemas.microsoft.com/office/powerpoint/2010/main" val="8285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
          <p:cNvSpPr>
            <a:spLocks noChangeArrowheads="1"/>
          </p:cNvSpPr>
          <p:nvPr/>
        </p:nvSpPr>
        <p:spPr bwMode="auto">
          <a:xfrm>
            <a:off x="261839" y="404664"/>
            <a:ext cx="1255472"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[Alert </a:t>
            </a:r>
            <a:r>
              <a:rPr lang="ko-KR" altLang="en-US" sz="1138" dirty="0">
                <a:solidFill>
                  <a:srgbClr val="000000"/>
                </a:solidFill>
                <a:latin typeface="+mn-ea"/>
                <a:ea typeface="+mn-ea"/>
                <a:cs typeface="Arial" pitchFamily="34" charset="0"/>
              </a:rPr>
              <a:t>정의 </a:t>
            </a:r>
            <a:r>
              <a:rPr lang="en-US" altLang="ko-KR" sz="1138" dirty="0">
                <a:solidFill>
                  <a:srgbClr val="000000"/>
                </a:solidFill>
                <a:latin typeface="+mn-ea"/>
                <a:ea typeface="+mn-ea"/>
                <a:cs typeface="Arial" pitchFamily="34" charset="0"/>
              </a:rPr>
              <a:t>4/6]</a:t>
            </a:r>
            <a:endParaRPr lang="ko-KR" altLang="en-US" sz="1138" dirty="0">
              <a:solidFill>
                <a:srgbClr val="000000"/>
              </a:solidFill>
              <a:latin typeface="+mn-ea"/>
              <a:ea typeface="+mn-ea"/>
              <a:cs typeface="Arial" pitchFamily="34" charset="0"/>
            </a:endParaRPr>
          </a:p>
        </p:txBody>
      </p:sp>
      <p:graphicFrame>
        <p:nvGraphicFramePr>
          <p:cNvPr id="2" name="표 1">
            <a:extLst>
              <a:ext uri="{FF2B5EF4-FFF2-40B4-BE49-F238E27FC236}">
                <a16:creationId xmlns:a16="http://schemas.microsoft.com/office/drawing/2014/main" id="{3BED2E99-A1AC-4940-8C87-896BC687DD40}"/>
              </a:ext>
            </a:extLst>
          </p:cNvPr>
          <p:cNvGraphicFramePr>
            <a:graphicFrameLocks noGrp="1"/>
          </p:cNvGraphicFramePr>
          <p:nvPr>
            <p:extLst>
              <p:ext uri="{D42A27DB-BD31-4B8C-83A1-F6EECF244321}">
                <p14:modId xmlns:p14="http://schemas.microsoft.com/office/powerpoint/2010/main" val="1915591000"/>
              </p:ext>
            </p:extLst>
          </p:nvPr>
        </p:nvGraphicFramePr>
        <p:xfrm>
          <a:off x="344487" y="764705"/>
          <a:ext cx="9147175" cy="5348584"/>
        </p:xfrm>
        <a:graphic>
          <a:graphicData uri="http://schemas.openxmlformats.org/drawingml/2006/table">
            <a:tbl>
              <a:tblPr>
                <a:tableStyleId>{5C22544A-7EE6-4342-B048-85BDC9FD1C3A}</a:tableStyleId>
              </a:tblPr>
              <a:tblGrid>
                <a:gridCol w="825309">
                  <a:extLst>
                    <a:ext uri="{9D8B030D-6E8A-4147-A177-3AD203B41FA5}">
                      <a16:colId xmlns:a16="http://schemas.microsoft.com/office/drawing/2014/main" val="20000"/>
                    </a:ext>
                  </a:extLst>
                </a:gridCol>
                <a:gridCol w="8321866">
                  <a:extLst>
                    <a:ext uri="{9D8B030D-6E8A-4147-A177-3AD203B41FA5}">
                      <a16:colId xmlns:a16="http://schemas.microsoft.com/office/drawing/2014/main" val="20001"/>
                    </a:ext>
                  </a:extLst>
                </a:gridCol>
              </a:tblGrid>
              <a:tr h="162704">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구분</a:t>
                      </a:r>
                    </a:p>
                  </a:txBody>
                  <a:tcPr marL="37148" marR="37148" marT="37148" marB="37148"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문구</a:t>
                      </a:r>
                    </a:p>
                  </a:txBody>
                  <a:tcPr marL="37148" marR="37148" marT="37148" marB="37148"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A20</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최근 </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5</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회 동안 사용된 비밀번호입니다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r>
                        <a:rPr lang="en-US" altLang="ko-KR" sz="800" b="0" baseline="0" dirty="0">
                          <a:solidFill>
                            <a:schemeClr val="tx1"/>
                          </a:solidFill>
                          <a:latin typeface="맑은 고딕" panose="020B0503020000020004" pitchFamily="50" charset="-127"/>
                          <a:ea typeface="맑은 고딕" panose="020B0503020000020004" pitchFamily="50" charset="-127"/>
                          <a:cs typeface="Arial" charset="0"/>
                        </a:rPr>
                        <a:t> </a:t>
                      </a:r>
                    </a:p>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다른 비밀번호를 입력해 주십시오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A21</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접근 권한이 없거나 사이트 이용을 하지 않은 시간이 </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30</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분을 경과하여 로그아웃</a:t>
                      </a:r>
                      <a:r>
                        <a:rPr lang="ko-KR" altLang="en-US" sz="800" b="0" i="0" u="none" strike="noStrike" baseline="0" dirty="0">
                          <a:solidFill>
                            <a:schemeClr val="tx1"/>
                          </a:solidFill>
                          <a:effectLst/>
                          <a:latin typeface="맑은 고딕" panose="020B0503020000020004" pitchFamily="50" charset="-127"/>
                          <a:ea typeface="맑은 고딕" panose="020B0503020000020004" pitchFamily="50" charset="-127"/>
                        </a:rPr>
                        <a:t> 처리되었습니다</a:t>
                      </a:r>
                      <a:r>
                        <a:rPr lang="en-US" altLang="ko-KR" sz="800" b="0" i="0" u="none" strike="noStrike" baseline="0" dirty="0">
                          <a:solidFill>
                            <a:schemeClr val="tx1"/>
                          </a:solidFill>
                          <a:effectLst/>
                          <a:latin typeface="맑은 고딕" panose="020B0503020000020004" pitchFamily="50" charset="-127"/>
                          <a:ea typeface="맑은 고딕" panose="020B0503020000020004" pitchFamily="50" charset="-127"/>
                        </a:rPr>
                        <a:t>.</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 </a:t>
                      </a:r>
                    </a:p>
                    <a:p>
                      <a:pPr algn="l" fontAlgn="t"/>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재로그인</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 후 이용해 주십시오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597832"/>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A22</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해당 관리자의 이메일로 임시 비밀번호가 발송되었습니다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783267"/>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A23</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해당 관리자의 </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OPT</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가 초기화 완료되었습니다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724745"/>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A24</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검색어를 입력해주세요</a:t>
                      </a:r>
                      <a:endParaRPr lang="en-US" altLang="ko-KR" sz="800" b="0" dirty="0">
                        <a:solidFill>
                          <a:schemeClr val="tx1"/>
                        </a:solidFill>
                        <a:latin typeface="맑은 고딕" panose="020B0503020000020004" pitchFamily="50" charset="-127"/>
                        <a:ea typeface="맑은 고딕" panose="020B0503020000020004" pitchFamily="50" charset="-127"/>
                        <a:cs typeface="Arial" charset="0"/>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079917"/>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A25</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항목을 선택해주세요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385085"/>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A26</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en-US" altLang="ko-KR" sz="800" b="0" dirty="0">
                          <a:solidFill>
                            <a:prstClr val="black"/>
                          </a:solidFill>
                          <a:latin typeface="+mn-ea"/>
                          <a:ea typeface="+mn-ea"/>
                          <a:cs typeface="Arial" panose="020B0604020202020204" pitchFamily="34" charset="0"/>
                        </a:rPr>
                        <a:t>PDF, DOCX, DOC, XLSX, XLS, PPTX, PPT, JPG, PNG, GIF, ZIP </a:t>
                      </a:r>
                      <a:r>
                        <a:rPr lang="ko-KR" altLang="en-US" sz="800" b="0" dirty="0">
                          <a:solidFill>
                            <a:prstClr val="black"/>
                          </a:solidFill>
                          <a:latin typeface="+mn-ea"/>
                          <a:ea typeface="+mn-ea"/>
                          <a:cs typeface="Arial" panose="020B0604020202020204" pitchFamily="34" charset="0"/>
                        </a:rPr>
                        <a:t>확장자만 업로드 가능합니다</a:t>
                      </a:r>
                      <a:r>
                        <a:rPr lang="en-US" altLang="ko-KR" sz="800" b="0" dirty="0">
                          <a:solidFill>
                            <a:prstClr val="black"/>
                          </a:solidFill>
                          <a:latin typeface="+mn-ea"/>
                          <a:ea typeface="+mn-ea"/>
                          <a:cs typeface="Arial" panose="020B0604020202020204" pitchFamily="34" charset="0"/>
                        </a:rPr>
                        <a:t>.</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20925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A27</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첨부 가능한 용량을 초과하였습니다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84783"/>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A28</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등록되었습니다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A29</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프로젝트 리더는 한 명만 지정 가능합니다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321358"/>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A30</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첨부파일을 등록해주세요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A31</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입력하신 아이디 또는 이메일 정보가 올바르지 않습니다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 </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올바른 아이디 또는 이메일을 입력해주세요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A32</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파일을 첨부해주세요</a:t>
                      </a:r>
                      <a:endParaRPr lang="en-US" altLang="ko-KR" sz="800" b="0" dirty="0">
                        <a:solidFill>
                          <a:schemeClr val="tx1"/>
                        </a:solidFill>
                        <a:latin typeface="맑은 고딕" panose="020B0503020000020004" pitchFamily="50" charset="-127"/>
                        <a:ea typeface="맑은 고딕" panose="020B0503020000020004" pitchFamily="50" charset="-127"/>
                        <a:cs typeface="Arial" charset="0"/>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A33</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첨부파일은 최대 </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5</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개 첨부 가능합니다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2211911"/>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맑은 고딕" panose="020B0503020000020004" pitchFamily="50" charset="-127"/>
                          <a:ea typeface="+mn-ea"/>
                        </a:rPr>
                        <a:t>A34</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상단 고정은 최대 </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5</a:t>
                      </a: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개 첨부 가능합니다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4094202"/>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A35</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시작일을 선택해주세요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406364"/>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chemeClr val="tx1"/>
                          </a:solidFill>
                          <a:effectLst/>
                          <a:latin typeface="맑은 고딕" panose="020B0503020000020004" pitchFamily="50" charset="-127"/>
                          <a:ea typeface="+mn-ea"/>
                        </a:rPr>
                        <a:t>A36</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종료일을 선택해주세요</a:t>
                      </a:r>
                      <a:endParaRPr lang="en-US" altLang="ko-KR" sz="800" b="0" dirty="0">
                        <a:solidFill>
                          <a:schemeClr val="tx1"/>
                        </a:solidFill>
                        <a:latin typeface="맑은 고딕" panose="020B0503020000020004" pitchFamily="50" charset="-127"/>
                        <a:ea typeface="맑은 고딕" panose="020B0503020000020004" pitchFamily="50" charset="-127"/>
                        <a:cs typeface="Arial" charset="0"/>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500060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A37</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필수항목을 기입해주세요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244335"/>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rPr>
                        <a:t>A38</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선택된 인원이 없습니다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171057"/>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sngStrike" kern="1200" cap="none" spc="0" normalizeH="0" baseline="0" noProof="0" dirty="0">
                          <a:ln>
                            <a:noFill/>
                          </a:ln>
                          <a:solidFill>
                            <a:srgbClr val="FF0000"/>
                          </a:solidFill>
                          <a:effectLst/>
                          <a:uLnTx/>
                          <a:uFillTx/>
                          <a:latin typeface="맑은 고딕" panose="020B0503020000020004" pitchFamily="50" charset="-127"/>
                          <a:ea typeface="맑은 고딕" panose="020B0503020000020004" pitchFamily="50" charset="-127"/>
                          <a:cs typeface="+mn-cs"/>
                        </a:rPr>
                        <a:t>A39</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sngStrike" dirty="0">
                          <a:solidFill>
                            <a:srgbClr val="FF0000"/>
                          </a:solidFill>
                          <a:effectLst/>
                          <a:latin typeface="맑은 고딕" panose="020B0503020000020004" pitchFamily="50" charset="-127"/>
                          <a:ea typeface="맑은 고딕" panose="020B0503020000020004" pitchFamily="50" charset="-127"/>
                        </a:rPr>
                        <a:t>추가되었습니다</a:t>
                      </a:r>
                      <a:r>
                        <a:rPr lang="en-US" altLang="ko-KR" sz="800" b="0" i="0" u="none" strike="sngStrike" dirty="0">
                          <a:solidFill>
                            <a:srgbClr val="FF0000"/>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5024988"/>
                  </a:ext>
                </a:extLst>
              </a:tr>
            </a:tbl>
          </a:graphicData>
        </a:graphic>
      </p:graphicFrame>
    </p:spTree>
    <p:extLst>
      <p:ext uri="{BB962C8B-B14F-4D97-AF65-F5344CB8AC3E}">
        <p14:creationId xmlns:p14="http://schemas.microsoft.com/office/powerpoint/2010/main" val="247940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5"/>
          <p:cNvSpPr>
            <a:spLocks noChangeArrowheads="1"/>
          </p:cNvSpPr>
          <p:nvPr/>
        </p:nvSpPr>
        <p:spPr bwMode="auto">
          <a:xfrm>
            <a:off x="261839" y="404664"/>
            <a:ext cx="1255472" cy="26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138" dirty="0">
                <a:solidFill>
                  <a:srgbClr val="000000"/>
                </a:solidFill>
                <a:latin typeface="+mn-ea"/>
                <a:ea typeface="+mn-ea"/>
                <a:cs typeface="Arial" pitchFamily="34" charset="0"/>
              </a:rPr>
              <a:t>[Alert </a:t>
            </a:r>
            <a:r>
              <a:rPr lang="ko-KR" altLang="en-US" sz="1138" dirty="0">
                <a:solidFill>
                  <a:srgbClr val="000000"/>
                </a:solidFill>
                <a:latin typeface="+mn-ea"/>
                <a:ea typeface="+mn-ea"/>
                <a:cs typeface="Arial" pitchFamily="34" charset="0"/>
              </a:rPr>
              <a:t>정의 </a:t>
            </a:r>
            <a:r>
              <a:rPr lang="en-US" altLang="ko-KR" sz="1138" dirty="0">
                <a:solidFill>
                  <a:srgbClr val="000000"/>
                </a:solidFill>
                <a:latin typeface="+mn-ea"/>
                <a:ea typeface="+mn-ea"/>
                <a:cs typeface="Arial" pitchFamily="34" charset="0"/>
              </a:rPr>
              <a:t>5/6]</a:t>
            </a:r>
            <a:endParaRPr lang="ko-KR" altLang="en-US" sz="1138" dirty="0">
              <a:solidFill>
                <a:srgbClr val="000000"/>
              </a:solidFill>
              <a:latin typeface="+mn-ea"/>
              <a:ea typeface="+mn-ea"/>
              <a:cs typeface="Arial" pitchFamily="34" charset="0"/>
            </a:endParaRPr>
          </a:p>
        </p:txBody>
      </p:sp>
      <p:graphicFrame>
        <p:nvGraphicFramePr>
          <p:cNvPr id="2" name="표 1">
            <a:extLst>
              <a:ext uri="{FF2B5EF4-FFF2-40B4-BE49-F238E27FC236}">
                <a16:creationId xmlns:a16="http://schemas.microsoft.com/office/drawing/2014/main" id="{3BED2E99-A1AC-4940-8C87-896BC687DD40}"/>
              </a:ext>
            </a:extLst>
          </p:cNvPr>
          <p:cNvGraphicFramePr>
            <a:graphicFrameLocks noGrp="1"/>
          </p:cNvGraphicFramePr>
          <p:nvPr>
            <p:extLst>
              <p:ext uri="{D42A27DB-BD31-4B8C-83A1-F6EECF244321}">
                <p14:modId xmlns:p14="http://schemas.microsoft.com/office/powerpoint/2010/main" val="2597085903"/>
              </p:ext>
            </p:extLst>
          </p:nvPr>
        </p:nvGraphicFramePr>
        <p:xfrm>
          <a:off x="344487" y="764705"/>
          <a:ext cx="9147175" cy="4968976"/>
        </p:xfrm>
        <a:graphic>
          <a:graphicData uri="http://schemas.openxmlformats.org/drawingml/2006/table">
            <a:tbl>
              <a:tblPr>
                <a:tableStyleId>{5C22544A-7EE6-4342-B048-85BDC9FD1C3A}</a:tableStyleId>
              </a:tblPr>
              <a:tblGrid>
                <a:gridCol w="825309">
                  <a:extLst>
                    <a:ext uri="{9D8B030D-6E8A-4147-A177-3AD203B41FA5}">
                      <a16:colId xmlns:a16="http://schemas.microsoft.com/office/drawing/2014/main" val="20000"/>
                    </a:ext>
                  </a:extLst>
                </a:gridCol>
                <a:gridCol w="8321866">
                  <a:extLst>
                    <a:ext uri="{9D8B030D-6E8A-4147-A177-3AD203B41FA5}">
                      <a16:colId xmlns:a16="http://schemas.microsoft.com/office/drawing/2014/main" val="20001"/>
                    </a:ext>
                  </a:extLst>
                </a:gridCol>
              </a:tblGrid>
              <a:tr h="162704">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구분</a:t>
                      </a:r>
                    </a:p>
                  </a:txBody>
                  <a:tcPr marL="37148" marR="37148" marT="37148" marB="37148"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ko-KR" altLang="en-US" sz="700" b="1" i="0" u="none" strike="noStrike" dirty="0">
                          <a:solidFill>
                            <a:schemeClr val="bg1"/>
                          </a:solidFill>
                          <a:effectLst/>
                          <a:latin typeface="맑은 고딕" panose="020B0503020000020004" pitchFamily="50" charset="-127"/>
                          <a:ea typeface="맑은 고딕" panose="020B0503020000020004" pitchFamily="50" charset="-127"/>
                        </a:rPr>
                        <a:t>문구</a:t>
                      </a:r>
                    </a:p>
                  </a:txBody>
                  <a:tcPr marL="37148" marR="37148" marT="37148" marB="37148"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A39</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해당 항목의 </a:t>
                      </a:r>
                      <a:r>
                        <a:rPr lang="ko-KR" altLang="en-US" sz="800" b="0" dirty="0" err="1">
                          <a:solidFill>
                            <a:schemeClr val="tx1"/>
                          </a:solidFill>
                          <a:latin typeface="맑은 고딕" panose="020B0503020000020004" pitchFamily="50" charset="-127"/>
                          <a:ea typeface="맑은 고딕" panose="020B0503020000020004" pitchFamily="50" charset="-127"/>
                          <a:cs typeface="Arial" charset="0"/>
                        </a:rPr>
                        <a:t>상태값이</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 </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“Open”</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으로 변경되었습니다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A40</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해당 항목의 </a:t>
                      </a:r>
                      <a:r>
                        <a:rPr lang="ko-KR" altLang="en-US" sz="800" b="0" dirty="0" err="1">
                          <a:solidFill>
                            <a:schemeClr val="tx1"/>
                          </a:solidFill>
                          <a:latin typeface="맑은 고딕" panose="020B0503020000020004" pitchFamily="50" charset="-127"/>
                          <a:ea typeface="맑은 고딕" panose="020B0503020000020004" pitchFamily="50" charset="-127"/>
                          <a:cs typeface="Arial" charset="0"/>
                        </a:rPr>
                        <a:t>상태값이</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 </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“In-Progress”</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으로 변경되었습니다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597832"/>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A41</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해당 항목의 </a:t>
                      </a:r>
                      <a:r>
                        <a:rPr lang="ko-KR" altLang="en-US" sz="800" b="0" dirty="0" err="1">
                          <a:solidFill>
                            <a:schemeClr val="tx1"/>
                          </a:solidFill>
                          <a:latin typeface="맑은 고딕" panose="020B0503020000020004" pitchFamily="50" charset="-127"/>
                          <a:ea typeface="맑은 고딕" panose="020B0503020000020004" pitchFamily="50" charset="-127"/>
                          <a:cs typeface="Arial" charset="0"/>
                        </a:rPr>
                        <a:t>상태값이</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 </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“Closed”</a:t>
                      </a: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으로 변경되었습니다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783267"/>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A42</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반려 처리 되었습니다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724745"/>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A43</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승인 처리 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4079917"/>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n-cs"/>
                        </a:rPr>
                        <a:t>A44</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내용을 입력해주세요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4385085"/>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A45</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삭제되었습니다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20925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A46</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수정되었습니다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84783"/>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A47</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취소되었습니다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A48</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게시물 선택을 해제해주세요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0321358"/>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r>
                        <a:rPr lang="en-US" altLang="ko-KR" sz="800" b="0" i="0" u="none" strike="noStrike" dirty="0">
                          <a:solidFill>
                            <a:srgbClr val="000000"/>
                          </a:solidFill>
                          <a:effectLst/>
                          <a:latin typeface="맑은 고딕" panose="020B0503020000020004" pitchFamily="50" charset="-127"/>
                          <a:ea typeface="+mn-ea"/>
                        </a:rPr>
                        <a:t>A49</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mn-ea"/>
                        </a:rPr>
                        <a:t>추가되었습니다</a:t>
                      </a:r>
                      <a:r>
                        <a:rPr lang="en-US" altLang="ko-KR" sz="800" b="0" i="0" u="none" strike="noStrike" dirty="0">
                          <a:solidFill>
                            <a:schemeClr val="tx1"/>
                          </a:solidFill>
                          <a:effectLst/>
                          <a:latin typeface="맑은 고딕" panose="020B0503020000020004" pitchFamily="50" charset="-127"/>
                          <a:ea typeface="+mn-ea"/>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A50</a:t>
                      </a: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동일한 순서가 존재합니다</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ctr" fontAlgn="t"/>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A51</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r>
                        <a:rPr lang="ko-KR" altLang="en-US" sz="800" b="0" dirty="0">
                          <a:solidFill>
                            <a:schemeClr val="tx1"/>
                          </a:solidFill>
                          <a:latin typeface="맑은 고딕" panose="020B0503020000020004" pitchFamily="50" charset="-127"/>
                          <a:ea typeface="맑은 고딕" panose="020B0503020000020004" pitchFamily="50" charset="-127"/>
                          <a:cs typeface="Arial" charset="0"/>
                        </a:rPr>
                        <a:t>저장되었습니다</a:t>
                      </a:r>
                      <a:r>
                        <a:rPr lang="en-US" altLang="ko-KR" sz="800" b="0" dirty="0">
                          <a:solidFill>
                            <a:schemeClr val="tx1"/>
                          </a:solidFill>
                          <a:latin typeface="맑은 고딕" panose="020B0503020000020004" pitchFamily="50" charset="-127"/>
                          <a:ea typeface="맑은 고딕" panose="020B0503020000020004" pitchFamily="50" charset="-127"/>
                          <a:cs typeface="Arial" charset="0"/>
                        </a:rPr>
                        <a:t>.</a:t>
                      </a: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ctr" fontAlgn="t"/>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A52</a:t>
                      </a: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ko-KR" altLang="en-US" sz="800" b="0" i="0" u="none" strike="noStrike" dirty="0">
                          <a:solidFill>
                            <a:schemeClr val="tx1"/>
                          </a:solidFill>
                          <a:effectLst/>
                          <a:latin typeface="맑은 고딕" panose="020B0503020000020004" pitchFamily="50" charset="-127"/>
                          <a:ea typeface="맑은 고딕" panose="020B0503020000020004" pitchFamily="50" charset="-127"/>
                        </a:rPr>
                        <a:t>타이틀을 입력해주세요</a:t>
                      </a: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2211911"/>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endParaRPr lang="en-US" altLang="ko-KR" sz="800" b="0" i="0" u="none" strike="noStrike" dirty="0">
                        <a:solidFill>
                          <a:schemeClr val="tx1"/>
                        </a:solidFill>
                        <a:effectLst/>
                        <a:latin typeface="맑은 고딕" panose="020B0503020000020004" pitchFamily="50" charset="-127"/>
                        <a:ea typeface="+mn-ea"/>
                      </a:endParaRP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4094202"/>
                  </a:ext>
                </a:extLst>
              </a:tr>
              <a:tr h="252000">
                <a:tc>
                  <a:txBody>
                    <a:bodyPr/>
                    <a:lstStyle/>
                    <a:p>
                      <a:pPr algn="ctr" fontAlgn="t"/>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5983" marR="35983" marT="36008" marB="36008"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406364"/>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endParaRPr lang="en-US" altLang="ko-KR" sz="800" b="0" i="0" u="none" strike="noStrike" dirty="0">
                        <a:solidFill>
                          <a:schemeClr val="tx1"/>
                        </a:solidFill>
                        <a:effectLst/>
                        <a:latin typeface="맑은 고딕" panose="020B0503020000020004" pitchFamily="50" charset="-127"/>
                        <a:ea typeface="+mn-ea"/>
                      </a:endParaRP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331" rtl="0" eaLnBrk="1" fontAlgn="t" latinLnBrk="1" hangingPunct="1">
                        <a:lnSpc>
                          <a:spcPct val="100000"/>
                        </a:lnSpc>
                        <a:spcBef>
                          <a:spcPts val="0"/>
                        </a:spcBef>
                        <a:spcAft>
                          <a:spcPts val="0"/>
                        </a:spcAft>
                        <a:buClrTx/>
                        <a:buSzTx/>
                        <a:buFontTx/>
                        <a:buNone/>
                        <a:tabLst/>
                        <a:defRPr/>
                      </a:pPr>
                      <a:endParaRPr lang="en-US" altLang="ko-KR" sz="800" b="0" dirty="0">
                        <a:solidFill>
                          <a:schemeClr val="tx1"/>
                        </a:solidFill>
                        <a:latin typeface="맑은 고딕" panose="020B0503020000020004" pitchFamily="50" charset="-127"/>
                        <a:ea typeface="맑은 고딕" panose="020B0503020000020004" pitchFamily="50" charset="-127"/>
                        <a:cs typeface="Arial" charset="0"/>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5000602"/>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244335"/>
                  </a:ext>
                </a:extLst>
              </a:tr>
              <a:tr h="252000">
                <a:tc>
                  <a:txBody>
                    <a:bodyPr/>
                    <a:lstStyle/>
                    <a:p>
                      <a:pPr marL="0" marR="0" lvl="0" indent="0" algn="ctr" defTabSz="742894" rtl="0" eaLnBrk="1" fontAlgn="t"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cs typeface="+mn-cs"/>
                      </a:endParaRPr>
                    </a:p>
                  </a:txBody>
                  <a:tcPr marL="36002" marR="36002" marT="35982" marB="359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742894" rtl="0" eaLnBrk="1" fontAlgn="auto" latinLnBrk="1" hangingPunct="1">
                        <a:lnSpc>
                          <a:spcPct val="100000"/>
                        </a:lnSpc>
                        <a:spcBef>
                          <a:spcPts val="0"/>
                        </a:spcBef>
                        <a:spcAft>
                          <a:spcPts val="0"/>
                        </a:spcAft>
                        <a:buClrTx/>
                        <a:buSzTx/>
                        <a:buFontTx/>
                        <a:buNone/>
                        <a:tabLst/>
                        <a:defRPr/>
                      </a:pPr>
                      <a:endParaRPr lang="en-US" altLang="ko-KR"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36002" marR="36002" marT="35982" marB="3598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171057"/>
                  </a:ext>
                </a:extLst>
              </a:tr>
            </a:tbl>
          </a:graphicData>
        </a:graphic>
      </p:graphicFrame>
    </p:spTree>
    <p:extLst>
      <p:ext uri="{BB962C8B-B14F-4D97-AF65-F5344CB8AC3E}">
        <p14:creationId xmlns:p14="http://schemas.microsoft.com/office/powerpoint/2010/main" val="1266456903"/>
      </p:ext>
    </p:extLst>
  </p:cSld>
  <p:clrMapOvr>
    <a:masterClrMapping/>
  </p:clrMapOvr>
</p:sld>
</file>

<file path=ppt/theme/theme1.xml><?xml version="1.0" encoding="utf-8"?>
<a:theme xmlns:a="http://schemas.openxmlformats.org/drawingml/2006/main" name="스토리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a:solidFill>
            <a:schemeClr val="bg1">
              <a:lumMod val="50000"/>
            </a:schemeClr>
          </a:solidFill>
          <a:miter lim="800000"/>
          <a:headEnd/>
          <a:tailEnd type="none" w="med" len="lg"/>
        </a:ln>
      </a:spPr>
      <a:bodyPr lIns="36000" tIns="36000" rIns="36000" bIns="36000" anchor="ctr"/>
      <a:lstStyle>
        <a:defPPr eaLnBrk="1" hangingPunct="1">
          <a:defRPr b="0" dirty="0" smtClean="0">
            <a:solidFill>
              <a:schemeClr val="tx1">
                <a:lumMod val="50000"/>
                <a:lumOff val="50000"/>
              </a:schemeClr>
            </a:solidFill>
            <a:latin typeface="나눔고딕" panose="020D0604000000000000" pitchFamily="50" charset="-127"/>
            <a:ea typeface="나눔고딕" panose="020D0604000000000000" pitchFamily="50" charset="-127"/>
            <a:cs typeface="Arial" charset="0"/>
          </a:defRPr>
        </a:defPPr>
      </a:lstStyle>
    </a:spDef>
    <a:lnDef>
      <a:spPr bwMode="auto">
        <a:noFill/>
        <a:ln w="12700" algn="ctr">
          <a:solidFill>
            <a:schemeClr val="tx1"/>
          </a:solidFill>
          <a:round/>
          <a:headEnd/>
          <a:tailEnd/>
        </a:ln>
      </a:spPr>
      <a:bodyPr/>
      <a:lstStyle/>
    </a:lnDef>
    <a:txDef>
      <a:spPr bwMode="auto">
        <a:noFill/>
        <a:ln w="9525">
          <a:noFill/>
          <a:miter lim="800000"/>
          <a:headEnd/>
          <a:tailEnd/>
        </a:ln>
      </a:spPr>
      <a:bodyPr wrap="square" lIns="36000" tIns="36000" rIns="36000" bIns="36000" rtlCol="0">
        <a:spAutoFit/>
      </a:bodyPr>
      <a:lstStyle>
        <a:defPPr>
          <a:defRPr b="0">
            <a:latin typeface="+mn-ea"/>
            <a:ea typeface="+mn-ea"/>
          </a:defRPr>
        </a:defPPr>
      </a:lstStyle>
    </a:tx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43268</TotalTime>
  <Words>5184</Words>
  <Application>Microsoft Office PowerPoint</Application>
  <PresentationFormat>A4 용지(210x297mm)</PresentationFormat>
  <Paragraphs>1801</Paragraphs>
  <Slides>28</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28</vt:i4>
      </vt:variant>
    </vt:vector>
  </HeadingPairs>
  <TitlesOfParts>
    <vt:vector size="36" baseType="lpstr">
      <vt:lpstr>Malgun Gothic Semilight</vt:lpstr>
      <vt:lpstr>굴림</vt:lpstr>
      <vt:lpstr>나눔고딕</vt:lpstr>
      <vt:lpstr>돋움</vt:lpstr>
      <vt:lpstr>맑은 고딕</vt:lpstr>
      <vt:lpstr>Arial</vt:lpstr>
      <vt:lpstr>Wingdings 2</vt:lpstr>
      <vt:lpstr>스토리보드</vt:lpstr>
      <vt:lpstr>관리자</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Xeogen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XEOGEN_SB</dc:title>
  <dc:creator>Xeogen</dc:creator>
  <cp:lastModifiedBy>XG MSM018</cp:lastModifiedBy>
  <cp:revision>9021</cp:revision>
  <cp:lastPrinted>2020-11-06T07:54:47Z</cp:lastPrinted>
  <dcterms:created xsi:type="dcterms:W3CDTF">2004-05-06T04:52:55Z</dcterms:created>
  <dcterms:modified xsi:type="dcterms:W3CDTF">2023-02-28T00:52:03Z</dcterms:modified>
</cp:coreProperties>
</file>