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D124E-CBA7-42C6-9F1B-26A1A4C7A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1FF313-E90B-44EB-A959-9B3EFDB82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15873-C8AF-412C-A560-A509BC93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16FFF-03B7-40D5-AB36-2F82EFCB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E6CAF-9359-4B93-86BD-D837B4D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7D6A5-88BB-4DB2-8E04-D2FA44E1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97B9C-1558-47BC-9C2C-4BE01210F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BC9E3-FD3D-463D-A793-C2E0B4A4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1BA5C-7DAB-42D7-812C-9FB33C5E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02926-FF45-406D-8DB3-E37BA22E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1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9AD72B-5F50-4D27-964F-16ABBA3C1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5503A9-2E45-4767-98E2-17C35F0CA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A07EC-36B3-47E2-9A29-2623BD56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1454A-CFBD-4251-BF13-E3BCCA05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85659-1DEC-488C-ADB4-E4A6CC34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9A6A0-EFCC-4CA9-9B4E-5B3B271D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4799F-846F-4481-9F2A-68FAD29A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28378-E4B5-45B0-9A9A-F120484B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67397-FB08-4BE5-A406-BC8A68B0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4F436-8D98-4C50-AFB5-0920A286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7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06AFD-24CA-4E3E-8C18-CCDCE340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9E55E-B660-49DD-96B8-E06F964C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C8B5A-3487-40E0-8690-9580B630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F90DA-B7F1-4913-9D7D-5E5D2FF3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9F7D1-4F96-4A80-BA2B-1792E93E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9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35B67-33C4-4461-AD55-539700D2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03261-54AA-4C3F-9C9B-AFFA954EC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4DE5B-9DC1-418D-BFDA-4D2C0344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8189F-2BD3-4715-9D6B-EAEFC58A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0ACD74-539D-4C74-882E-7ACF692E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EF132-EFC1-440C-A69D-03B0E52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5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32BBE-197B-46D0-9197-695049C3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B949A-0942-438B-9DB1-2B2226043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4ED626-C72E-4D25-AC16-00B13DA29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D7325-CD92-4379-A526-07A6DAE4A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6F9B3E-087C-4C21-AB5C-EFC52D2EF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AE22F-D67E-4326-A97B-E0577EEF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DA4FF0-9B2E-4D9D-A95A-FC1A6520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962076-DB9E-450E-8A41-7A3A7FD1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19FF6-503F-4F7B-ADED-4EF2A1F0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2D6956-230C-470F-846F-EBEA6CA5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FDF646-ED26-49F5-9A0A-AEBEB2D7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339411-8C3A-4B00-9C07-0E2C43A5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2FA5CF-FA2A-4A89-A818-28F2FB9F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365FBA-1B31-4A70-8143-F2BCD2E9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590C0F-2838-43E9-97F6-3D30ECA4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72D6B-D714-4B7F-85E7-099493B1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F3857-FADE-4E61-BE1D-69CBB975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F4386-580F-40CE-A966-02B1713A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00A58-1786-4226-B359-ABC9FAC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72AB5-0A50-4010-B9B4-AC1F6116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38305-53B6-4702-A519-AC40F855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3A7D6-06A9-478E-8909-78DCC6E5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F95212-121B-4E36-91C8-51A3136B3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B8AFE6-24E5-4A9C-9F38-03C665D19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BB6CC-E057-47E4-B8EB-83439953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137D8-8138-4393-AB1A-C48249EB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C0787-3BDF-4650-A36B-991C09D1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8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A53AEF-500A-45F3-80E6-4512234F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17D2A-EE2E-4BAD-8962-3A72F8C3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7F2FF-4FEB-4549-9E98-5F26ED96B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7790-236D-432A-95F3-B77364E4F7B0}" type="datetimeFigureOut">
              <a:rPr lang="zh-CN" altLang="en-US" smtClean="0"/>
              <a:t>2018/06/06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4229B-DD6D-4B59-993E-F029D0836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9E108-718B-4756-8366-46D8EA6E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5436-10E1-4E1C-ACC1-9D4538C9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BA71-08AE-405D-AB3B-C1ADAA1EE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网易云音乐用户数据的分析和可视化技术研究与实现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E9C37-EB9C-48DC-9973-911B62261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孟政元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指导教师：王康平</a:t>
            </a:r>
          </a:p>
        </p:txBody>
      </p:sp>
    </p:spTree>
    <p:extLst>
      <p:ext uri="{BB962C8B-B14F-4D97-AF65-F5344CB8AC3E}">
        <p14:creationId xmlns:p14="http://schemas.microsoft.com/office/powerpoint/2010/main" val="129422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2D05E-B10A-4C40-91C7-C315404E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关于</a:t>
            </a:r>
            <a:r>
              <a:rPr lang="en-US" altLang="zh-CN" dirty="0" err="1"/>
              <a:t>D3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2D1A2-4DA7-4942-A33B-13295B63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22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889FA-53FE-4D7F-9EDD-3817CAE7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关于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30E90-D54B-48D1-A454-88357801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3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26CF-30BF-46B1-A291-D2999766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C04B1-451D-43BB-96E1-F86710EFF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189"/>
            <a:ext cx="10515600" cy="35688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数据来源：网易云音乐的用户数据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获取方式：自己写爬虫爬取（包含反爬虫策略）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数据的存储：自己搭建的</a:t>
            </a:r>
            <a:r>
              <a:rPr lang="en-US" altLang="zh-CN" dirty="0"/>
              <a:t>MongoDB</a:t>
            </a:r>
            <a:r>
              <a:rPr lang="zh-CN" altLang="en-US" dirty="0"/>
              <a:t>数据库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数据的分析：用户的性别，年龄，地域，互相关注的情况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数据的可视化：</a:t>
            </a:r>
            <a:r>
              <a:rPr lang="en-US" altLang="zh-CN" dirty="0" err="1"/>
              <a:t>D3</a:t>
            </a:r>
            <a:r>
              <a:rPr lang="zh-CN" altLang="en-US" dirty="0"/>
              <a:t>，基于地图的可视化技术</a:t>
            </a:r>
          </a:p>
        </p:txBody>
      </p:sp>
    </p:spTree>
    <p:extLst>
      <p:ext uri="{BB962C8B-B14F-4D97-AF65-F5344CB8AC3E}">
        <p14:creationId xmlns:p14="http://schemas.microsoft.com/office/powerpoint/2010/main" val="329586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C933-2C20-4606-92CB-F1B5F407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08664-6F82-4350-AD3B-9E82FCD4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网易云音乐官方后台</a:t>
            </a:r>
            <a:r>
              <a:rPr lang="en-US" altLang="zh-CN" dirty="0"/>
              <a:t>API</a:t>
            </a:r>
            <a:r>
              <a:rPr lang="zh-CN" altLang="en-US" dirty="0"/>
              <a:t>调用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需要应对网易云音乐的反爬虫措施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自己编写了一个简单的</a:t>
            </a:r>
            <a:r>
              <a:rPr lang="en-US" altLang="zh-CN" dirty="0"/>
              <a:t>HTTP</a:t>
            </a:r>
            <a:r>
              <a:rPr lang="zh-CN" altLang="en-US" dirty="0"/>
              <a:t>代理程序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自己搭建代理服务器集群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Node.js</a:t>
            </a:r>
            <a:r>
              <a:rPr lang="zh-CN" altLang="en-US" dirty="0"/>
              <a:t>基于事件循环的单线程并发</a:t>
            </a:r>
          </a:p>
        </p:txBody>
      </p:sp>
    </p:spTree>
    <p:extLst>
      <p:ext uri="{BB962C8B-B14F-4D97-AF65-F5344CB8AC3E}">
        <p14:creationId xmlns:p14="http://schemas.microsoft.com/office/powerpoint/2010/main" val="121186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2B6BB-43E8-49FB-A0B4-260EE522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数据存储与分析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B9CF9-4078-4BA3-9E80-8E4C71CE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数据存储在</a:t>
            </a:r>
            <a:r>
              <a:rPr lang="en-US" altLang="zh-CN" dirty="0"/>
              <a:t>MongoDB</a:t>
            </a:r>
            <a:r>
              <a:rPr lang="zh-CN" altLang="en-US" dirty="0"/>
              <a:t>数据库中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根据需要执行的查询建立索引来进行优化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通过编写程序来执行数据的查询和分析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分析之后的数据存储在</a:t>
            </a:r>
            <a:r>
              <a:rPr lang="en-US" altLang="zh-CN" dirty="0"/>
              <a:t>JSON</a:t>
            </a:r>
            <a:r>
              <a:rPr lang="zh-CN" altLang="en-US" dirty="0"/>
              <a:t>文件中，可以在可视化时载入并解析和使用</a:t>
            </a:r>
          </a:p>
        </p:txBody>
      </p:sp>
    </p:spTree>
    <p:extLst>
      <p:ext uri="{BB962C8B-B14F-4D97-AF65-F5344CB8AC3E}">
        <p14:creationId xmlns:p14="http://schemas.microsoft.com/office/powerpoint/2010/main" val="45661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A31DD-C4CB-40C8-AB36-1506958B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数据的可视化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8A63F-4EED-40D4-80BA-D24F6181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D3</a:t>
            </a:r>
            <a:r>
              <a:rPr lang="zh-CN" altLang="en-US" dirty="0"/>
              <a:t>作为基本框架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借助</a:t>
            </a:r>
            <a:r>
              <a:rPr lang="en-US" altLang="zh-CN" dirty="0" err="1"/>
              <a:t>D3</a:t>
            </a:r>
            <a:r>
              <a:rPr lang="zh-CN" altLang="en-US" dirty="0"/>
              <a:t>实现基于地图的可视化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JavaScript</a:t>
            </a:r>
            <a:r>
              <a:rPr lang="zh-CN" altLang="en-US" dirty="0"/>
              <a:t>添加可视化交互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通过载入之前存储在</a:t>
            </a:r>
            <a:r>
              <a:rPr lang="en-US" altLang="zh-CN" dirty="0"/>
              <a:t>JSON</a:t>
            </a:r>
            <a:r>
              <a:rPr lang="zh-CN" altLang="en-US" dirty="0"/>
              <a:t>中的分析数据来获取可视化所需的数据</a:t>
            </a:r>
          </a:p>
        </p:txBody>
      </p:sp>
    </p:spTree>
    <p:extLst>
      <p:ext uri="{BB962C8B-B14F-4D97-AF65-F5344CB8AC3E}">
        <p14:creationId xmlns:p14="http://schemas.microsoft.com/office/powerpoint/2010/main" val="426551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AB0AB-BDD5-42B2-B963-4F2A0DC7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可视化的结果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F93C5-39DE-4F67-8FD1-D6B47299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02"/>
            <a:ext cx="10515600" cy="482569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请看网页演示</a:t>
            </a:r>
          </a:p>
        </p:txBody>
      </p:sp>
    </p:spTree>
    <p:extLst>
      <p:ext uri="{BB962C8B-B14F-4D97-AF65-F5344CB8AC3E}">
        <p14:creationId xmlns:p14="http://schemas.microsoft.com/office/powerpoint/2010/main" val="295862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DA656-DCEA-43D2-BAEE-508553D6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关于</a:t>
            </a:r>
            <a:r>
              <a:rPr lang="en-US" altLang="zh-CN" dirty="0" err="1"/>
              <a:t>Node.JS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FB62A-144C-4381-A129-1A0DD74A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36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63CB9-4305-46BF-9DC6-212FB02F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关于事件循环和单线程并发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C37A5-37A5-4D4E-94F7-E6DD19F4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4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997A1-2B8E-4B9A-9C9A-ABD7FD32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关于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BF6BD-1B02-4E50-9C1C-B2B83890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34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240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网易云音乐用户数据的分析和可视化技术研究与实现 </vt:lpstr>
      <vt:lpstr>总览</vt:lpstr>
      <vt:lpstr>数据来源</vt:lpstr>
      <vt:lpstr>数据存储与分析</vt:lpstr>
      <vt:lpstr>数据的可视化</vt:lpstr>
      <vt:lpstr>可视化的结果</vt:lpstr>
      <vt:lpstr>关于Node.JS</vt:lpstr>
      <vt:lpstr>关于事件循环和单线程并发</vt:lpstr>
      <vt:lpstr>关于JSON</vt:lpstr>
      <vt:lpstr>关于D3</vt:lpstr>
      <vt:lpstr>关于MongoDB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网易云音乐用户数据的分析和可视化技术研究与实现 </dc:title>
  <dc:creator>孟政元</dc:creator>
  <cp:lastModifiedBy>孟政元</cp:lastModifiedBy>
  <cp:revision>27</cp:revision>
  <dcterms:created xsi:type="dcterms:W3CDTF">2018-06-05T14:08:15Z</dcterms:created>
  <dcterms:modified xsi:type="dcterms:W3CDTF">2018-06-06T03:41:57Z</dcterms:modified>
</cp:coreProperties>
</file>