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1" r:id="rId16"/>
    <p:sldId id="272" r:id="rId17"/>
    <p:sldId id="273"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122" d="100"/>
          <a:sy n="122" d="100"/>
        </p:scale>
        <p:origin x="114" y="21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E78C84-07AD-4D75-877D-514E896018F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6CF9141-2AAE-4B60-9EE4-54BB0385B0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431C890-91F0-4F9C-BFF9-2A195A294FB6}"/>
              </a:ext>
            </a:extLst>
          </p:cNvPr>
          <p:cNvSpPr>
            <a:spLocks noGrp="1"/>
          </p:cNvSpPr>
          <p:nvPr>
            <p:ph type="dt" sz="half" idx="10"/>
          </p:nvPr>
        </p:nvSpPr>
        <p:spPr/>
        <p:txBody>
          <a:bodyPr/>
          <a:lstStyle/>
          <a:p>
            <a:fld id="{DA3EA4F2-B65B-4DB1-8EC1-C125016FAE32}" type="datetimeFigureOut">
              <a:rPr lang="zh-CN" altLang="en-US" smtClean="0"/>
              <a:t>2019/5/18</a:t>
            </a:fld>
            <a:endParaRPr lang="zh-CN" altLang="en-US"/>
          </a:p>
        </p:txBody>
      </p:sp>
      <p:sp>
        <p:nvSpPr>
          <p:cNvPr id="5" name="页脚占位符 4">
            <a:extLst>
              <a:ext uri="{FF2B5EF4-FFF2-40B4-BE49-F238E27FC236}">
                <a16:creationId xmlns:a16="http://schemas.microsoft.com/office/drawing/2014/main" id="{4BE7C081-98BD-4354-A6AF-1FD7CDEF82C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CAA15EF-724C-4E8D-82DF-0C086F0B41AB}"/>
              </a:ext>
            </a:extLst>
          </p:cNvPr>
          <p:cNvSpPr>
            <a:spLocks noGrp="1"/>
          </p:cNvSpPr>
          <p:nvPr>
            <p:ph type="sldNum" sz="quarter" idx="12"/>
          </p:nvPr>
        </p:nvSpPr>
        <p:spPr/>
        <p:txBody>
          <a:bodyPr/>
          <a:lstStyle/>
          <a:p>
            <a:fld id="{BFC6883E-514D-4D96-BA16-BF437A4AD229}" type="slidenum">
              <a:rPr lang="zh-CN" altLang="en-US" smtClean="0"/>
              <a:t>‹#›</a:t>
            </a:fld>
            <a:endParaRPr lang="zh-CN" altLang="en-US"/>
          </a:p>
        </p:txBody>
      </p:sp>
    </p:spTree>
    <p:extLst>
      <p:ext uri="{BB962C8B-B14F-4D97-AF65-F5344CB8AC3E}">
        <p14:creationId xmlns:p14="http://schemas.microsoft.com/office/powerpoint/2010/main" val="949832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234686-1AD3-42DC-B4C3-28442342E42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600F3BC-0D42-4A58-A5A6-3DB814BD11B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D6BC183-8141-4F24-B828-F1ECF174A3D3}"/>
              </a:ext>
            </a:extLst>
          </p:cNvPr>
          <p:cNvSpPr>
            <a:spLocks noGrp="1"/>
          </p:cNvSpPr>
          <p:nvPr>
            <p:ph type="dt" sz="half" idx="10"/>
          </p:nvPr>
        </p:nvSpPr>
        <p:spPr/>
        <p:txBody>
          <a:bodyPr/>
          <a:lstStyle/>
          <a:p>
            <a:fld id="{DA3EA4F2-B65B-4DB1-8EC1-C125016FAE32}" type="datetimeFigureOut">
              <a:rPr lang="zh-CN" altLang="en-US" smtClean="0"/>
              <a:t>2019/5/18</a:t>
            </a:fld>
            <a:endParaRPr lang="zh-CN" altLang="en-US"/>
          </a:p>
        </p:txBody>
      </p:sp>
      <p:sp>
        <p:nvSpPr>
          <p:cNvPr id="5" name="页脚占位符 4">
            <a:extLst>
              <a:ext uri="{FF2B5EF4-FFF2-40B4-BE49-F238E27FC236}">
                <a16:creationId xmlns:a16="http://schemas.microsoft.com/office/drawing/2014/main" id="{51C21F7F-35E8-4BEA-8B29-7FE47342ECC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B503235-96F2-4059-8AC3-E04300A30842}"/>
              </a:ext>
            </a:extLst>
          </p:cNvPr>
          <p:cNvSpPr>
            <a:spLocks noGrp="1"/>
          </p:cNvSpPr>
          <p:nvPr>
            <p:ph type="sldNum" sz="quarter" idx="12"/>
          </p:nvPr>
        </p:nvSpPr>
        <p:spPr/>
        <p:txBody>
          <a:bodyPr/>
          <a:lstStyle/>
          <a:p>
            <a:fld id="{BFC6883E-514D-4D96-BA16-BF437A4AD229}" type="slidenum">
              <a:rPr lang="zh-CN" altLang="en-US" smtClean="0"/>
              <a:t>‹#›</a:t>
            </a:fld>
            <a:endParaRPr lang="zh-CN" altLang="en-US"/>
          </a:p>
        </p:txBody>
      </p:sp>
    </p:spTree>
    <p:extLst>
      <p:ext uri="{BB962C8B-B14F-4D97-AF65-F5344CB8AC3E}">
        <p14:creationId xmlns:p14="http://schemas.microsoft.com/office/powerpoint/2010/main" val="245945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40FD6D3-BE9F-49F0-9883-A4DF1EF3792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FBDE641-41B8-4A80-8E93-A030354AE32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01ED37B-74C9-4F2D-A892-CBF28833C5D5}"/>
              </a:ext>
            </a:extLst>
          </p:cNvPr>
          <p:cNvSpPr>
            <a:spLocks noGrp="1"/>
          </p:cNvSpPr>
          <p:nvPr>
            <p:ph type="dt" sz="half" idx="10"/>
          </p:nvPr>
        </p:nvSpPr>
        <p:spPr/>
        <p:txBody>
          <a:bodyPr/>
          <a:lstStyle/>
          <a:p>
            <a:fld id="{DA3EA4F2-B65B-4DB1-8EC1-C125016FAE32}" type="datetimeFigureOut">
              <a:rPr lang="zh-CN" altLang="en-US" smtClean="0"/>
              <a:t>2019/5/18</a:t>
            </a:fld>
            <a:endParaRPr lang="zh-CN" altLang="en-US"/>
          </a:p>
        </p:txBody>
      </p:sp>
      <p:sp>
        <p:nvSpPr>
          <p:cNvPr id="5" name="页脚占位符 4">
            <a:extLst>
              <a:ext uri="{FF2B5EF4-FFF2-40B4-BE49-F238E27FC236}">
                <a16:creationId xmlns:a16="http://schemas.microsoft.com/office/drawing/2014/main" id="{FAB28AD3-9FF6-4CE9-B225-C0557AA0563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DDF14B9-7006-4635-9A45-ADFD80FBB511}"/>
              </a:ext>
            </a:extLst>
          </p:cNvPr>
          <p:cNvSpPr>
            <a:spLocks noGrp="1"/>
          </p:cNvSpPr>
          <p:nvPr>
            <p:ph type="sldNum" sz="quarter" idx="12"/>
          </p:nvPr>
        </p:nvSpPr>
        <p:spPr/>
        <p:txBody>
          <a:bodyPr/>
          <a:lstStyle/>
          <a:p>
            <a:fld id="{BFC6883E-514D-4D96-BA16-BF437A4AD229}" type="slidenum">
              <a:rPr lang="zh-CN" altLang="en-US" smtClean="0"/>
              <a:t>‹#›</a:t>
            </a:fld>
            <a:endParaRPr lang="zh-CN" altLang="en-US"/>
          </a:p>
        </p:txBody>
      </p:sp>
    </p:spTree>
    <p:extLst>
      <p:ext uri="{BB962C8B-B14F-4D97-AF65-F5344CB8AC3E}">
        <p14:creationId xmlns:p14="http://schemas.microsoft.com/office/powerpoint/2010/main" val="2931576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5B6F7A-74AE-44AD-B5D1-F71CAA1273F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B6B7006-DEFD-4B1B-BC34-98CCF3A26EC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14D245C-5AC8-43F4-91F9-8F7DE7A954A4}"/>
              </a:ext>
            </a:extLst>
          </p:cNvPr>
          <p:cNvSpPr>
            <a:spLocks noGrp="1"/>
          </p:cNvSpPr>
          <p:nvPr>
            <p:ph type="dt" sz="half" idx="10"/>
          </p:nvPr>
        </p:nvSpPr>
        <p:spPr/>
        <p:txBody>
          <a:bodyPr/>
          <a:lstStyle/>
          <a:p>
            <a:fld id="{DA3EA4F2-B65B-4DB1-8EC1-C125016FAE32}" type="datetimeFigureOut">
              <a:rPr lang="zh-CN" altLang="en-US" smtClean="0"/>
              <a:t>2019/5/18</a:t>
            </a:fld>
            <a:endParaRPr lang="zh-CN" altLang="en-US"/>
          </a:p>
        </p:txBody>
      </p:sp>
      <p:sp>
        <p:nvSpPr>
          <p:cNvPr id="5" name="页脚占位符 4">
            <a:extLst>
              <a:ext uri="{FF2B5EF4-FFF2-40B4-BE49-F238E27FC236}">
                <a16:creationId xmlns:a16="http://schemas.microsoft.com/office/drawing/2014/main" id="{DD8DED3D-0E75-48C2-9AE2-8C446FA3D5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EA0BA19-4778-4DEE-B475-2EC11026225E}"/>
              </a:ext>
            </a:extLst>
          </p:cNvPr>
          <p:cNvSpPr>
            <a:spLocks noGrp="1"/>
          </p:cNvSpPr>
          <p:nvPr>
            <p:ph type="sldNum" sz="quarter" idx="12"/>
          </p:nvPr>
        </p:nvSpPr>
        <p:spPr/>
        <p:txBody>
          <a:bodyPr/>
          <a:lstStyle/>
          <a:p>
            <a:fld id="{BFC6883E-514D-4D96-BA16-BF437A4AD229}" type="slidenum">
              <a:rPr lang="zh-CN" altLang="en-US" smtClean="0"/>
              <a:t>‹#›</a:t>
            </a:fld>
            <a:endParaRPr lang="zh-CN" altLang="en-US"/>
          </a:p>
        </p:txBody>
      </p:sp>
    </p:spTree>
    <p:extLst>
      <p:ext uri="{BB962C8B-B14F-4D97-AF65-F5344CB8AC3E}">
        <p14:creationId xmlns:p14="http://schemas.microsoft.com/office/powerpoint/2010/main" val="3719107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FBCA63-233A-4279-B3E9-E6636EB942C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BD91426-072E-44B7-9B91-11BF1905B1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F0F7219-3CA8-45D4-AFA4-699D4FD03E7A}"/>
              </a:ext>
            </a:extLst>
          </p:cNvPr>
          <p:cNvSpPr>
            <a:spLocks noGrp="1"/>
          </p:cNvSpPr>
          <p:nvPr>
            <p:ph type="dt" sz="half" idx="10"/>
          </p:nvPr>
        </p:nvSpPr>
        <p:spPr/>
        <p:txBody>
          <a:bodyPr/>
          <a:lstStyle/>
          <a:p>
            <a:fld id="{DA3EA4F2-B65B-4DB1-8EC1-C125016FAE32}" type="datetimeFigureOut">
              <a:rPr lang="zh-CN" altLang="en-US" smtClean="0"/>
              <a:t>2019/5/18</a:t>
            </a:fld>
            <a:endParaRPr lang="zh-CN" altLang="en-US"/>
          </a:p>
        </p:txBody>
      </p:sp>
      <p:sp>
        <p:nvSpPr>
          <p:cNvPr id="5" name="页脚占位符 4">
            <a:extLst>
              <a:ext uri="{FF2B5EF4-FFF2-40B4-BE49-F238E27FC236}">
                <a16:creationId xmlns:a16="http://schemas.microsoft.com/office/drawing/2014/main" id="{B51E3656-03F8-4058-BEFE-76075861BAC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A3E69E9-0651-4274-80EC-F04C835151ED}"/>
              </a:ext>
            </a:extLst>
          </p:cNvPr>
          <p:cNvSpPr>
            <a:spLocks noGrp="1"/>
          </p:cNvSpPr>
          <p:nvPr>
            <p:ph type="sldNum" sz="quarter" idx="12"/>
          </p:nvPr>
        </p:nvSpPr>
        <p:spPr/>
        <p:txBody>
          <a:bodyPr/>
          <a:lstStyle/>
          <a:p>
            <a:fld id="{BFC6883E-514D-4D96-BA16-BF437A4AD229}" type="slidenum">
              <a:rPr lang="zh-CN" altLang="en-US" smtClean="0"/>
              <a:t>‹#›</a:t>
            </a:fld>
            <a:endParaRPr lang="zh-CN" altLang="en-US"/>
          </a:p>
        </p:txBody>
      </p:sp>
    </p:spTree>
    <p:extLst>
      <p:ext uri="{BB962C8B-B14F-4D97-AF65-F5344CB8AC3E}">
        <p14:creationId xmlns:p14="http://schemas.microsoft.com/office/powerpoint/2010/main" val="3103828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AAE96E-087C-4A15-96A7-E8981003257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6DE2FB3-4607-4B4E-A724-349A8B76C33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2D5AFD7-EFD4-408B-AFFE-A5517AA383E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1204F9F-E037-4F40-B7E8-A8A25CED5F3E}"/>
              </a:ext>
            </a:extLst>
          </p:cNvPr>
          <p:cNvSpPr>
            <a:spLocks noGrp="1"/>
          </p:cNvSpPr>
          <p:nvPr>
            <p:ph type="dt" sz="half" idx="10"/>
          </p:nvPr>
        </p:nvSpPr>
        <p:spPr/>
        <p:txBody>
          <a:bodyPr/>
          <a:lstStyle/>
          <a:p>
            <a:fld id="{DA3EA4F2-B65B-4DB1-8EC1-C125016FAE32}" type="datetimeFigureOut">
              <a:rPr lang="zh-CN" altLang="en-US" smtClean="0"/>
              <a:t>2019/5/18</a:t>
            </a:fld>
            <a:endParaRPr lang="zh-CN" altLang="en-US"/>
          </a:p>
        </p:txBody>
      </p:sp>
      <p:sp>
        <p:nvSpPr>
          <p:cNvPr id="6" name="页脚占位符 5">
            <a:extLst>
              <a:ext uri="{FF2B5EF4-FFF2-40B4-BE49-F238E27FC236}">
                <a16:creationId xmlns:a16="http://schemas.microsoft.com/office/drawing/2014/main" id="{424DC448-E153-4B58-BD26-D09765C2989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30F70EE-BB38-444F-B6E9-7C0C4416C3BA}"/>
              </a:ext>
            </a:extLst>
          </p:cNvPr>
          <p:cNvSpPr>
            <a:spLocks noGrp="1"/>
          </p:cNvSpPr>
          <p:nvPr>
            <p:ph type="sldNum" sz="quarter" idx="12"/>
          </p:nvPr>
        </p:nvSpPr>
        <p:spPr/>
        <p:txBody>
          <a:bodyPr/>
          <a:lstStyle/>
          <a:p>
            <a:fld id="{BFC6883E-514D-4D96-BA16-BF437A4AD229}" type="slidenum">
              <a:rPr lang="zh-CN" altLang="en-US" smtClean="0"/>
              <a:t>‹#›</a:t>
            </a:fld>
            <a:endParaRPr lang="zh-CN" altLang="en-US"/>
          </a:p>
        </p:txBody>
      </p:sp>
    </p:spTree>
    <p:extLst>
      <p:ext uri="{BB962C8B-B14F-4D97-AF65-F5344CB8AC3E}">
        <p14:creationId xmlns:p14="http://schemas.microsoft.com/office/powerpoint/2010/main" val="1898580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B09F78-BA5F-49BD-A3E5-97E747E552C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188CDE5-D093-4C42-8155-83D70E80E3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2FC452C-E98D-4B24-B17D-F9558B4BB6D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5FA1C3F-9DB8-48F4-B1B9-E23F0A733C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68F6F20-517A-455B-89C3-BE9B92E2164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3671EDA-32A6-404B-AA1A-AED47BFDA38B}"/>
              </a:ext>
            </a:extLst>
          </p:cNvPr>
          <p:cNvSpPr>
            <a:spLocks noGrp="1"/>
          </p:cNvSpPr>
          <p:nvPr>
            <p:ph type="dt" sz="half" idx="10"/>
          </p:nvPr>
        </p:nvSpPr>
        <p:spPr/>
        <p:txBody>
          <a:bodyPr/>
          <a:lstStyle/>
          <a:p>
            <a:fld id="{DA3EA4F2-B65B-4DB1-8EC1-C125016FAE32}" type="datetimeFigureOut">
              <a:rPr lang="zh-CN" altLang="en-US" smtClean="0"/>
              <a:t>2019/5/18</a:t>
            </a:fld>
            <a:endParaRPr lang="zh-CN" altLang="en-US"/>
          </a:p>
        </p:txBody>
      </p:sp>
      <p:sp>
        <p:nvSpPr>
          <p:cNvPr id="8" name="页脚占位符 7">
            <a:extLst>
              <a:ext uri="{FF2B5EF4-FFF2-40B4-BE49-F238E27FC236}">
                <a16:creationId xmlns:a16="http://schemas.microsoft.com/office/drawing/2014/main" id="{93D9ECBB-B57E-4EB4-848E-DDEB4163B31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B41F94F-166D-4F55-B611-CFD1A22B2E38}"/>
              </a:ext>
            </a:extLst>
          </p:cNvPr>
          <p:cNvSpPr>
            <a:spLocks noGrp="1"/>
          </p:cNvSpPr>
          <p:nvPr>
            <p:ph type="sldNum" sz="quarter" idx="12"/>
          </p:nvPr>
        </p:nvSpPr>
        <p:spPr/>
        <p:txBody>
          <a:bodyPr/>
          <a:lstStyle/>
          <a:p>
            <a:fld id="{BFC6883E-514D-4D96-BA16-BF437A4AD229}" type="slidenum">
              <a:rPr lang="zh-CN" altLang="en-US" smtClean="0"/>
              <a:t>‹#›</a:t>
            </a:fld>
            <a:endParaRPr lang="zh-CN" altLang="en-US"/>
          </a:p>
        </p:txBody>
      </p:sp>
    </p:spTree>
    <p:extLst>
      <p:ext uri="{BB962C8B-B14F-4D97-AF65-F5344CB8AC3E}">
        <p14:creationId xmlns:p14="http://schemas.microsoft.com/office/powerpoint/2010/main" val="303709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BA2E1A-EF4D-4F89-A84D-5181EED87F0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28B6711-2E6A-4CEB-93A4-F75D117B828E}"/>
              </a:ext>
            </a:extLst>
          </p:cNvPr>
          <p:cNvSpPr>
            <a:spLocks noGrp="1"/>
          </p:cNvSpPr>
          <p:nvPr>
            <p:ph type="dt" sz="half" idx="10"/>
          </p:nvPr>
        </p:nvSpPr>
        <p:spPr/>
        <p:txBody>
          <a:bodyPr/>
          <a:lstStyle/>
          <a:p>
            <a:fld id="{DA3EA4F2-B65B-4DB1-8EC1-C125016FAE32}" type="datetimeFigureOut">
              <a:rPr lang="zh-CN" altLang="en-US" smtClean="0"/>
              <a:t>2019/5/18</a:t>
            </a:fld>
            <a:endParaRPr lang="zh-CN" altLang="en-US"/>
          </a:p>
        </p:txBody>
      </p:sp>
      <p:sp>
        <p:nvSpPr>
          <p:cNvPr id="4" name="页脚占位符 3">
            <a:extLst>
              <a:ext uri="{FF2B5EF4-FFF2-40B4-BE49-F238E27FC236}">
                <a16:creationId xmlns:a16="http://schemas.microsoft.com/office/drawing/2014/main" id="{9B1EA745-EA35-49E2-B241-3666BB85BED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DCB9B7B-8C93-411C-AC96-CF5158C3620B}"/>
              </a:ext>
            </a:extLst>
          </p:cNvPr>
          <p:cNvSpPr>
            <a:spLocks noGrp="1"/>
          </p:cNvSpPr>
          <p:nvPr>
            <p:ph type="sldNum" sz="quarter" idx="12"/>
          </p:nvPr>
        </p:nvSpPr>
        <p:spPr/>
        <p:txBody>
          <a:bodyPr/>
          <a:lstStyle/>
          <a:p>
            <a:fld id="{BFC6883E-514D-4D96-BA16-BF437A4AD229}" type="slidenum">
              <a:rPr lang="zh-CN" altLang="en-US" smtClean="0"/>
              <a:t>‹#›</a:t>
            </a:fld>
            <a:endParaRPr lang="zh-CN" altLang="en-US"/>
          </a:p>
        </p:txBody>
      </p:sp>
    </p:spTree>
    <p:extLst>
      <p:ext uri="{BB962C8B-B14F-4D97-AF65-F5344CB8AC3E}">
        <p14:creationId xmlns:p14="http://schemas.microsoft.com/office/powerpoint/2010/main" val="4049148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AFAAFC6-ED53-4480-BF4E-340DECFCC26B}"/>
              </a:ext>
            </a:extLst>
          </p:cNvPr>
          <p:cNvSpPr>
            <a:spLocks noGrp="1"/>
          </p:cNvSpPr>
          <p:nvPr>
            <p:ph type="dt" sz="half" idx="10"/>
          </p:nvPr>
        </p:nvSpPr>
        <p:spPr/>
        <p:txBody>
          <a:bodyPr/>
          <a:lstStyle/>
          <a:p>
            <a:fld id="{DA3EA4F2-B65B-4DB1-8EC1-C125016FAE32}" type="datetimeFigureOut">
              <a:rPr lang="zh-CN" altLang="en-US" smtClean="0"/>
              <a:t>2019/5/18</a:t>
            </a:fld>
            <a:endParaRPr lang="zh-CN" altLang="en-US"/>
          </a:p>
        </p:txBody>
      </p:sp>
      <p:sp>
        <p:nvSpPr>
          <p:cNvPr id="3" name="页脚占位符 2">
            <a:extLst>
              <a:ext uri="{FF2B5EF4-FFF2-40B4-BE49-F238E27FC236}">
                <a16:creationId xmlns:a16="http://schemas.microsoft.com/office/drawing/2014/main" id="{B2EF3C7E-1B55-4897-AAC9-8E76C8D0DDA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99C0B3C-16D7-432F-B51F-7F3B4EC4F74B}"/>
              </a:ext>
            </a:extLst>
          </p:cNvPr>
          <p:cNvSpPr>
            <a:spLocks noGrp="1"/>
          </p:cNvSpPr>
          <p:nvPr>
            <p:ph type="sldNum" sz="quarter" idx="12"/>
          </p:nvPr>
        </p:nvSpPr>
        <p:spPr/>
        <p:txBody>
          <a:bodyPr/>
          <a:lstStyle/>
          <a:p>
            <a:fld id="{BFC6883E-514D-4D96-BA16-BF437A4AD229}" type="slidenum">
              <a:rPr lang="zh-CN" altLang="en-US" smtClean="0"/>
              <a:t>‹#›</a:t>
            </a:fld>
            <a:endParaRPr lang="zh-CN" altLang="en-US"/>
          </a:p>
        </p:txBody>
      </p:sp>
    </p:spTree>
    <p:extLst>
      <p:ext uri="{BB962C8B-B14F-4D97-AF65-F5344CB8AC3E}">
        <p14:creationId xmlns:p14="http://schemas.microsoft.com/office/powerpoint/2010/main" val="3976116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D52E4D-5A40-4A36-A5C2-2AB7E6D075B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0EA79F0-3620-417F-B4F5-B26A0AA5DA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706259F-DCB4-4156-94F3-8C88AB466D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2D37458-EF46-4BD0-9682-B3422E297E37}"/>
              </a:ext>
            </a:extLst>
          </p:cNvPr>
          <p:cNvSpPr>
            <a:spLocks noGrp="1"/>
          </p:cNvSpPr>
          <p:nvPr>
            <p:ph type="dt" sz="half" idx="10"/>
          </p:nvPr>
        </p:nvSpPr>
        <p:spPr/>
        <p:txBody>
          <a:bodyPr/>
          <a:lstStyle/>
          <a:p>
            <a:fld id="{DA3EA4F2-B65B-4DB1-8EC1-C125016FAE32}" type="datetimeFigureOut">
              <a:rPr lang="zh-CN" altLang="en-US" smtClean="0"/>
              <a:t>2019/5/18</a:t>
            </a:fld>
            <a:endParaRPr lang="zh-CN" altLang="en-US"/>
          </a:p>
        </p:txBody>
      </p:sp>
      <p:sp>
        <p:nvSpPr>
          <p:cNvPr id="6" name="页脚占位符 5">
            <a:extLst>
              <a:ext uri="{FF2B5EF4-FFF2-40B4-BE49-F238E27FC236}">
                <a16:creationId xmlns:a16="http://schemas.microsoft.com/office/drawing/2014/main" id="{8D8EFD95-EFA4-499A-9183-DDC2D9645C9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E1EB620-099C-491D-B906-65B763AD1E86}"/>
              </a:ext>
            </a:extLst>
          </p:cNvPr>
          <p:cNvSpPr>
            <a:spLocks noGrp="1"/>
          </p:cNvSpPr>
          <p:nvPr>
            <p:ph type="sldNum" sz="quarter" idx="12"/>
          </p:nvPr>
        </p:nvSpPr>
        <p:spPr/>
        <p:txBody>
          <a:bodyPr/>
          <a:lstStyle/>
          <a:p>
            <a:fld id="{BFC6883E-514D-4D96-BA16-BF437A4AD229}" type="slidenum">
              <a:rPr lang="zh-CN" altLang="en-US" smtClean="0"/>
              <a:t>‹#›</a:t>
            </a:fld>
            <a:endParaRPr lang="zh-CN" altLang="en-US"/>
          </a:p>
        </p:txBody>
      </p:sp>
    </p:spTree>
    <p:extLst>
      <p:ext uri="{BB962C8B-B14F-4D97-AF65-F5344CB8AC3E}">
        <p14:creationId xmlns:p14="http://schemas.microsoft.com/office/powerpoint/2010/main" val="3261783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AF1439-6762-4DAE-936C-1FCE63A99B3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E731BC9-6BA6-4A90-88F7-D2357F93E0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2A041AE-2FC0-4E70-812C-CA434463BC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13139AD-8061-40CD-868A-C422E9A65EED}"/>
              </a:ext>
            </a:extLst>
          </p:cNvPr>
          <p:cNvSpPr>
            <a:spLocks noGrp="1"/>
          </p:cNvSpPr>
          <p:nvPr>
            <p:ph type="dt" sz="half" idx="10"/>
          </p:nvPr>
        </p:nvSpPr>
        <p:spPr/>
        <p:txBody>
          <a:bodyPr/>
          <a:lstStyle/>
          <a:p>
            <a:fld id="{DA3EA4F2-B65B-4DB1-8EC1-C125016FAE32}" type="datetimeFigureOut">
              <a:rPr lang="zh-CN" altLang="en-US" smtClean="0"/>
              <a:t>2019/5/18</a:t>
            </a:fld>
            <a:endParaRPr lang="zh-CN" altLang="en-US"/>
          </a:p>
        </p:txBody>
      </p:sp>
      <p:sp>
        <p:nvSpPr>
          <p:cNvPr id="6" name="页脚占位符 5">
            <a:extLst>
              <a:ext uri="{FF2B5EF4-FFF2-40B4-BE49-F238E27FC236}">
                <a16:creationId xmlns:a16="http://schemas.microsoft.com/office/drawing/2014/main" id="{CE581879-B8B5-4454-BD35-EF3540DB946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C8B0689-394B-4424-8844-E0DD0EF2A9F2}"/>
              </a:ext>
            </a:extLst>
          </p:cNvPr>
          <p:cNvSpPr>
            <a:spLocks noGrp="1"/>
          </p:cNvSpPr>
          <p:nvPr>
            <p:ph type="sldNum" sz="quarter" idx="12"/>
          </p:nvPr>
        </p:nvSpPr>
        <p:spPr/>
        <p:txBody>
          <a:bodyPr/>
          <a:lstStyle/>
          <a:p>
            <a:fld id="{BFC6883E-514D-4D96-BA16-BF437A4AD229}" type="slidenum">
              <a:rPr lang="zh-CN" altLang="en-US" smtClean="0"/>
              <a:t>‹#›</a:t>
            </a:fld>
            <a:endParaRPr lang="zh-CN" altLang="en-US"/>
          </a:p>
        </p:txBody>
      </p:sp>
    </p:spTree>
    <p:extLst>
      <p:ext uri="{BB962C8B-B14F-4D97-AF65-F5344CB8AC3E}">
        <p14:creationId xmlns:p14="http://schemas.microsoft.com/office/powerpoint/2010/main" val="2751871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7EF7AD4-000A-4D7E-8AA0-408099B15F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A05AF01-AAF3-41E6-846A-257DF7B969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A9FA2C5-41F3-4638-9311-36A7D98945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3EA4F2-B65B-4DB1-8EC1-C125016FAE32}" type="datetimeFigureOut">
              <a:rPr lang="zh-CN" altLang="en-US" smtClean="0"/>
              <a:t>2019/5/18</a:t>
            </a:fld>
            <a:endParaRPr lang="zh-CN" altLang="en-US"/>
          </a:p>
        </p:txBody>
      </p:sp>
      <p:sp>
        <p:nvSpPr>
          <p:cNvPr id="5" name="页脚占位符 4">
            <a:extLst>
              <a:ext uri="{FF2B5EF4-FFF2-40B4-BE49-F238E27FC236}">
                <a16:creationId xmlns:a16="http://schemas.microsoft.com/office/drawing/2014/main" id="{93235183-6884-4424-8ACA-AAE8A47A00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A6A5765-C493-4577-9F86-09F6635EE1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C6883E-514D-4D96-BA16-BF437A4AD229}" type="slidenum">
              <a:rPr lang="zh-CN" altLang="en-US" smtClean="0"/>
              <a:t>‹#›</a:t>
            </a:fld>
            <a:endParaRPr lang="zh-CN" altLang="en-US"/>
          </a:p>
        </p:txBody>
      </p:sp>
    </p:spTree>
    <p:extLst>
      <p:ext uri="{BB962C8B-B14F-4D97-AF65-F5344CB8AC3E}">
        <p14:creationId xmlns:p14="http://schemas.microsoft.com/office/powerpoint/2010/main" val="7553535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20936BAE-62E8-43F0-BE79-30C8C0AC76E2}"/>
              </a:ext>
            </a:extLst>
          </p:cNvPr>
          <p:cNvSpPr>
            <a:spLocks noGrp="1"/>
          </p:cNvSpPr>
          <p:nvPr>
            <p:ph type="title"/>
          </p:nvPr>
        </p:nvSpPr>
        <p:spPr/>
        <p:txBody>
          <a:bodyPr/>
          <a:lstStyle/>
          <a:p>
            <a:r>
              <a:rPr lang="zh-CN" altLang="en-US" dirty="0"/>
              <a:t>眼动仪</a:t>
            </a:r>
          </a:p>
        </p:txBody>
      </p:sp>
      <p:sp>
        <p:nvSpPr>
          <p:cNvPr id="6" name="内容占位符 5">
            <a:extLst>
              <a:ext uri="{FF2B5EF4-FFF2-40B4-BE49-F238E27FC236}">
                <a16:creationId xmlns:a16="http://schemas.microsoft.com/office/drawing/2014/main" id="{270662CC-C306-4156-95DD-3DD6D1A44FE5}"/>
              </a:ext>
            </a:extLst>
          </p:cNvPr>
          <p:cNvSpPr>
            <a:spLocks noGrp="1"/>
          </p:cNvSpPr>
          <p:nvPr>
            <p:ph idx="1"/>
          </p:nvPr>
        </p:nvSpPr>
        <p:spPr/>
        <p:txBody>
          <a:bodyPr>
            <a:normAutofit/>
          </a:bodyPr>
          <a:lstStyle/>
          <a:p>
            <a:pPr marL="0" indent="0">
              <a:buNone/>
            </a:pPr>
            <a:r>
              <a:rPr lang="zh-CN" altLang="en-US" sz="3600" dirty="0"/>
              <a:t>眼动仪是一种能够跟踪测量眼球位置及眼球运动信息的一种设备，在视觉系统、心理学、认知语言学的研究中有广泛的应用。</a:t>
            </a:r>
          </a:p>
        </p:txBody>
      </p:sp>
    </p:spTree>
    <p:extLst>
      <p:ext uri="{BB962C8B-B14F-4D97-AF65-F5344CB8AC3E}">
        <p14:creationId xmlns:p14="http://schemas.microsoft.com/office/powerpoint/2010/main" val="1642029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D00DAE-7E4F-4BA5-B79C-BC495568650A}"/>
              </a:ext>
            </a:extLst>
          </p:cNvPr>
          <p:cNvSpPr>
            <a:spLocks noGrp="1"/>
          </p:cNvSpPr>
          <p:nvPr>
            <p:ph type="title"/>
          </p:nvPr>
        </p:nvSpPr>
        <p:spPr/>
        <p:txBody>
          <a:bodyPr/>
          <a:lstStyle/>
          <a:p>
            <a:r>
              <a:rPr lang="zh-CN" altLang="en-US" dirty="0"/>
              <a:t>脑电波的分类</a:t>
            </a:r>
          </a:p>
        </p:txBody>
      </p:sp>
      <p:pic>
        <p:nvPicPr>
          <p:cNvPr id="5" name="内容占位符 4" descr="图片包含 文字&#10;&#10;描述已自动生成">
            <a:extLst>
              <a:ext uri="{FF2B5EF4-FFF2-40B4-BE49-F238E27FC236}">
                <a16:creationId xmlns:a16="http://schemas.microsoft.com/office/drawing/2014/main" id="{3B034786-39D6-4AAD-9015-E174E32908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8500" y="2091531"/>
            <a:ext cx="5715000" cy="3819525"/>
          </a:xfrm>
        </p:spPr>
      </p:pic>
    </p:spTree>
    <p:extLst>
      <p:ext uri="{BB962C8B-B14F-4D97-AF65-F5344CB8AC3E}">
        <p14:creationId xmlns:p14="http://schemas.microsoft.com/office/powerpoint/2010/main" val="3900552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73ACB5-4CCB-4E94-BAFA-3DF54A6DDC24}"/>
              </a:ext>
            </a:extLst>
          </p:cNvPr>
          <p:cNvSpPr>
            <a:spLocks noGrp="1"/>
          </p:cNvSpPr>
          <p:nvPr>
            <p:ph type="title"/>
          </p:nvPr>
        </p:nvSpPr>
        <p:spPr/>
        <p:txBody>
          <a:bodyPr/>
          <a:lstStyle/>
          <a:p>
            <a:r>
              <a:rPr lang="zh-CN" altLang="en-US" dirty="0"/>
              <a:t>脑电波的特征</a:t>
            </a:r>
          </a:p>
        </p:txBody>
      </p:sp>
      <p:sp>
        <p:nvSpPr>
          <p:cNvPr id="3" name="内容占位符 2">
            <a:extLst>
              <a:ext uri="{FF2B5EF4-FFF2-40B4-BE49-F238E27FC236}">
                <a16:creationId xmlns:a16="http://schemas.microsoft.com/office/drawing/2014/main" id="{002D295A-B4FA-4C5E-8783-2673274D8061}"/>
              </a:ext>
            </a:extLst>
          </p:cNvPr>
          <p:cNvSpPr>
            <a:spLocks noGrp="1"/>
          </p:cNvSpPr>
          <p:nvPr>
            <p:ph idx="1"/>
          </p:nvPr>
        </p:nvSpPr>
        <p:spPr/>
        <p:txBody>
          <a:bodyPr/>
          <a:lstStyle/>
          <a:p>
            <a:r>
              <a:rPr lang="en-US" altLang="zh-CN" dirty="0"/>
              <a:t>δ</a:t>
            </a:r>
            <a:r>
              <a:rPr lang="zh-CN" altLang="en-US" dirty="0"/>
              <a:t>波（</a:t>
            </a:r>
            <a:r>
              <a:rPr lang="en-US" altLang="zh-CN" dirty="0"/>
              <a:t>1-4 Hz</a:t>
            </a:r>
            <a:r>
              <a:rPr lang="zh-CN" altLang="en-US" dirty="0"/>
              <a:t>）对应深度睡眠状态，婴儿或醉酒的成年人的大脑中也有这种波。</a:t>
            </a:r>
            <a:endParaRPr lang="en-US" altLang="zh-CN" dirty="0"/>
          </a:p>
          <a:p>
            <a:r>
              <a:rPr lang="en-US" altLang="zh-CN" dirty="0"/>
              <a:t>θ</a:t>
            </a:r>
            <a:r>
              <a:rPr lang="zh-CN" altLang="en-US" dirty="0"/>
              <a:t>波（</a:t>
            </a:r>
            <a:r>
              <a:rPr lang="en-US" altLang="zh-CN" dirty="0"/>
              <a:t>4-7 Hz</a:t>
            </a:r>
            <a:r>
              <a:rPr lang="zh-CN" altLang="en-US" dirty="0"/>
              <a:t>）则对应放空冥想状态，青少年以及受挫折或抑郁的成年人大脑中，主要是这种波。</a:t>
            </a:r>
            <a:endParaRPr lang="en-US" altLang="zh-CN" dirty="0"/>
          </a:p>
          <a:p>
            <a:r>
              <a:rPr lang="en-US" altLang="zh-CN" dirty="0"/>
              <a:t>α</a:t>
            </a:r>
            <a:r>
              <a:rPr lang="zh-CN" altLang="en-US" dirty="0"/>
              <a:t>波（</a:t>
            </a:r>
            <a:r>
              <a:rPr lang="en-US" altLang="zh-CN" dirty="0"/>
              <a:t>8-12 Hz</a:t>
            </a:r>
            <a:r>
              <a:rPr lang="zh-CN" altLang="en-US" dirty="0"/>
              <a:t>）对应平静放松的状态，是正常人脑电波的基本节律。</a:t>
            </a:r>
            <a:endParaRPr lang="en-US" altLang="zh-CN" dirty="0"/>
          </a:p>
          <a:p>
            <a:r>
              <a:rPr lang="en-US" altLang="zh-CN" dirty="0"/>
              <a:t>β</a:t>
            </a:r>
            <a:r>
              <a:rPr lang="zh-CN" altLang="en-US" dirty="0"/>
              <a:t>波（</a:t>
            </a:r>
            <a:r>
              <a:rPr lang="en-US" altLang="zh-CN" dirty="0"/>
              <a:t>12-25 Hz</a:t>
            </a:r>
            <a:r>
              <a:rPr lang="zh-CN" altLang="en-US" dirty="0"/>
              <a:t>）则对应思考和解决问题的状态。</a:t>
            </a:r>
            <a:endParaRPr lang="en-US" altLang="zh-CN" dirty="0"/>
          </a:p>
          <a:p>
            <a:r>
              <a:rPr lang="en-US" altLang="zh-CN" dirty="0"/>
              <a:t>γ</a:t>
            </a:r>
            <a:r>
              <a:rPr lang="zh-CN" altLang="en-US" dirty="0"/>
              <a:t>波（＞</a:t>
            </a:r>
            <a:r>
              <a:rPr lang="en-US" altLang="zh-CN" dirty="0"/>
              <a:t>15 Hz</a:t>
            </a:r>
            <a:r>
              <a:rPr lang="zh-CN" altLang="en-US" dirty="0"/>
              <a:t>）则对应一些病理状态。</a:t>
            </a:r>
          </a:p>
        </p:txBody>
      </p:sp>
    </p:spTree>
    <p:extLst>
      <p:ext uri="{BB962C8B-B14F-4D97-AF65-F5344CB8AC3E}">
        <p14:creationId xmlns:p14="http://schemas.microsoft.com/office/powerpoint/2010/main" val="2998279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DE0ECA-82F3-48E3-BEBA-0FCD8BE96273}"/>
              </a:ext>
            </a:extLst>
          </p:cNvPr>
          <p:cNvSpPr>
            <a:spLocks noGrp="1"/>
          </p:cNvSpPr>
          <p:nvPr>
            <p:ph type="title"/>
          </p:nvPr>
        </p:nvSpPr>
        <p:spPr/>
        <p:txBody>
          <a:bodyPr/>
          <a:lstStyle/>
          <a:p>
            <a:r>
              <a:rPr lang="zh-CN" altLang="en-US" dirty="0"/>
              <a:t>应用难点</a:t>
            </a:r>
          </a:p>
        </p:txBody>
      </p:sp>
      <p:sp>
        <p:nvSpPr>
          <p:cNvPr id="3" name="内容占位符 2">
            <a:extLst>
              <a:ext uri="{FF2B5EF4-FFF2-40B4-BE49-F238E27FC236}">
                <a16:creationId xmlns:a16="http://schemas.microsoft.com/office/drawing/2014/main" id="{83F41BC8-1181-4390-B950-3F3B448E017A}"/>
              </a:ext>
            </a:extLst>
          </p:cNvPr>
          <p:cNvSpPr>
            <a:spLocks noGrp="1"/>
          </p:cNvSpPr>
          <p:nvPr>
            <p:ph idx="1"/>
          </p:nvPr>
        </p:nvSpPr>
        <p:spPr/>
        <p:txBody>
          <a:bodyPr>
            <a:normAutofit/>
          </a:bodyPr>
          <a:lstStyle/>
          <a:p>
            <a:r>
              <a:rPr lang="zh-CN" altLang="en-US" sz="3200" dirty="0"/>
              <a:t>易于采集</a:t>
            </a:r>
            <a:r>
              <a:rPr lang="en-US" altLang="zh-CN" sz="3200" dirty="0"/>
              <a:t>, </a:t>
            </a:r>
            <a:r>
              <a:rPr lang="zh-CN" altLang="en-US" sz="3200" dirty="0"/>
              <a:t>但信息噪声干扰太严重</a:t>
            </a:r>
            <a:r>
              <a:rPr lang="en-US" altLang="zh-CN" sz="3200" dirty="0"/>
              <a:t>(</a:t>
            </a:r>
            <a:r>
              <a:rPr lang="zh-CN" altLang="en-US" sz="3200" dirty="0"/>
              <a:t>脑电波的电压变化是微伏数量级的，非常容易受干扰</a:t>
            </a:r>
            <a:r>
              <a:rPr lang="en-US" altLang="zh-CN" sz="3200" dirty="0"/>
              <a:t>)</a:t>
            </a:r>
          </a:p>
          <a:p>
            <a:r>
              <a:rPr lang="zh-CN" altLang="en-US" sz="3200" dirty="0"/>
              <a:t>入门级的商用感应器，头发长了不行，粉底涂厚了也不行，手机不小心从旁边晃一下也不行</a:t>
            </a:r>
            <a:endParaRPr lang="en-US" altLang="zh-CN" sz="3200" dirty="0"/>
          </a:p>
          <a:p>
            <a:r>
              <a:rPr lang="zh-CN" altLang="en-US" sz="3200" dirty="0"/>
              <a:t>即便脑电波存在某种算法</a:t>
            </a:r>
            <a:r>
              <a:rPr lang="en-US" altLang="zh-CN" sz="3200" dirty="0"/>
              <a:t>, </a:t>
            </a:r>
            <a:r>
              <a:rPr lang="zh-CN" altLang="en-US" sz="3200" dirty="0"/>
              <a:t>它也很难破解</a:t>
            </a:r>
            <a:endParaRPr lang="en-US" altLang="zh-CN" sz="3200" dirty="0"/>
          </a:p>
          <a:p>
            <a:r>
              <a:rPr lang="zh-CN" altLang="en-US" sz="3200" dirty="0"/>
              <a:t>目前对于脑电波的解码</a:t>
            </a:r>
            <a:r>
              <a:rPr lang="en-US" altLang="zh-CN" sz="3200" dirty="0"/>
              <a:t>, </a:t>
            </a:r>
            <a:r>
              <a:rPr lang="zh-CN" altLang="en-US" sz="3200" dirty="0"/>
              <a:t>基本上类似于模式匹配</a:t>
            </a:r>
          </a:p>
        </p:txBody>
      </p:sp>
    </p:spTree>
    <p:extLst>
      <p:ext uri="{BB962C8B-B14F-4D97-AF65-F5344CB8AC3E}">
        <p14:creationId xmlns:p14="http://schemas.microsoft.com/office/powerpoint/2010/main" val="1806937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66B288-D8F2-45AB-8B36-2094EA9B0842}"/>
              </a:ext>
            </a:extLst>
          </p:cNvPr>
          <p:cNvSpPr>
            <a:spLocks noGrp="1"/>
          </p:cNvSpPr>
          <p:nvPr>
            <p:ph type="title"/>
          </p:nvPr>
        </p:nvSpPr>
        <p:spPr/>
        <p:txBody>
          <a:bodyPr/>
          <a:lstStyle/>
          <a:p>
            <a:r>
              <a:rPr lang="zh-CN" altLang="en-US" dirty="0"/>
              <a:t>价格</a:t>
            </a:r>
          </a:p>
        </p:txBody>
      </p:sp>
      <p:sp>
        <p:nvSpPr>
          <p:cNvPr id="3" name="内容占位符 2">
            <a:extLst>
              <a:ext uri="{FF2B5EF4-FFF2-40B4-BE49-F238E27FC236}">
                <a16:creationId xmlns:a16="http://schemas.microsoft.com/office/drawing/2014/main" id="{A1BC96F7-04FC-46FD-8AAB-BACC7021F193}"/>
              </a:ext>
            </a:extLst>
          </p:cNvPr>
          <p:cNvSpPr>
            <a:spLocks noGrp="1"/>
          </p:cNvSpPr>
          <p:nvPr>
            <p:ph idx="1"/>
          </p:nvPr>
        </p:nvSpPr>
        <p:spPr/>
        <p:txBody>
          <a:bodyPr>
            <a:normAutofit/>
          </a:bodyPr>
          <a:lstStyle/>
          <a:p>
            <a:r>
              <a:rPr lang="zh-CN" altLang="en-US" sz="3200" dirty="0"/>
              <a:t>网上的脑电波检测仪多停留在玩具层面</a:t>
            </a:r>
            <a:r>
              <a:rPr lang="en-US" altLang="zh-CN" sz="3200" dirty="0"/>
              <a:t>, </a:t>
            </a:r>
            <a:r>
              <a:rPr lang="zh-CN" altLang="en-US" sz="3200" dirty="0"/>
              <a:t>试验分析用的仪器可能需要从专业机构购买</a:t>
            </a:r>
          </a:p>
        </p:txBody>
      </p:sp>
    </p:spTree>
    <p:extLst>
      <p:ext uri="{BB962C8B-B14F-4D97-AF65-F5344CB8AC3E}">
        <p14:creationId xmlns:p14="http://schemas.microsoft.com/office/powerpoint/2010/main" val="1674273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2D53FE-81E9-47BC-8877-B873D659F526}"/>
              </a:ext>
            </a:extLst>
          </p:cNvPr>
          <p:cNvSpPr>
            <a:spLocks noGrp="1"/>
          </p:cNvSpPr>
          <p:nvPr>
            <p:ph type="title"/>
          </p:nvPr>
        </p:nvSpPr>
        <p:spPr/>
        <p:txBody>
          <a:bodyPr/>
          <a:lstStyle/>
          <a:p>
            <a:r>
              <a:rPr lang="zh-CN" altLang="en-US" dirty="0"/>
              <a:t>手机</a:t>
            </a:r>
          </a:p>
        </p:txBody>
      </p:sp>
      <p:sp>
        <p:nvSpPr>
          <p:cNvPr id="3" name="内容占位符 2">
            <a:extLst>
              <a:ext uri="{FF2B5EF4-FFF2-40B4-BE49-F238E27FC236}">
                <a16:creationId xmlns:a16="http://schemas.microsoft.com/office/drawing/2014/main" id="{E7B2EAE8-B206-41CE-95AA-49334C1D252D}"/>
              </a:ext>
            </a:extLst>
          </p:cNvPr>
          <p:cNvSpPr>
            <a:spLocks noGrp="1"/>
          </p:cNvSpPr>
          <p:nvPr>
            <p:ph idx="1"/>
          </p:nvPr>
        </p:nvSpPr>
        <p:spPr>
          <a:xfrm>
            <a:off x="838200" y="1825625"/>
            <a:ext cx="3733800" cy="4351338"/>
          </a:xfrm>
        </p:spPr>
        <p:txBody>
          <a:bodyPr/>
          <a:lstStyle/>
          <a:p>
            <a:r>
              <a:rPr lang="zh-CN" altLang="en-US" dirty="0"/>
              <a:t>飞行模式</a:t>
            </a:r>
            <a:endParaRPr lang="en-US" altLang="zh-CN" dirty="0"/>
          </a:p>
          <a:p>
            <a:r>
              <a:rPr lang="zh-CN" altLang="en-US" dirty="0"/>
              <a:t>电池状态</a:t>
            </a:r>
            <a:endParaRPr lang="en-US" altLang="zh-CN" dirty="0"/>
          </a:p>
          <a:p>
            <a:r>
              <a:rPr lang="zh-CN" altLang="en-US" dirty="0"/>
              <a:t>蓝牙状态</a:t>
            </a:r>
            <a:endParaRPr lang="en-US" altLang="zh-CN" dirty="0"/>
          </a:p>
          <a:p>
            <a:r>
              <a:rPr lang="zh-CN" altLang="en-US" dirty="0"/>
              <a:t>休眠模式</a:t>
            </a:r>
            <a:endParaRPr lang="en-US" altLang="zh-CN" dirty="0"/>
          </a:p>
          <a:p>
            <a:r>
              <a:rPr lang="zh-CN" altLang="en-US" dirty="0"/>
              <a:t>耳机</a:t>
            </a:r>
            <a:endParaRPr lang="en-US" altLang="zh-CN" dirty="0"/>
          </a:p>
          <a:p>
            <a:r>
              <a:rPr lang="zh-CN" altLang="en-US" dirty="0"/>
              <a:t>音乐播放</a:t>
            </a:r>
            <a:endParaRPr lang="en-US" altLang="zh-CN" dirty="0"/>
          </a:p>
          <a:p>
            <a:r>
              <a:rPr lang="en-US" altLang="zh-CN" dirty="0"/>
              <a:t>WIFI</a:t>
            </a:r>
            <a:r>
              <a:rPr lang="zh-CN" altLang="en-US" dirty="0"/>
              <a:t>网络信号扫描</a:t>
            </a:r>
            <a:endParaRPr lang="en-US" altLang="zh-CN" dirty="0"/>
          </a:p>
          <a:p>
            <a:r>
              <a:rPr lang="zh-CN" altLang="en-US" dirty="0"/>
              <a:t>来电</a:t>
            </a:r>
            <a:r>
              <a:rPr lang="en-US" altLang="zh-CN" dirty="0"/>
              <a:t>, </a:t>
            </a:r>
            <a:r>
              <a:rPr lang="zh-CN" altLang="en-US" dirty="0"/>
              <a:t>打电话</a:t>
            </a:r>
          </a:p>
        </p:txBody>
      </p:sp>
      <p:sp>
        <p:nvSpPr>
          <p:cNvPr id="6" name="内容占位符 2">
            <a:extLst>
              <a:ext uri="{FF2B5EF4-FFF2-40B4-BE49-F238E27FC236}">
                <a16:creationId xmlns:a16="http://schemas.microsoft.com/office/drawing/2014/main" id="{538A8240-8627-4832-B17B-D4A7775D7B3E}"/>
              </a:ext>
            </a:extLst>
          </p:cNvPr>
          <p:cNvSpPr txBox="1">
            <a:spLocks/>
          </p:cNvSpPr>
          <p:nvPr/>
        </p:nvSpPr>
        <p:spPr>
          <a:xfrm>
            <a:off x="6096000" y="1690688"/>
            <a:ext cx="378069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t>息屏</a:t>
            </a:r>
            <a:r>
              <a:rPr lang="en-US" altLang="zh-CN"/>
              <a:t>/</a:t>
            </a:r>
            <a:r>
              <a:rPr lang="zh-CN" altLang="en-US"/>
              <a:t>亮屏</a:t>
            </a:r>
            <a:endParaRPr lang="en-US" altLang="zh-CN"/>
          </a:p>
          <a:p>
            <a:r>
              <a:rPr lang="zh-CN" altLang="en-US"/>
              <a:t>收到短信</a:t>
            </a:r>
            <a:r>
              <a:rPr lang="en-US" altLang="zh-CN"/>
              <a:t>/ </a:t>
            </a:r>
            <a:r>
              <a:rPr lang="zh-CN" altLang="en-US"/>
              <a:t>发送短信</a:t>
            </a:r>
            <a:endParaRPr lang="en-US" altLang="zh-CN"/>
          </a:p>
          <a:p>
            <a:r>
              <a:rPr lang="zh-CN" altLang="en-US"/>
              <a:t>点击屏幕</a:t>
            </a:r>
            <a:endParaRPr lang="en-US" altLang="zh-CN"/>
          </a:p>
          <a:p>
            <a:r>
              <a:rPr lang="zh-CN" altLang="en-US"/>
              <a:t>手机解锁</a:t>
            </a:r>
            <a:endParaRPr lang="en-US" altLang="zh-CN"/>
          </a:p>
          <a:p>
            <a:r>
              <a:rPr lang="zh-CN" altLang="en-US"/>
              <a:t>其他应用使用情况</a:t>
            </a:r>
            <a:endParaRPr lang="en-US" altLang="zh-CN"/>
          </a:p>
          <a:p>
            <a:r>
              <a:rPr lang="zh-CN" altLang="en-US"/>
              <a:t>蜂窝网络信号扫描</a:t>
            </a:r>
            <a:endParaRPr lang="en-US" altLang="zh-CN"/>
          </a:p>
          <a:p>
            <a:r>
              <a:rPr lang="zh-CN" altLang="en-US"/>
              <a:t>定位</a:t>
            </a:r>
            <a:endParaRPr lang="en-US" altLang="zh-CN"/>
          </a:p>
          <a:p>
            <a:r>
              <a:rPr lang="zh-CN" altLang="en-US"/>
              <a:t>手机上的所有通知</a:t>
            </a:r>
            <a:endParaRPr lang="en-US" altLang="zh-CN"/>
          </a:p>
          <a:p>
            <a:endParaRPr lang="zh-CN" altLang="en-US" dirty="0"/>
          </a:p>
        </p:txBody>
      </p:sp>
    </p:spTree>
    <p:extLst>
      <p:ext uri="{BB962C8B-B14F-4D97-AF65-F5344CB8AC3E}">
        <p14:creationId xmlns:p14="http://schemas.microsoft.com/office/powerpoint/2010/main" val="4128376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91953A-699C-46C0-A0E1-ED4FE2CA3151}"/>
              </a:ext>
            </a:extLst>
          </p:cNvPr>
          <p:cNvSpPr>
            <a:spLocks noGrp="1"/>
          </p:cNvSpPr>
          <p:nvPr>
            <p:ph type="title"/>
          </p:nvPr>
        </p:nvSpPr>
        <p:spPr/>
        <p:txBody>
          <a:bodyPr/>
          <a:lstStyle/>
          <a:p>
            <a:r>
              <a:rPr lang="zh-CN" altLang="en-US" dirty="0"/>
              <a:t>物理传感器</a:t>
            </a:r>
          </a:p>
        </p:txBody>
      </p:sp>
      <p:sp>
        <p:nvSpPr>
          <p:cNvPr id="3" name="内容占位符 2">
            <a:extLst>
              <a:ext uri="{FF2B5EF4-FFF2-40B4-BE49-F238E27FC236}">
                <a16:creationId xmlns:a16="http://schemas.microsoft.com/office/drawing/2014/main" id="{355F2F47-85BB-46F9-A808-65F1AF275CD6}"/>
              </a:ext>
            </a:extLst>
          </p:cNvPr>
          <p:cNvSpPr>
            <a:spLocks noGrp="1"/>
          </p:cNvSpPr>
          <p:nvPr>
            <p:ph idx="1"/>
          </p:nvPr>
        </p:nvSpPr>
        <p:spPr>
          <a:xfrm>
            <a:off x="838200" y="1825625"/>
            <a:ext cx="3593123" cy="4351338"/>
          </a:xfrm>
        </p:spPr>
        <p:txBody>
          <a:bodyPr>
            <a:normAutofit lnSpcReduction="10000"/>
          </a:bodyPr>
          <a:lstStyle/>
          <a:p>
            <a:r>
              <a:rPr lang="zh-CN" altLang="en-US" dirty="0"/>
              <a:t>加速度传感器</a:t>
            </a:r>
            <a:endParaRPr lang="en-US" altLang="zh-CN" dirty="0"/>
          </a:p>
          <a:p>
            <a:r>
              <a:rPr lang="zh-CN" altLang="en-US" dirty="0"/>
              <a:t>重力传感器</a:t>
            </a:r>
            <a:endParaRPr lang="en-US" altLang="zh-CN" dirty="0"/>
          </a:p>
          <a:p>
            <a:r>
              <a:rPr lang="zh-CN" altLang="en-US" dirty="0"/>
              <a:t>陀螺仪传感器</a:t>
            </a:r>
            <a:endParaRPr lang="en-US" altLang="zh-CN" dirty="0"/>
          </a:p>
          <a:p>
            <a:r>
              <a:rPr lang="zh-CN" altLang="en-US" dirty="0"/>
              <a:t>线性加速度传感器</a:t>
            </a:r>
            <a:endParaRPr lang="en-US" altLang="zh-CN" dirty="0"/>
          </a:p>
          <a:p>
            <a:r>
              <a:rPr lang="zh-CN" altLang="en-US" dirty="0"/>
              <a:t>旋转传感器</a:t>
            </a:r>
            <a:endParaRPr lang="en-US" altLang="zh-CN" dirty="0"/>
          </a:p>
          <a:p>
            <a:r>
              <a:rPr lang="zh-CN" altLang="en-US" dirty="0"/>
              <a:t>磁场传感器</a:t>
            </a:r>
            <a:endParaRPr lang="en-US" altLang="zh-CN" dirty="0"/>
          </a:p>
          <a:p>
            <a:r>
              <a:rPr lang="zh-CN" altLang="en-US" dirty="0"/>
              <a:t>手机姿态传感器</a:t>
            </a:r>
            <a:endParaRPr lang="en-US" altLang="zh-CN" dirty="0"/>
          </a:p>
          <a:p>
            <a:r>
              <a:rPr lang="zh-CN" altLang="en-US" dirty="0"/>
              <a:t>距离传感器</a:t>
            </a:r>
            <a:endParaRPr lang="en-US" altLang="zh-CN" dirty="0"/>
          </a:p>
          <a:p>
            <a:r>
              <a:rPr lang="zh-CN" altLang="en-US" dirty="0"/>
              <a:t>温度传感器</a:t>
            </a:r>
          </a:p>
        </p:txBody>
      </p:sp>
      <p:sp>
        <p:nvSpPr>
          <p:cNvPr id="4" name="内容占位符 2">
            <a:extLst>
              <a:ext uri="{FF2B5EF4-FFF2-40B4-BE49-F238E27FC236}">
                <a16:creationId xmlns:a16="http://schemas.microsoft.com/office/drawing/2014/main" id="{D69D4A46-06CF-4B25-A661-C349718F10B1}"/>
              </a:ext>
            </a:extLst>
          </p:cNvPr>
          <p:cNvSpPr txBox="1">
            <a:spLocks/>
          </p:cNvSpPr>
          <p:nvPr/>
        </p:nvSpPr>
        <p:spPr>
          <a:xfrm>
            <a:off x="6096000" y="1825625"/>
            <a:ext cx="284284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亮度传感器</a:t>
            </a:r>
            <a:endParaRPr lang="en-US" altLang="zh-CN" dirty="0"/>
          </a:p>
          <a:p>
            <a:r>
              <a:rPr lang="zh-CN" altLang="en-US" dirty="0"/>
              <a:t>气压传感器</a:t>
            </a:r>
            <a:endParaRPr lang="en-US" altLang="zh-CN" dirty="0"/>
          </a:p>
          <a:p>
            <a:r>
              <a:rPr lang="zh-CN" altLang="en-US" dirty="0"/>
              <a:t>湿度传感器</a:t>
            </a:r>
          </a:p>
        </p:txBody>
      </p:sp>
    </p:spTree>
    <p:extLst>
      <p:ext uri="{BB962C8B-B14F-4D97-AF65-F5344CB8AC3E}">
        <p14:creationId xmlns:p14="http://schemas.microsoft.com/office/powerpoint/2010/main" val="1651388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CDB2F6-5906-480B-9B0F-E84B29436118}"/>
              </a:ext>
            </a:extLst>
          </p:cNvPr>
          <p:cNvSpPr>
            <a:spLocks noGrp="1"/>
          </p:cNvSpPr>
          <p:nvPr>
            <p:ph type="title"/>
          </p:nvPr>
        </p:nvSpPr>
        <p:spPr/>
        <p:txBody>
          <a:bodyPr/>
          <a:lstStyle/>
          <a:p>
            <a:r>
              <a:rPr lang="zh-CN" altLang="en-US" dirty="0"/>
              <a:t>手环</a:t>
            </a:r>
          </a:p>
        </p:txBody>
      </p:sp>
      <p:sp>
        <p:nvSpPr>
          <p:cNvPr id="3" name="内容占位符 2">
            <a:extLst>
              <a:ext uri="{FF2B5EF4-FFF2-40B4-BE49-F238E27FC236}">
                <a16:creationId xmlns:a16="http://schemas.microsoft.com/office/drawing/2014/main" id="{52EAA04C-7FD0-425C-BFBE-8C01B92994C4}"/>
              </a:ext>
            </a:extLst>
          </p:cNvPr>
          <p:cNvSpPr>
            <a:spLocks noGrp="1"/>
          </p:cNvSpPr>
          <p:nvPr>
            <p:ph idx="1"/>
          </p:nvPr>
        </p:nvSpPr>
        <p:spPr>
          <a:xfrm>
            <a:off x="838200" y="1825625"/>
            <a:ext cx="2694354" cy="4351338"/>
          </a:xfrm>
        </p:spPr>
        <p:txBody>
          <a:bodyPr>
            <a:normAutofit lnSpcReduction="10000"/>
          </a:bodyPr>
          <a:lstStyle/>
          <a:p>
            <a:r>
              <a:rPr lang="zh-CN" altLang="en-US" dirty="0"/>
              <a:t>脉搏</a:t>
            </a:r>
            <a:endParaRPr lang="en-US" altLang="zh-CN" dirty="0"/>
          </a:p>
          <a:p>
            <a:r>
              <a:rPr lang="zh-CN" altLang="en-US" dirty="0"/>
              <a:t>心率</a:t>
            </a:r>
            <a:endParaRPr lang="en-US" altLang="zh-CN" dirty="0"/>
          </a:p>
          <a:p>
            <a:r>
              <a:rPr lang="zh-CN" altLang="en-US" dirty="0"/>
              <a:t>皮肤电活动</a:t>
            </a:r>
            <a:endParaRPr lang="en-US" altLang="zh-CN" dirty="0"/>
          </a:p>
          <a:p>
            <a:r>
              <a:rPr lang="zh-CN" altLang="en-US" dirty="0"/>
              <a:t>加速度计</a:t>
            </a:r>
            <a:endParaRPr lang="en-US" altLang="zh-CN" dirty="0"/>
          </a:p>
          <a:p>
            <a:r>
              <a:rPr lang="zh-CN" altLang="en-US" dirty="0"/>
              <a:t>高度计</a:t>
            </a:r>
            <a:endParaRPr lang="en-US" altLang="zh-CN" dirty="0"/>
          </a:p>
          <a:p>
            <a:r>
              <a:rPr lang="zh-CN" altLang="en-US" dirty="0"/>
              <a:t>温度计</a:t>
            </a:r>
            <a:endParaRPr lang="en-US" altLang="zh-CN" dirty="0"/>
          </a:p>
          <a:p>
            <a:r>
              <a:rPr lang="zh-CN" altLang="en-US" dirty="0"/>
              <a:t>陀螺仪</a:t>
            </a:r>
            <a:endParaRPr lang="en-US" altLang="zh-CN" dirty="0"/>
          </a:p>
          <a:p>
            <a:r>
              <a:rPr lang="en-US" altLang="zh-CN" dirty="0"/>
              <a:t>NFC(</a:t>
            </a:r>
            <a:r>
              <a:rPr lang="zh-CN" altLang="en-US" dirty="0"/>
              <a:t>近场通信</a:t>
            </a:r>
            <a:r>
              <a:rPr lang="en-US" altLang="zh-CN" dirty="0"/>
              <a:t>)</a:t>
            </a:r>
          </a:p>
          <a:p>
            <a:r>
              <a:rPr lang="zh-CN" altLang="en-US" dirty="0"/>
              <a:t>磁场</a:t>
            </a:r>
            <a:endParaRPr lang="en-US" altLang="zh-CN" dirty="0"/>
          </a:p>
          <a:p>
            <a:endParaRPr lang="en-US" altLang="zh-CN" dirty="0"/>
          </a:p>
        </p:txBody>
      </p:sp>
      <p:sp>
        <p:nvSpPr>
          <p:cNvPr id="4" name="内容占位符 2">
            <a:extLst>
              <a:ext uri="{FF2B5EF4-FFF2-40B4-BE49-F238E27FC236}">
                <a16:creationId xmlns:a16="http://schemas.microsoft.com/office/drawing/2014/main" id="{090C34D6-FF43-409D-A5F7-516D104C376A}"/>
              </a:ext>
            </a:extLst>
          </p:cNvPr>
          <p:cNvSpPr txBox="1">
            <a:spLocks/>
          </p:cNvSpPr>
          <p:nvPr/>
        </p:nvSpPr>
        <p:spPr>
          <a:xfrm>
            <a:off x="6096000" y="1825625"/>
            <a:ext cx="269435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光线传感器</a:t>
            </a:r>
            <a:endParaRPr lang="en-US" altLang="zh-CN" dirty="0"/>
          </a:p>
          <a:p>
            <a:endParaRPr lang="en-US" altLang="zh-CN" dirty="0"/>
          </a:p>
          <a:p>
            <a:endParaRPr lang="en-US" altLang="zh-CN" dirty="0"/>
          </a:p>
        </p:txBody>
      </p:sp>
    </p:spTree>
    <p:extLst>
      <p:ext uri="{BB962C8B-B14F-4D97-AF65-F5344CB8AC3E}">
        <p14:creationId xmlns:p14="http://schemas.microsoft.com/office/powerpoint/2010/main" val="4151837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97E7A9-9DEE-48DE-BAFF-A8DB7AE5D22F}"/>
              </a:ext>
            </a:extLst>
          </p:cNvPr>
          <p:cNvSpPr>
            <a:spLocks noGrp="1"/>
          </p:cNvSpPr>
          <p:nvPr>
            <p:ph type="title"/>
          </p:nvPr>
        </p:nvSpPr>
        <p:spPr/>
        <p:txBody>
          <a:bodyPr/>
          <a:lstStyle/>
          <a:p>
            <a:r>
              <a:rPr lang="zh-CN" altLang="en-US" dirty="0"/>
              <a:t>价格</a:t>
            </a:r>
          </a:p>
        </p:txBody>
      </p:sp>
      <p:sp>
        <p:nvSpPr>
          <p:cNvPr id="3" name="内容占位符 2">
            <a:extLst>
              <a:ext uri="{FF2B5EF4-FFF2-40B4-BE49-F238E27FC236}">
                <a16:creationId xmlns:a16="http://schemas.microsoft.com/office/drawing/2014/main" id="{06BCFBE1-E9D8-4F29-86E2-0C20BDD679B9}"/>
              </a:ext>
            </a:extLst>
          </p:cNvPr>
          <p:cNvSpPr>
            <a:spLocks noGrp="1"/>
          </p:cNvSpPr>
          <p:nvPr>
            <p:ph idx="1"/>
          </p:nvPr>
        </p:nvSpPr>
        <p:spPr/>
        <p:txBody>
          <a:bodyPr/>
          <a:lstStyle/>
          <a:p>
            <a:r>
              <a:rPr lang="zh-CN" altLang="en-US" dirty="0"/>
              <a:t>根据功能的多少</a:t>
            </a:r>
            <a:r>
              <a:rPr lang="en-US" altLang="zh-CN" dirty="0"/>
              <a:t>, </a:t>
            </a:r>
            <a:r>
              <a:rPr lang="zh-CN" altLang="en-US" dirty="0"/>
              <a:t>介于</a:t>
            </a:r>
            <a:r>
              <a:rPr lang="en-US" altLang="zh-CN" dirty="0"/>
              <a:t>200-2000</a:t>
            </a:r>
            <a:r>
              <a:rPr lang="zh-CN" altLang="en-US" dirty="0"/>
              <a:t>之间</a:t>
            </a:r>
          </a:p>
        </p:txBody>
      </p:sp>
    </p:spTree>
    <p:extLst>
      <p:ext uri="{BB962C8B-B14F-4D97-AF65-F5344CB8AC3E}">
        <p14:creationId xmlns:p14="http://schemas.microsoft.com/office/powerpoint/2010/main" val="3629513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902196-A147-46C6-84F0-BF1EC44373D0}"/>
              </a:ext>
            </a:extLst>
          </p:cNvPr>
          <p:cNvSpPr>
            <a:spLocks noGrp="1"/>
          </p:cNvSpPr>
          <p:nvPr>
            <p:ph type="title"/>
          </p:nvPr>
        </p:nvSpPr>
        <p:spPr/>
        <p:txBody>
          <a:bodyPr/>
          <a:lstStyle/>
          <a:p>
            <a:r>
              <a:rPr lang="zh-CN" altLang="en-US" dirty="0"/>
              <a:t>常用指标</a:t>
            </a:r>
          </a:p>
        </p:txBody>
      </p:sp>
      <p:sp>
        <p:nvSpPr>
          <p:cNvPr id="3" name="内容占位符 2">
            <a:extLst>
              <a:ext uri="{FF2B5EF4-FFF2-40B4-BE49-F238E27FC236}">
                <a16:creationId xmlns:a16="http://schemas.microsoft.com/office/drawing/2014/main" id="{736304FA-2F4C-43D6-BEA6-E95FC949F29D}"/>
              </a:ext>
            </a:extLst>
          </p:cNvPr>
          <p:cNvSpPr>
            <a:spLocks noGrp="1"/>
          </p:cNvSpPr>
          <p:nvPr>
            <p:ph idx="1"/>
          </p:nvPr>
        </p:nvSpPr>
        <p:spPr/>
        <p:txBody>
          <a:bodyPr>
            <a:normAutofit/>
          </a:bodyPr>
          <a:lstStyle/>
          <a:p>
            <a:r>
              <a:rPr lang="zh-CN" altLang="en-US" sz="3600" dirty="0"/>
              <a:t>注视：超过</a:t>
            </a:r>
            <a:r>
              <a:rPr lang="en-US" altLang="zh-CN" sz="3600" dirty="0"/>
              <a:t>100</a:t>
            </a:r>
            <a:r>
              <a:rPr lang="zh-CN" altLang="en-US" sz="3600" dirty="0"/>
              <a:t>毫秒，认知加工</a:t>
            </a:r>
            <a:endParaRPr lang="en-US" altLang="zh-CN" sz="3600" dirty="0"/>
          </a:p>
          <a:p>
            <a:r>
              <a:rPr lang="zh-CN" altLang="en-US" sz="3600" dirty="0"/>
              <a:t>眼跳：注视点或注视方向发生改变，获取时空信息，无认知加工</a:t>
            </a:r>
            <a:endParaRPr lang="en-US" altLang="zh-CN" sz="3600" dirty="0"/>
          </a:p>
          <a:p>
            <a:r>
              <a:rPr lang="zh-CN" altLang="en-US" sz="3600" dirty="0"/>
              <a:t>追随运动：眼球追随物体移动，有认知加工</a:t>
            </a:r>
            <a:endParaRPr lang="en-US" altLang="zh-CN" sz="3600" dirty="0"/>
          </a:p>
        </p:txBody>
      </p:sp>
    </p:spTree>
    <p:extLst>
      <p:ext uri="{BB962C8B-B14F-4D97-AF65-F5344CB8AC3E}">
        <p14:creationId xmlns:p14="http://schemas.microsoft.com/office/powerpoint/2010/main" val="3322951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C34B89-66AB-459B-941F-C28FA0F3E696}"/>
              </a:ext>
            </a:extLst>
          </p:cNvPr>
          <p:cNvSpPr>
            <a:spLocks noGrp="1"/>
          </p:cNvSpPr>
          <p:nvPr>
            <p:ph type="title"/>
          </p:nvPr>
        </p:nvSpPr>
        <p:spPr/>
        <p:txBody>
          <a:bodyPr/>
          <a:lstStyle/>
          <a:p>
            <a:r>
              <a:rPr lang="zh-CN" altLang="en-US" dirty="0"/>
              <a:t>数据解读</a:t>
            </a:r>
          </a:p>
        </p:txBody>
      </p:sp>
      <p:sp>
        <p:nvSpPr>
          <p:cNvPr id="3" name="内容占位符 2">
            <a:extLst>
              <a:ext uri="{FF2B5EF4-FFF2-40B4-BE49-F238E27FC236}">
                <a16:creationId xmlns:a16="http://schemas.microsoft.com/office/drawing/2014/main" id="{87A9271E-3B22-41C9-B8F5-1A28B57D7F92}"/>
              </a:ext>
            </a:extLst>
          </p:cNvPr>
          <p:cNvSpPr>
            <a:spLocks noGrp="1"/>
          </p:cNvSpPr>
          <p:nvPr>
            <p:ph idx="1"/>
          </p:nvPr>
        </p:nvSpPr>
        <p:spPr/>
        <p:txBody>
          <a:bodyPr/>
          <a:lstStyle/>
          <a:p>
            <a:endParaRPr lang="en-US" altLang="zh-CN" sz="3600" dirty="0"/>
          </a:p>
          <a:p>
            <a:r>
              <a:rPr lang="zh-CN" altLang="en-US" sz="3600" dirty="0"/>
              <a:t>眼动轨迹</a:t>
            </a:r>
            <a:endParaRPr lang="en-US" altLang="zh-CN" sz="3600" dirty="0"/>
          </a:p>
          <a:p>
            <a:pPr marL="0" indent="0">
              <a:buNone/>
            </a:pPr>
            <a:endParaRPr lang="en-US" altLang="zh-CN" sz="3600" dirty="0"/>
          </a:p>
          <a:p>
            <a:r>
              <a:rPr lang="zh-CN" altLang="en-US" sz="3600" dirty="0"/>
              <a:t>热点图</a:t>
            </a:r>
            <a:endParaRPr lang="en-US" altLang="zh-CN" sz="3600" dirty="0"/>
          </a:p>
        </p:txBody>
      </p:sp>
      <p:pic>
        <p:nvPicPr>
          <p:cNvPr id="5" name="图片 4" descr="图片包含 屏幕截图&#10;&#10;描述已自动生成">
            <a:extLst>
              <a:ext uri="{FF2B5EF4-FFF2-40B4-BE49-F238E27FC236}">
                <a16:creationId xmlns:a16="http://schemas.microsoft.com/office/drawing/2014/main" id="{C908AB5F-23E7-4EED-B142-85C37F2429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3274" y="1690688"/>
            <a:ext cx="4030695" cy="3023021"/>
          </a:xfrm>
          <a:prstGeom prst="rect">
            <a:avLst/>
          </a:prstGeom>
        </p:spPr>
      </p:pic>
      <p:pic>
        <p:nvPicPr>
          <p:cNvPr id="7" name="图片 6" descr="图片包含 美食&#10;&#10;描述已自动生成">
            <a:extLst>
              <a:ext uri="{FF2B5EF4-FFF2-40B4-BE49-F238E27FC236}">
                <a16:creationId xmlns:a16="http://schemas.microsoft.com/office/drawing/2014/main" id="{A0FE7AE3-3D97-418B-A67A-1C392C1EF7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1158" y="1690687"/>
            <a:ext cx="4023498" cy="3023022"/>
          </a:xfrm>
          <a:prstGeom prst="rect">
            <a:avLst/>
          </a:prstGeom>
        </p:spPr>
      </p:pic>
    </p:spTree>
    <p:extLst>
      <p:ext uri="{BB962C8B-B14F-4D97-AF65-F5344CB8AC3E}">
        <p14:creationId xmlns:p14="http://schemas.microsoft.com/office/powerpoint/2010/main" val="1320557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63A0BA-9539-47A8-93C5-3903E67ABBE2}"/>
              </a:ext>
            </a:extLst>
          </p:cNvPr>
          <p:cNvSpPr>
            <a:spLocks noGrp="1"/>
          </p:cNvSpPr>
          <p:nvPr>
            <p:ph type="title"/>
          </p:nvPr>
        </p:nvSpPr>
        <p:spPr/>
        <p:txBody>
          <a:bodyPr/>
          <a:lstStyle/>
          <a:p>
            <a:r>
              <a:rPr lang="zh-CN" altLang="en-US" dirty="0"/>
              <a:t>眼动轨迹</a:t>
            </a:r>
          </a:p>
        </p:txBody>
      </p:sp>
      <p:sp>
        <p:nvSpPr>
          <p:cNvPr id="3" name="内容占位符 2">
            <a:extLst>
              <a:ext uri="{FF2B5EF4-FFF2-40B4-BE49-F238E27FC236}">
                <a16:creationId xmlns:a16="http://schemas.microsoft.com/office/drawing/2014/main" id="{95820C1D-8C84-4E35-95C8-CB12E7495AE5}"/>
              </a:ext>
            </a:extLst>
          </p:cNvPr>
          <p:cNvSpPr>
            <a:spLocks noGrp="1"/>
          </p:cNvSpPr>
          <p:nvPr>
            <p:ph idx="1"/>
          </p:nvPr>
        </p:nvSpPr>
        <p:spPr/>
        <p:txBody>
          <a:bodyPr/>
          <a:lstStyle/>
          <a:p>
            <a:pPr marL="0" indent="0">
              <a:buNone/>
            </a:pPr>
            <a:r>
              <a:rPr lang="zh-CN" altLang="en-US" sz="3600" dirty="0"/>
              <a:t>眼动仪可以测试出用户的视线在网页上移动的轨迹和关注的重点部位，可以帮助研究者对页面设计进行改进。研究者基于以上眼动仪记录的信息对网页的信息进行了调整，将重要信息放在用户关注点集中的位置。</a:t>
            </a:r>
          </a:p>
          <a:p>
            <a:pPr marL="0" indent="0">
              <a:buNone/>
            </a:pPr>
            <a:endParaRPr lang="zh-CN" altLang="en-US" dirty="0"/>
          </a:p>
        </p:txBody>
      </p:sp>
    </p:spTree>
    <p:extLst>
      <p:ext uri="{BB962C8B-B14F-4D97-AF65-F5344CB8AC3E}">
        <p14:creationId xmlns:p14="http://schemas.microsoft.com/office/powerpoint/2010/main" val="197274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A67BF0-3CEF-4C53-921B-754150147098}"/>
              </a:ext>
            </a:extLst>
          </p:cNvPr>
          <p:cNvSpPr>
            <a:spLocks noGrp="1"/>
          </p:cNvSpPr>
          <p:nvPr>
            <p:ph type="title"/>
          </p:nvPr>
        </p:nvSpPr>
        <p:spPr/>
        <p:txBody>
          <a:bodyPr/>
          <a:lstStyle/>
          <a:p>
            <a:r>
              <a:rPr lang="zh-CN" altLang="en-US" dirty="0"/>
              <a:t>热点图</a:t>
            </a:r>
          </a:p>
        </p:txBody>
      </p:sp>
      <p:sp>
        <p:nvSpPr>
          <p:cNvPr id="3" name="内容占位符 2">
            <a:extLst>
              <a:ext uri="{FF2B5EF4-FFF2-40B4-BE49-F238E27FC236}">
                <a16:creationId xmlns:a16="http://schemas.microsoft.com/office/drawing/2014/main" id="{2392C317-70B5-410A-A256-CB0D8BAC811C}"/>
              </a:ext>
            </a:extLst>
          </p:cNvPr>
          <p:cNvSpPr>
            <a:spLocks noGrp="1"/>
          </p:cNvSpPr>
          <p:nvPr>
            <p:ph idx="1"/>
          </p:nvPr>
        </p:nvSpPr>
        <p:spPr/>
        <p:txBody>
          <a:bodyPr>
            <a:normAutofit/>
          </a:bodyPr>
          <a:lstStyle/>
          <a:p>
            <a:pPr marL="0" indent="0">
              <a:buNone/>
            </a:pPr>
            <a:r>
              <a:rPr lang="zh-CN" altLang="en-US" sz="3600" dirty="0"/>
              <a:t>热点图主要用来反映用户浏览和注视的情况。红色代表浏览和注视最集中的区域，黄色和绿色代表目光注视较少的区域，可帮助研究者了解界面或产品的哪些特点是最受关注或容易被人忽视的，此外还可以为汇总数据提供视觉参考。</a:t>
            </a:r>
          </a:p>
        </p:txBody>
      </p:sp>
    </p:spTree>
    <p:extLst>
      <p:ext uri="{BB962C8B-B14F-4D97-AF65-F5344CB8AC3E}">
        <p14:creationId xmlns:p14="http://schemas.microsoft.com/office/powerpoint/2010/main" val="1010440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93322C-E5E2-4E5A-8983-F15005A66065}"/>
              </a:ext>
            </a:extLst>
          </p:cNvPr>
          <p:cNvSpPr>
            <a:spLocks noGrp="1"/>
          </p:cNvSpPr>
          <p:nvPr>
            <p:ph type="title"/>
          </p:nvPr>
        </p:nvSpPr>
        <p:spPr/>
        <p:txBody>
          <a:bodyPr/>
          <a:lstStyle/>
          <a:p>
            <a:r>
              <a:rPr lang="zh-CN" altLang="en-US" dirty="0"/>
              <a:t>局限性</a:t>
            </a:r>
          </a:p>
        </p:txBody>
      </p:sp>
      <p:sp>
        <p:nvSpPr>
          <p:cNvPr id="3" name="内容占位符 2">
            <a:extLst>
              <a:ext uri="{FF2B5EF4-FFF2-40B4-BE49-F238E27FC236}">
                <a16:creationId xmlns:a16="http://schemas.microsoft.com/office/drawing/2014/main" id="{7B2E447C-9CB6-4910-8195-EEE9E6B0EA7A}"/>
              </a:ext>
            </a:extLst>
          </p:cNvPr>
          <p:cNvSpPr>
            <a:spLocks noGrp="1"/>
          </p:cNvSpPr>
          <p:nvPr>
            <p:ph idx="1"/>
          </p:nvPr>
        </p:nvSpPr>
        <p:spPr/>
        <p:txBody>
          <a:bodyPr>
            <a:normAutofit/>
          </a:bodyPr>
          <a:lstStyle/>
          <a:p>
            <a:r>
              <a:rPr lang="zh-CN" altLang="en-US" sz="3600" dirty="0"/>
              <a:t>无法帮助研究人员直接了解用户动机，进行信息处理或信息理解</a:t>
            </a:r>
            <a:endParaRPr lang="en-US" altLang="zh-CN" sz="3600" dirty="0"/>
          </a:p>
          <a:p>
            <a:r>
              <a:rPr lang="zh-CN" altLang="en-US" sz="3600" dirty="0"/>
              <a:t>需要与其他验证或互补的研究方法结合使用</a:t>
            </a:r>
            <a:endParaRPr lang="en-US" altLang="zh-CN" sz="3600" dirty="0"/>
          </a:p>
          <a:p>
            <a:r>
              <a:rPr lang="zh-CN" altLang="en-US" sz="3600" dirty="0"/>
              <a:t>成本相对较高</a:t>
            </a:r>
            <a:endParaRPr lang="en-US" altLang="zh-CN" sz="3600" dirty="0"/>
          </a:p>
          <a:p>
            <a:r>
              <a:rPr lang="zh-CN" altLang="en-US" sz="3600" dirty="0"/>
              <a:t>适合进行定性问题和原因分析</a:t>
            </a:r>
          </a:p>
        </p:txBody>
      </p:sp>
    </p:spTree>
    <p:extLst>
      <p:ext uri="{BB962C8B-B14F-4D97-AF65-F5344CB8AC3E}">
        <p14:creationId xmlns:p14="http://schemas.microsoft.com/office/powerpoint/2010/main" val="2805811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4560D9-012A-4AC7-B4FF-A5A0E193D348}"/>
              </a:ext>
            </a:extLst>
          </p:cNvPr>
          <p:cNvSpPr>
            <a:spLocks noGrp="1"/>
          </p:cNvSpPr>
          <p:nvPr>
            <p:ph type="title"/>
          </p:nvPr>
        </p:nvSpPr>
        <p:spPr/>
        <p:txBody>
          <a:bodyPr/>
          <a:lstStyle/>
          <a:p>
            <a:r>
              <a:rPr lang="zh-CN" altLang="en-US" dirty="0"/>
              <a:t>应用领域</a:t>
            </a:r>
          </a:p>
        </p:txBody>
      </p:sp>
      <p:sp>
        <p:nvSpPr>
          <p:cNvPr id="3" name="内容占位符 2">
            <a:extLst>
              <a:ext uri="{FF2B5EF4-FFF2-40B4-BE49-F238E27FC236}">
                <a16:creationId xmlns:a16="http://schemas.microsoft.com/office/drawing/2014/main" id="{8509C182-F9E3-4681-B304-FD82645D9848}"/>
              </a:ext>
            </a:extLst>
          </p:cNvPr>
          <p:cNvSpPr>
            <a:spLocks noGrp="1"/>
          </p:cNvSpPr>
          <p:nvPr>
            <p:ph idx="1"/>
          </p:nvPr>
        </p:nvSpPr>
        <p:spPr/>
        <p:txBody>
          <a:bodyPr/>
          <a:lstStyle/>
          <a:p>
            <a:r>
              <a:rPr lang="zh-CN" altLang="en-US" dirty="0"/>
              <a:t>用户体验与交互研究（网页可用性、移动端可用性、软件可用性、视线交互、游戏可用性研究）</a:t>
            </a:r>
            <a:endParaRPr lang="en-US" altLang="zh-CN" dirty="0"/>
          </a:p>
          <a:p>
            <a:r>
              <a:rPr lang="zh-CN" altLang="en-US" dirty="0"/>
              <a:t>市场研究与消费者调研（包装设计、购物行为、广告研究）</a:t>
            </a:r>
            <a:endParaRPr lang="en-US" altLang="zh-CN" dirty="0"/>
          </a:p>
          <a:p>
            <a:r>
              <a:rPr lang="zh-CN" altLang="en-US" dirty="0"/>
              <a:t>婴幼儿研究（发展心理学研究）</a:t>
            </a:r>
            <a:r>
              <a:rPr lang="en-US" altLang="zh-CN" dirty="0"/>
              <a:t>,</a:t>
            </a:r>
            <a:r>
              <a:rPr lang="zh-CN" altLang="en-US" dirty="0"/>
              <a:t>眼动追踪技术用于自闭症儿童研究</a:t>
            </a:r>
          </a:p>
          <a:p>
            <a:r>
              <a:rPr lang="zh-CN" altLang="en-US" dirty="0"/>
              <a:t>心理学与神经科学（认知心理学、神经心理学、社会心理学、视觉感知</a:t>
            </a:r>
            <a:r>
              <a:rPr lang="en-US" altLang="zh-CN" dirty="0"/>
              <a:t>)</a:t>
            </a:r>
          </a:p>
          <a:p>
            <a:r>
              <a:rPr lang="zh-CN" altLang="en-US" dirty="0"/>
              <a:t>人的效能研究（体育运动、新手</a:t>
            </a:r>
            <a:r>
              <a:rPr lang="en-US" altLang="zh-CN" dirty="0"/>
              <a:t>-</a:t>
            </a:r>
            <a:r>
              <a:rPr lang="zh-CN" altLang="en-US" dirty="0"/>
              <a:t>专家范式、操作员效率评估）</a:t>
            </a:r>
            <a:br>
              <a:rPr lang="zh-CN" altLang="en-US" dirty="0"/>
            </a:br>
            <a:endParaRPr lang="en-US" altLang="zh-CN" dirty="0"/>
          </a:p>
          <a:p>
            <a:endParaRPr lang="zh-CN" altLang="en-US" dirty="0"/>
          </a:p>
        </p:txBody>
      </p:sp>
    </p:spTree>
    <p:extLst>
      <p:ext uri="{BB962C8B-B14F-4D97-AF65-F5344CB8AC3E}">
        <p14:creationId xmlns:p14="http://schemas.microsoft.com/office/powerpoint/2010/main" val="1158910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4E11C9-E54C-4D52-BA5C-B620E3A19FD6}"/>
              </a:ext>
            </a:extLst>
          </p:cNvPr>
          <p:cNvSpPr>
            <a:spLocks noGrp="1"/>
          </p:cNvSpPr>
          <p:nvPr>
            <p:ph type="title"/>
          </p:nvPr>
        </p:nvSpPr>
        <p:spPr/>
        <p:txBody>
          <a:bodyPr/>
          <a:lstStyle/>
          <a:p>
            <a:r>
              <a:rPr lang="zh-CN" altLang="en-US" dirty="0"/>
              <a:t>价格</a:t>
            </a:r>
          </a:p>
        </p:txBody>
      </p:sp>
      <p:sp>
        <p:nvSpPr>
          <p:cNvPr id="3" name="内容占位符 2">
            <a:extLst>
              <a:ext uri="{FF2B5EF4-FFF2-40B4-BE49-F238E27FC236}">
                <a16:creationId xmlns:a16="http://schemas.microsoft.com/office/drawing/2014/main" id="{6355CF42-E83B-4EB6-B172-E426CB1F8936}"/>
              </a:ext>
            </a:extLst>
          </p:cNvPr>
          <p:cNvSpPr>
            <a:spLocks noGrp="1"/>
          </p:cNvSpPr>
          <p:nvPr>
            <p:ph idx="1"/>
          </p:nvPr>
        </p:nvSpPr>
        <p:spPr/>
        <p:txBody>
          <a:bodyPr>
            <a:normAutofit/>
          </a:bodyPr>
          <a:lstStyle/>
          <a:p>
            <a:r>
              <a:rPr lang="zh-CN" altLang="en-US" sz="3600" dirty="0"/>
              <a:t>京东</a:t>
            </a:r>
            <a:r>
              <a:rPr lang="en-US" altLang="zh-CN" sz="3600" dirty="0"/>
              <a:t>, 1000-3000</a:t>
            </a:r>
            <a:r>
              <a:rPr lang="zh-CN" altLang="en-US" sz="3600" dirty="0"/>
              <a:t>元不等</a:t>
            </a:r>
          </a:p>
        </p:txBody>
      </p:sp>
    </p:spTree>
    <p:extLst>
      <p:ext uri="{BB962C8B-B14F-4D97-AF65-F5344CB8AC3E}">
        <p14:creationId xmlns:p14="http://schemas.microsoft.com/office/powerpoint/2010/main" val="3581078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6257BB-0BA6-42B0-B93E-6800F3A4C911}"/>
              </a:ext>
            </a:extLst>
          </p:cNvPr>
          <p:cNvSpPr>
            <a:spLocks noGrp="1"/>
          </p:cNvSpPr>
          <p:nvPr>
            <p:ph type="title"/>
          </p:nvPr>
        </p:nvSpPr>
        <p:spPr/>
        <p:txBody>
          <a:bodyPr/>
          <a:lstStyle/>
          <a:p>
            <a:r>
              <a:rPr lang="zh-CN" altLang="en-US" dirty="0"/>
              <a:t>脑电波检测仪</a:t>
            </a:r>
          </a:p>
        </p:txBody>
      </p:sp>
      <p:sp>
        <p:nvSpPr>
          <p:cNvPr id="3" name="内容占位符 2">
            <a:extLst>
              <a:ext uri="{FF2B5EF4-FFF2-40B4-BE49-F238E27FC236}">
                <a16:creationId xmlns:a16="http://schemas.microsoft.com/office/drawing/2014/main" id="{F5473E02-3776-4088-B4EE-D87B52820FD6}"/>
              </a:ext>
            </a:extLst>
          </p:cNvPr>
          <p:cNvSpPr>
            <a:spLocks noGrp="1"/>
          </p:cNvSpPr>
          <p:nvPr>
            <p:ph idx="1"/>
          </p:nvPr>
        </p:nvSpPr>
        <p:spPr/>
        <p:txBody>
          <a:bodyPr>
            <a:normAutofit/>
          </a:bodyPr>
          <a:lstStyle/>
          <a:p>
            <a:r>
              <a:rPr lang="en-US" altLang="zh-CN" sz="3600" dirty="0"/>
              <a:t>1929</a:t>
            </a:r>
            <a:r>
              <a:rPr lang="zh-CN" altLang="en-US" sz="3600" dirty="0"/>
              <a:t>年，德国人</a:t>
            </a:r>
            <a:r>
              <a:rPr lang="en-US" altLang="zh-CN" sz="3600" dirty="0"/>
              <a:t>Berger</a:t>
            </a:r>
            <a:r>
              <a:rPr lang="zh-CN" altLang="en-US" sz="3600" dirty="0"/>
              <a:t>才真正记录到人类的脑电波，并制作了第一张人脑脑电图。</a:t>
            </a:r>
            <a:endParaRPr lang="en-US" altLang="zh-CN" sz="3600" dirty="0"/>
          </a:p>
          <a:p>
            <a:r>
              <a:rPr lang="zh-CN" altLang="en-US" sz="3600" dirty="0"/>
              <a:t>脑电波，</a:t>
            </a:r>
            <a:r>
              <a:rPr lang="en-US" altLang="zh-CN" sz="3600" dirty="0"/>
              <a:t>Electroencephalogram</a:t>
            </a:r>
            <a:r>
              <a:rPr lang="zh-CN" altLang="en-US" sz="3600" dirty="0"/>
              <a:t>，</a:t>
            </a:r>
            <a:r>
              <a:rPr lang="en-US" altLang="zh-CN" sz="3600" dirty="0"/>
              <a:t>EEG</a:t>
            </a:r>
            <a:r>
              <a:rPr lang="zh-CN" altLang="en-US" sz="3600" dirty="0"/>
              <a:t>，就是一种非常弱的生物电，可以把它理解成大脑的电器性震动，这些震动的频率主要在每秒</a:t>
            </a:r>
            <a:r>
              <a:rPr lang="en-US" altLang="zh-CN" sz="3600" dirty="0"/>
              <a:t>1-30</a:t>
            </a:r>
            <a:r>
              <a:rPr lang="zh-CN" altLang="en-US" sz="3600" dirty="0"/>
              <a:t>次之间。</a:t>
            </a:r>
          </a:p>
        </p:txBody>
      </p:sp>
    </p:spTree>
    <p:extLst>
      <p:ext uri="{BB962C8B-B14F-4D97-AF65-F5344CB8AC3E}">
        <p14:creationId xmlns:p14="http://schemas.microsoft.com/office/powerpoint/2010/main" val="218680013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TotalTime>
  <Words>696</Words>
  <Application>Microsoft Office PowerPoint</Application>
  <PresentationFormat>宽屏</PresentationFormat>
  <Paragraphs>88</Paragraphs>
  <Slides>17</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17</vt:i4>
      </vt:variant>
    </vt:vector>
  </HeadingPairs>
  <TitlesOfParts>
    <vt:vector size="21" baseType="lpstr">
      <vt:lpstr>等线</vt:lpstr>
      <vt:lpstr>等线 Light</vt:lpstr>
      <vt:lpstr>Arial</vt:lpstr>
      <vt:lpstr>Office 主题​​</vt:lpstr>
      <vt:lpstr>眼动仪</vt:lpstr>
      <vt:lpstr>常用指标</vt:lpstr>
      <vt:lpstr>数据解读</vt:lpstr>
      <vt:lpstr>眼动轨迹</vt:lpstr>
      <vt:lpstr>热点图</vt:lpstr>
      <vt:lpstr>局限性</vt:lpstr>
      <vt:lpstr>应用领域</vt:lpstr>
      <vt:lpstr>价格</vt:lpstr>
      <vt:lpstr>脑电波检测仪</vt:lpstr>
      <vt:lpstr>脑电波的分类</vt:lpstr>
      <vt:lpstr>脑电波的特征</vt:lpstr>
      <vt:lpstr>应用难点</vt:lpstr>
      <vt:lpstr>价格</vt:lpstr>
      <vt:lpstr>手机</vt:lpstr>
      <vt:lpstr>物理传感器</vt:lpstr>
      <vt:lpstr>手环</vt:lpstr>
      <vt:lpstr>价格</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眼动仪</dc:title>
  <dc:creator>meng zhengyuan</dc:creator>
  <cp:lastModifiedBy>meng zhengyuan</cp:lastModifiedBy>
  <cp:revision>23</cp:revision>
  <dcterms:created xsi:type="dcterms:W3CDTF">2019-05-08T06:15:01Z</dcterms:created>
  <dcterms:modified xsi:type="dcterms:W3CDTF">2019-05-18T10:18:40Z</dcterms:modified>
</cp:coreProperties>
</file>