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4D26C-4C47-4600-99E5-11D32CE5D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013ACA-4712-4095-B9A4-F449D9D06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9FEFB-BEC9-459E-B0EE-C43A1272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81FC6-67CE-4483-808F-85BD3213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89BFA-3615-4BAB-8206-50F24ABF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8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6F612-4DA9-43B1-BEC7-BCB411CB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D9C529-F0C8-4F12-B3FD-5AD39BDA3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6CF73-0B9A-4C63-929D-5836689B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B685B-0C87-4249-9FF4-8EEE8562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765C9-3862-4F33-8944-FD7521FE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64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A16AF3-69FE-4E59-98B3-8AD6C2EEA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BFCB-1212-44E8-ACFC-EB82505B7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F2CBE-D1F7-45A7-92B6-13B1EDCD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597E2-0619-4B3F-8525-01BEA0D8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255CD-0252-4AA8-AC3C-B4578299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6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10157-C605-4C9E-8783-EC45CAD6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1F0F7-341E-435E-84CD-D2783FAF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4B768-52CE-4782-B90C-3AD039F9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D60A9-E2BE-4E0B-A312-2F9337F0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AABB2-9989-4BC9-82BC-0969B752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4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41F69-1ED3-41CA-9C92-8221789F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CA7C8-BA3A-4CD4-BC65-BDF531634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800AA-82CC-470B-98FE-C8AF2B40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E53B1-DF5D-4762-B8AD-2E865956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16183-EA90-4B2B-BB6F-DB8D6A41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3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6DDCB-B193-410C-8700-C65C068C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F99BC-43E8-485A-B63D-149B89978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E63208-720E-49EC-B81E-59F316C08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6684AE-80E7-45C0-BF6A-6FE6C739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AB27BE-4CE9-4BF1-B68D-F87CBD65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60409D-BDFA-4701-A7C5-072F518C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E46A9-0407-4FC9-9A9E-A696B619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524B2A-D2A1-47A4-80DD-CE61C923C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A0C8F-954C-4A41-9A18-8BDD494BE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4D33B8-3F6B-4ECE-88AA-3C629DE28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797BF8-C85D-400A-8B36-63E3BF316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EDAFCA-6656-4677-A134-ACF16C60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317C4-42C4-4E9A-BE5A-523A3BA5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5DD1EA-C82A-4BC4-B9B6-15CD065A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29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D9E0B-7D06-4F6A-BAA1-877B057C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24A76-6478-455F-8987-F5FEFCC6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8947ED-A277-4E2C-8319-3D59D71A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694D4B-6A2C-43E0-8C1D-CC25AED1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6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50F812-B944-4854-ACD3-A3542351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9FCFD6-511E-4F07-812C-906CE87D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D936E8-40FB-486E-8E9E-BE387378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6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8B2A9-DBBA-42DA-B6ED-9187A090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ACA46-6FA9-4A6B-94C5-CDBFEB01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BA281B-D0F7-4C2E-B7B1-B5CFF974D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2725D4-E6CE-4195-B37A-8351F3E5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A7E92-AE04-48E9-8D8C-85AEEE32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14639-EA4D-46B9-9A66-23C5B816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9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B71A9-9460-4BEF-9E73-25AF6A21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38771B-6016-434D-A364-EEE8A7021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C9D0B5-BF1F-4837-B157-75974F628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897793-0CCE-4018-A5C6-78B794BC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40AE8F-33E7-4D69-BB63-62DEB185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1E7A8F-C129-44A9-917F-D12C3649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6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28792B-80BC-40E2-9937-805820A9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2177B5-2D3E-4442-BDBB-6887432A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C3C39-9B85-4091-BFFC-B042243EE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A07B5-18E0-40AA-8D5D-F3414D5F25C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07776-00B7-4AF9-9372-877D95538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AF029-262C-41C0-AD42-DB566F4F7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2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AD04B-B052-4EBD-B557-543434BA2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700" dirty="0"/>
              <a:t>HOPE for Computing Education: Towards the  </a:t>
            </a:r>
            <a:br>
              <a:rPr lang="en-US" altLang="zh-CN" sz="2700" dirty="0"/>
            </a:br>
            <a:r>
              <a:rPr lang="en-US" altLang="zh-CN" sz="2700" dirty="0" err="1"/>
              <a:t>Infrastructuring</a:t>
            </a:r>
            <a:r>
              <a:rPr lang="en-US" altLang="zh-CN" sz="2700" dirty="0"/>
              <a:t> of Support for University-School  </a:t>
            </a:r>
            <a:br>
              <a:rPr lang="en-US" altLang="zh-CN" sz="2700" dirty="0"/>
            </a:br>
            <a:r>
              <a:rPr lang="en-US" altLang="zh-CN" sz="2700" dirty="0"/>
              <a:t>Partnerships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A082AB-C689-4351-8700-F992C62B5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CHI 2019</a:t>
            </a:r>
          </a:p>
          <a:p>
            <a:r>
              <a:rPr lang="en-US" altLang="zh-CN" dirty="0"/>
              <a:t>Megan Venn-Wycherley , Ahmed </a:t>
            </a:r>
            <a:r>
              <a:rPr lang="en-US" altLang="zh-CN" dirty="0" err="1"/>
              <a:t>Kharrufa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85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3AAC6-D2D5-444F-AB9E-6176C8CA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59A08-9B5B-4F14-9AB5-226BD39B5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9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AD04B-B052-4EBD-B557-543434BA2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700" dirty="0"/>
              <a:t>HOPE for Computing Education: Towards the  </a:t>
            </a:r>
            <a:br>
              <a:rPr lang="en-US" altLang="zh-CN" sz="2700" dirty="0"/>
            </a:br>
            <a:r>
              <a:rPr lang="en-US" altLang="zh-CN" sz="2700" dirty="0" err="1"/>
              <a:t>Infrastructuring</a:t>
            </a:r>
            <a:r>
              <a:rPr lang="en-US" altLang="zh-CN" sz="2700" dirty="0"/>
              <a:t> of Support for University-School  </a:t>
            </a:r>
            <a:br>
              <a:rPr lang="en-US" altLang="zh-CN" sz="2700" dirty="0"/>
            </a:br>
            <a:r>
              <a:rPr lang="en-US" altLang="zh-CN" sz="2700" dirty="0"/>
              <a:t>Partnerships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A082AB-C689-4351-8700-F992C62B5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CHI 2019</a:t>
            </a:r>
          </a:p>
          <a:p>
            <a:r>
              <a:rPr lang="en-US" altLang="zh-CN" dirty="0"/>
              <a:t>Megan Venn-Wycherley , Ahmed </a:t>
            </a:r>
            <a:r>
              <a:rPr lang="en-US" altLang="zh-CN" dirty="0" err="1"/>
              <a:t>Kharrufa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47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22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HOPE for Computing Education: Towards the   Infrastructuring of Support for University-School   Partnerships </vt:lpstr>
      <vt:lpstr>PowerPoint 演示文稿</vt:lpstr>
      <vt:lpstr>HOPE for Computing Education: Towards the   Infrastructuring of Support for University-School   Partnerships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HOPE for Computing Education: Towards the   Infrastructuring of Support for University-School   Partnerships </dc:title>
  <dc:creator>meng zhengyuan</dc:creator>
  <cp:lastModifiedBy>meng zhengyuan</cp:lastModifiedBy>
  <cp:revision>2</cp:revision>
  <dcterms:created xsi:type="dcterms:W3CDTF">2019-05-22T06:10:23Z</dcterms:created>
  <dcterms:modified xsi:type="dcterms:W3CDTF">2019-05-22T16:04:58Z</dcterms:modified>
</cp:coreProperties>
</file>