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4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9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6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5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24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8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3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4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3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A07B5-18E0-40AA-8D5D-F3414D5F25C6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DF82A-1B18-4EB9-9DCF-D0B39019A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201"/>
            <a:ext cx="9144000" cy="40074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HOPE for Computing Education: Towards the  </a:t>
            </a:r>
            <a:br>
              <a:rPr lang="en-US" altLang="zh-CN" sz="4000" dirty="0"/>
            </a:br>
            <a:r>
              <a:rPr lang="en-US" altLang="zh-CN" sz="4000" dirty="0" err="1"/>
              <a:t>Infrastructuring</a:t>
            </a:r>
            <a:r>
              <a:rPr lang="en-US" altLang="zh-CN" sz="4000" dirty="0"/>
              <a:t> of Support for</a:t>
            </a:r>
            <a:br>
              <a:rPr lang="en-US" altLang="zh-CN" sz="4000" dirty="0"/>
            </a:br>
            <a:r>
              <a:rPr lang="en-US" altLang="zh-CN" sz="4000" dirty="0"/>
              <a:t> University-School Partnerships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sz="4900" dirty="0"/>
              <a:t>用于计算机教学的</a:t>
            </a:r>
            <a:r>
              <a:rPr lang="en-US" altLang="zh-CN" sz="4900" dirty="0"/>
              <a:t>HOPE</a:t>
            </a:r>
            <a:r>
              <a:rPr lang="zh-CN" altLang="en-US" sz="4900" dirty="0"/>
              <a:t>系统</a:t>
            </a:r>
            <a:r>
              <a:rPr lang="en-US" altLang="zh-CN" sz="4900" dirty="0"/>
              <a:t>:</a:t>
            </a:r>
            <a:r>
              <a:rPr lang="zh-CN" altLang="en-US" sz="4900" dirty="0"/>
              <a:t>增强大学与中学之间合作关系的基础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644"/>
            <a:ext cx="9144000" cy="1747837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Megan Venn-Wycherley , Ahmed </a:t>
            </a:r>
            <a:r>
              <a:rPr lang="en-US" altLang="zh-CN" dirty="0" err="1"/>
              <a:t>Kharrufa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5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C4E1-6014-4CE4-87DB-F7B0DA4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763" y="484554"/>
            <a:ext cx="10018713" cy="914399"/>
          </a:xfrm>
        </p:spPr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D90DD-A8A0-497A-9459-C0E08BED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作者通过进行上述的实验</a:t>
            </a:r>
            <a:r>
              <a:rPr lang="en-US" altLang="zh-CN" dirty="0"/>
              <a:t>, </a:t>
            </a:r>
            <a:r>
              <a:rPr lang="zh-CN" altLang="en-US" dirty="0"/>
              <a:t>在建立高校与中学合作关系的许多方面进行了总结</a:t>
            </a:r>
            <a:r>
              <a:rPr lang="en-US" altLang="zh-CN" dirty="0"/>
              <a:t>, </a:t>
            </a:r>
            <a:r>
              <a:rPr lang="zh-CN" altLang="en-US" dirty="0"/>
              <a:t>建立了一系列的方法</a:t>
            </a:r>
            <a:r>
              <a:rPr lang="en-US" altLang="zh-CN" dirty="0"/>
              <a:t>, </a:t>
            </a:r>
            <a:r>
              <a:rPr lang="zh-CN" altLang="en-US" dirty="0"/>
              <a:t>提出了很多的注意事项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2E1E17B-5C82-4D4D-AFE2-1F8361AE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69" y="1660850"/>
            <a:ext cx="10714902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E20-7238-40A6-83D7-CD10B888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18E84-EF2A-4926-9F59-98989D15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作者认为他们所建立的模型不仅仅适用于</a:t>
            </a:r>
            <a:r>
              <a:rPr lang="en-US" altLang="zh-CN" dirty="0"/>
              <a:t>STEM</a:t>
            </a:r>
            <a:r>
              <a:rPr lang="zh-CN" altLang="en-US" dirty="0"/>
              <a:t>学科的教学</a:t>
            </a:r>
            <a:r>
              <a:rPr lang="en-US" altLang="zh-CN" dirty="0"/>
              <a:t>, </a:t>
            </a:r>
            <a:r>
              <a:rPr lang="zh-CN" altLang="en-US" dirty="0"/>
              <a:t>其他任何学科都可以在稍作修改之后使用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D04B-B052-4EBD-B557-543434BA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3387256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Engaging High School Students in Cameroon with Exam Practice Quizzes via SMS and WhatsApp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通过短信和</a:t>
            </a:r>
            <a:r>
              <a:rPr lang="en-US" altLang="zh-CN" sz="4000" dirty="0"/>
              <a:t>WhatsApp(IM</a:t>
            </a:r>
            <a:r>
              <a:rPr lang="zh-CN" altLang="en-US" sz="4000" dirty="0"/>
              <a:t>应用</a:t>
            </a:r>
            <a:r>
              <a:rPr lang="en-US" altLang="zh-CN" sz="4000" dirty="0"/>
              <a:t>)</a:t>
            </a:r>
            <a:r>
              <a:rPr lang="zh-CN" altLang="en-US" sz="4000" dirty="0"/>
              <a:t>让</a:t>
            </a:r>
            <a:r>
              <a:rPr lang="en-US" altLang="zh-CN" sz="4000" dirty="0"/>
              <a:t>Cameroon</a:t>
            </a:r>
            <a:r>
              <a:rPr lang="zh-CN" altLang="en-US" sz="4000" dirty="0"/>
              <a:t>的大学生参与到考试实行质量指标中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082AB-C689-4351-8700-F992C62B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579"/>
            <a:ext cx="9144000" cy="1655762"/>
          </a:xfrm>
        </p:spPr>
        <p:txBody>
          <a:bodyPr/>
          <a:lstStyle/>
          <a:p>
            <a:r>
              <a:rPr lang="en-US" altLang="zh-CN" dirty="0"/>
              <a:t>CHI 2019</a:t>
            </a:r>
          </a:p>
          <a:p>
            <a:r>
              <a:rPr lang="en-US" altLang="zh-CN" dirty="0"/>
              <a:t>Anthony Poon  , Sarah Giroux, Parfait </a:t>
            </a:r>
            <a:r>
              <a:rPr lang="en-US" altLang="zh-CN" dirty="0" err="1"/>
              <a:t>Eloundou-Enyegue</a:t>
            </a:r>
            <a:endParaRPr lang="en-US" altLang="zh-CN" dirty="0"/>
          </a:p>
          <a:p>
            <a:r>
              <a:rPr lang="en-US" altLang="zh-CN" dirty="0"/>
              <a:t> François </a:t>
            </a:r>
            <a:r>
              <a:rPr lang="en-US" altLang="zh-CN" dirty="0" err="1"/>
              <a:t>Guimbretière</a:t>
            </a:r>
            <a:r>
              <a:rPr lang="en-US" altLang="zh-CN" dirty="0"/>
              <a:t>, Nicola Dell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AAC6-D2D5-444F-AB9E-6176C8C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9A08-9B5B-4F14-9AB5-226BD39B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High Opportunity  Progression Ecosystems(HOPE)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science, technology,  engineering and mathematics(STEM)</a:t>
            </a:r>
          </a:p>
          <a:p>
            <a:pPr marL="0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591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56912-F9BC-4EB5-BD5E-B7FC4C4B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660E-65FB-4507-9C3D-0DF3D469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英国国内</a:t>
            </a:r>
            <a:r>
              <a:rPr lang="en-US" altLang="zh-CN" dirty="0"/>
              <a:t>,</a:t>
            </a:r>
            <a:r>
              <a:rPr lang="zh-CN" altLang="en-US" dirty="0"/>
              <a:t>计算机教学方面</a:t>
            </a:r>
            <a:r>
              <a:rPr lang="en-US" altLang="zh-CN" dirty="0"/>
              <a:t>, </a:t>
            </a:r>
            <a:r>
              <a:rPr lang="zh-CN" altLang="en-US" dirty="0"/>
              <a:t>高校对普通学校的援助的非常的零散和脆弱</a:t>
            </a:r>
            <a:r>
              <a:rPr lang="en-US" altLang="zh-CN" dirty="0"/>
              <a:t>(patchy and fragile), </a:t>
            </a:r>
            <a:r>
              <a:rPr lang="zh-CN" altLang="en-US" dirty="0"/>
              <a:t>缺乏有效的指导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1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6CA68-E640-4C07-A122-AF7E0695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D557-F691-4414-A4C0-8830525E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本文试图探索如何能够让高校和普通学校更好的合作教学</a:t>
            </a:r>
            <a:r>
              <a:rPr lang="en-US" altLang="zh-CN" dirty="0"/>
              <a:t>. </a:t>
            </a:r>
            <a:r>
              <a:rPr lang="zh-CN" altLang="en-US" dirty="0"/>
              <a:t>作者从一次拓展教育活动得到启发</a:t>
            </a:r>
            <a:r>
              <a:rPr lang="en-US" altLang="zh-CN" dirty="0"/>
              <a:t>, </a:t>
            </a:r>
            <a:r>
              <a:rPr lang="zh-CN" altLang="en-US" dirty="0"/>
              <a:t>采用行为研究的方式</a:t>
            </a:r>
            <a:r>
              <a:rPr lang="en-US" altLang="zh-CN" dirty="0"/>
              <a:t>, </a:t>
            </a:r>
            <a:r>
              <a:rPr lang="zh-CN" altLang="en-US" dirty="0"/>
              <a:t>通过对大学生</a:t>
            </a:r>
            <a:r>
              <a:rPr lang="en-US" altLang="zh-CN" dirty="0"/>
              <a:t>, </a:t>
            </a:r>
            <a:r>
              <a:rPr lang="zh-CN" altLang="en-US" dirty="0"/>
              <a:t>老师</a:t>
            </a:r>
            <a:r>
              <a:rPr lang="en-US" altLang="zh-CN" dirty="0"/>
              <a:t>, </a:t>
            </a:r>
            <a:r>
              <a:rPr lang="zh-CN" altLang="en-US" dirty="0"/>
              <a:t>中介机构在授课活动中的体验</a:t>
            </a:r>
            <a:r>
              <a:rPr lang="en-US" altLang="zh-CN" dirty="0"/>
              <a:t>(experiences)</a:t>
            </a:r>
            <a:r>
              <a:rPr lang="zh-CN" altLang="en-US" dirty="0"/>
              <a:t>的研究</a:t>
            </a:r>
            <a:r>
              <a:rPr lang="en-US" altLang="zh-CN" dirty="0"/>
              <a:t>, </a:t>
            </a:r>
            <a:r>
              <a:rPr lang="zh-CN" altLang="en-US" dirty="0"/>
              <a:t>发现了一些用于设计</a:t>
            </a:r>
            <a:r>
              <a:rPr lang="en-US" altLang="zh-CN" dirty="0"/>
              <a:t>HOPE</a:t>
            </a:r>
            <a:r>
              <a:rPr lang="zh-CN" altLang="en-US" dirty="0"/>
              <a:t>系统来增强计算机教学的关键点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本科生的特性</a:t>
            </a:r>
            <a:r>
              <a:rPr lang="en-US" altLang="zh-CN" dirty="0"/>
              <a:t>(student identity), </a:t>
            </a:r>
            <a:r>
              <a:rPr lang="zh-CN" altLang="en-US" dirty="0"/>
              <a:t>负载模型</a:t>
            </a:r>
            <a:r>
              <a:rPr lang="en-US" altLang="zh-CN" dirty="0"/>
              <a:t>, </a:t>
            </a:r>
            <a:r>
              <a:rPr lang="zh-CN" altLang="en-US" dirty="0"/>
              <a:t>过程可视化等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</a:t>
            </a:r>
            <a:r>
              <a:rPr lang="en-US" altLang="zh-CN" dirty="0"/>
              <a:t>, </a:t>
            </a:r>
            <a:r>
              <a:rPr lang="zh-CN" altLang="en-US" dirty="0"/>
              <a:t>作者也对技术在解决上述问题中所起到的作用进行了探讨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74A11-246C-4E03-9513-5F2FCE5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323D-BEC2-4B6A-A37C-0D5E2FCD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This paper investigates methods for developing and sustaining educational partnerships between universities, undergraduate students and local secondary schools through the scope of an existing engagement</a:t>
            </a:r>
          </a:p>
          <a:p>
            <a:pPr marL="0" indent="0">
              <a:buNone/>
            </a:pPr>
            <a:r>
              <a:rPr lang="zh-CN" altLang="en-US" dirty="0"/>
              <a:t>这篇文章致力于在一个现有的合作范围内</a:t>
            </a:r>
            <a:r>
              <a:rPr lang="en-US" altLang="zh-CN" dirty="0"/>
              <a:t>, </a:t>
            </a:r>
            <a:r>
              <a:rPr lang="zh-CN" altLang="en-US" dirty="0"/>
              <a:t>寻找增进并维持大学</a:t>
            </a:r>
            <a:r>
              <a:rPr lang="en-US" altLang="zh-CN" dirty="0"/>
              <a:t>, </a:t>
            </a:r>
            <a:r>
              <a:rPr lang="zh-CN" altLang="en-US" dirty="0"/>
              <a:t>大学生和本地的中学之间的合作关系的方法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实际上是他们在现有的合作基础上</a:t>
            </a:r>
            <a:r>
              <a:rPr lang="en-US" altLang="zh-CN" dirty="0"/>
              <a:t>, </a:t>
            </a:r>
            <a:r>
              <a:rPr lang="zh-CN" altLang="en-US" dirty="0"/>
              <a:t>设计了一个多方参与的实验来进行探索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223F-B950-472B-A5E7-AA71413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C5F5E-3A1B-4780-AB9E-4E3A78FC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university undergraduates (UGs) are ideally positioned to contribute towards these partnerships, with specialist knowledge and their need to develop professional skills</a:t>
            </a:r>
          </a:p>
          <a:p>
            <a:pPr marL="0" indent="0">
              <a:buNone/>
            </a:pPr>
            <a:r>
              <a:rPr lang="zh-CN" altLang="en-US" dirty="0"/>
              <a:t>在推进高校和义务教育机构的合作关系方面</a:t>
            </a:r>
            <a:r>
              <a:rPr lang="en-US" altLang="zh-CN" dirty="0"/>
              <a:t>, </a:t>
            </a:r>
            <a:r>
              <a:rPr lang="zh-CN" altLang="en-US" dirty="0"/>
              <a:t>大学本科生是非常合适的人选</a:t>
            </a:r>
            <a:r>
              <a:rPr lang="en-US" altLang="zh-CN" dirty="0"/>
              <a:t>, </a:t>
            </a:r>
            <a:r>
              <a:rPr lang="zh-CN" altLang="en-US" dirty="0"/>
              <a:t>因为他们不仅有着专业知识</a:t>
            </a:r>
            <a:r>
              <a:rPr lang="en-US" altLang="zh-CN" dirty="0"/>
              <a:t>, </a:t>
            </a:r>
            <a:r>
              <a:rPr lang="zh-CN" altLang="en-US" dirty="0"/>
              <a:t>而且他们需要锻炼自己的专业能力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大学生在义务教育机构授课</a:t>
            </a:r>
            <a:r>
              <a:rPr lang="en-US" altLang="zh-CN" dirty="0"/>
              <a:t>, </a:t>
            </a:r>
            <a:r>
              <a:rPr lang="zh-CN" altLang="en-US" dirty="0"/>
              <a:t>老师和其他中介机构辅助他们</a:t>
            </a:r>
            <a:r>
              <a:rPr lang="en-US" altLang="zh-CN" dirty="0"/>
              <a:t>, </a:t>
            </a:r>
            <a:r>
              <a:rPr lang="zh-CN" altLang="en-US" dirty="0"/>
              <a:t>是实验的大体进行方式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2D03-A960-41AE-BAD9-ED2F3ACA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实验参与者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87BAA-E3E8-4CF3-8EE5-0587E281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名大学生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名</a:t>
            </a:r>
            <a:r>
              <a:rPr lang="en-US" altLang="zh-CN" dirty="0"/>
              <a:t>Newcastle university</a:t>
            </a:r>
            <a:r>
              <a:rPr lang="zh-CN" altLang="en-US" dirty="0"/>
              <a:t>的研究者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所本地中学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个课余编程俱乐部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7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536D-05F4-4F0E-B418-047013B8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33" y="0"/>
            <a:ext cx="10018713" cy="1752599"/>
          </a:xfrm>
        </p:spPr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E0405BC4-04EC-489F-9156-59CEEB48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3" y="1866123"/>
            <a:ext cx="10425013" cy="3909380"/>
          </a:xfrm>
        </p:spPr>
      </p:pic>
    </p:spTree>
    <p:extLst>
      <p:ext uri="{BB962C8B-B14F-4D97-AF65-F5344CB8AC3E}">
        <p14:creationId xmlns:p14="http://schemas.microsoft.com/office/powerpoint/2010/main" val="386968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C1DF-A400-4425-9BEC-5C4296BF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67F-9936-4FCA-8689-94CD5E00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在计算机教学的辅助下</a:t>
            </a:r>
            <a:r>
              <a:rPr lang="en-US" altLang="zh-CN" dirty="0"/>
              <a:t>, </a:t>
            </a:r>
            <a:r>
              <a:rPr lang="zh-CN" altLang="en-US" dirty="0"/>
              <a:t>找出高校和中学合作教学所遇到的障碍</a:t>
            </a:r>
            <a:r>
              <a:rPr lang="en-US" altLang="zh-CN" dirty="0"/>
              <a:t>, </a:t>
            </a:r>
            <a:r>
              <a:rPr lang="zh-CN" altLang="en-US" dirty="0"/>
              <a:t>动机和机遇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一个建立和维持高校与中学合作关系的模型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关于如何利用技术来推动建立上述合作关系的一些指引</a:t>
            </a:r>
          </a:p>
        </p:txBody>
      </p:sp>
    </p:spTree>
    <p:extLst>
      <p:ext uri="{BB962C8B-B14F-4D97-AF65-F5344CB8AC3E}">
        <p14:creationId xmlns:p14="http://schemas.microsoft.com/office/powerpoint/2010/main" val="421052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1126</TotalTime>
  <Words>464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Corbel</vt:lpstr>
      <vt:lpstr>视差</vt:lpstr>
      <vt:lpstr>HOPE for Computing Education: Towards the   Infrastructuring of Support for  University-School Partnerships  用于计算机教学的HOPE系统:增强大学与中学之间合作关系的基础</vt:lpstr>
      <vt:lpstr>关键词</vt:lpstr>
      <vt:lpstr>待解决的问题</vt:lpstr>
      <vt:lpstr>解决方法</vt:lpstr>
      <vt:lpstr>解决方法</vt:lpstr>
      <vt:lpstr>解决方法</vt:lpstr>
      <vt:lpstr>实验参与者</vt:lpstr>
      <vt:lpstr>实验流程</vt:lpstr>
      <vt:lpstr>实验的目标</vt:lpstr>
      <vt:lpstr>结果</vt:lpstr>
      <vt:lpstr>展望</vt:lpstr>
      <vt:lpstr>Engaging High School Students in Cameroon with Exam Practice Quizzes via SMS and WhatsApp  通过短信和WhatsApp(IM应用)让Cameroon的大学生参与到考试实行质量指标中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for Computing Education: Towards the   Infrastructuring of Support for University-School   Partnerships </dc:title>
  <dc:creator>meng zhengyuan</dc:creator>
  <cp:lastModifiedBy>meng zhengyuan</cp:lastModifiedBy>
  <cp:revision>26</cp:revision>
  <dcterms:created xsi:type="dcterms:W3CDTF">2019-05-22T06:10:23Z</dcterms:created>
  <dcterms:modified xsi:type="dcterms:W3CDTF">2019-05-23T14:29:20Z</dcterms:modified>
</cp:coreProperties>
</file>