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5" r:id="rId8"/>
    <p:sldId id="264" r:id="rId9"/>
    <p:sldId id="263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4D26C-4C47-4600-99E5-11D32CE5D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013ACA-4712-4095-B9A4-F449D9D06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9FEFB-BEC9-459E-B0EE-C43A1272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81FC6-67CE-4483-808F-85BD3213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89BFA-3615-4BAB-8206-50F24ABF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8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6F612-4DA9-43B1-BEC7-BCB411CB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D9C529-F0C8-4F12-B3FD-5AD39BDA3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6CF73-0B9A-4C63-929D-5836689B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B685B-0C87-4249-9FF4-8EEE8562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765C9-3862-4F33-8944-FD7521FE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64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A16AF3-69FE-4E59-98B3-8AD6C2EEA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BFCB-1212-44E8-ACFC-EB82505B7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F2CBE-D1F7-45A7-92B6-13B1EDCD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597E2-0619-4B3F-8525-01BEA0D8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255CD-0252-4AA8-AC3C-B4578299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6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10157-C605-4C9E-8783-EC45CAD6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1F0F7-341E-435E-84CD-D2783FAF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4B768-52CE-4782-B90C-3AD039F9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D60A9-E2BE-4E0B-A312-2F9337F0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AABB2-9989-4BC9-82BC-0969B752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4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41F69-1ED3-41CA-9C92-8221789F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CA7C8-BA3A-4CD4-BC65-BDF531634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800AA-82CC-470B-98FE-C8AF2B40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E53B1-DF5D-4762-B8AD-2E865956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16183-EA90-4B2B-BB6F-DB8D6A41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3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6DDCB-B193-410C-8700-C65C068C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F99BC-43E8-485A-B63D-149B89978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E63208-720E-49EC-B81E-59F316C08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6684AE-80E7-45C0-BF6A-6FE6C739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B27BE-4CE9-4BF1-B68D-F87CBD65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60409D-BDFA-4701-A7C5-072F518C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E46A9-0407-4FC9-9A9E-A696B619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524B2A-D2A1-47A4-80DD-CE61C923C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A0C8F-954C-4A41-9A18-8BDD494BE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4D33B8-3F6B-4ECE-88AA-3C629DE28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97BF8-C85D-400A-8B36-63E3BF316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EDAFCA-6656-4677-A134-ACF16C60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317C4-42C4-4E9A-BE5A-523A3BA5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5DD1EA-C82A-4BC4-B9B6-15CD065A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9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D9E0B-7D06-4F6A-BAA1-877B057C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24A76-6478-455F-8987-F5FEFCC6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8947ED-A277-4E2C-8319-3D59D71A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694D4B-6A2C-43E0-8C1D-CC25AED1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6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50F812-B944-4854-ACD3-A3542351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9FCFD6-511E-4F07-812C-906CE87D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D936E8-40FB-486E-8E9E-BE387378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6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8B2A9-DBBA-42DA-B6ED-9187A090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ACA46-6FA9-4A6B-94C5-CDBFEB01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BA281B-D0F7-4C2E-B7B1-B5CFF974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2725D4-E6CE-4195-B37A-8351F3E5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A7E92-AE04-48E9-8D8C-85AEEE32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14639-EA4D-46B9-9A66-23C5B816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9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B71A9-9460-4BEF-9E73-25AF6A21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38771B-6016-434D-A364-EEE8A7021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C9D0B5-BF1F-4837-B157-75974F628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897793-0CCE-4018-A5C6-78B794BC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40AE8F-33E7-4D69-BB63-62DEB185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1E7A8F-C129-44A9-917F-D12C3649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6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28792B-80BC-40E2-9937-805820A9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2177B5-2D3E-4442-BDBB-6887432A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C3C39-9B85-4091-BFFC-B042243EE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07776-00B7-4AF9-9372-877D95538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AF029-262C-41C0-AD42-DB566F4F7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2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AD04B-B052-4EBD-B557-543434BA2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0201"/>
            <a:ext cx="9144000" cy="4007457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HOPE for Computing Education: Towards the  </a:t>
            </a:r>
            <a:br>
              <a:rPr lang="en-US" altLang="zh-CN" sz="4000" dirty="0"/>
            </a:br>
            <a:r>
              <a:rPr lang="en-US" altLang="zh-CN" sz="4000" dirty="0" err="1"/>
              <a:t>Infrastructuring</a:t>
            </a:r>
            <a:r>
              <a:rPr lang="en-US" altLang="zh-CN" sz="4000" dirty="0"/>
              <a:t> of Support for</a:t>
            </a:r>
            <a:br>
              <a:rPr lang="en-US" altLang="zh-CN" sz="4000" dirty="0"/>
            </a:br>
            <a:r>
              <a:rPr lang="en-US" altLang="zh-CN" sz="4000" dirty="0"/>
              <a:t> University-School Partnerships</a:t>
            </a:r>
            <a:br>
              <a:rPr lang="en-US" altLang="zh-CN" sz="4000" dirty="0"/>
            </a:br>
            <a:br>
              <a:rPr lang="en-US" altLang="zh-CN" dirty="0"/>
            </a:br>
            <a:r>
              <a:rPr lang="zh-CN" altLang="en-US" sz="4900" dirty="0"/>
              <a:t>用于计算机教学的</a:t>
            </a:r>
            <a:r>
              <a:rPr lang="en-US" altLang="zh-CN" sz="4900" dirty="0"/>
              <a:t>HOPE</a:t>
            </a:r>
            <a:r>
              <a:rPr lang="zh-CN" altLang="en-US" sz="4900" dirty="0"/>
              <a:t>系统</a:t>
            </a:r>
            <a:r>
              <a:rPr lang="en-US" altLang="zh-CN" sz="4900" dirty="0"/>
              <a:t>:</a:t>
            </a:r>
            <a:r>
              <a:rPr lang="zh-CN" altLang="en-US" sz="4900" dirty="0"/>
              <a:t>增强大学与中学之间合作关系的基础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A082AB-C689-4351-8700-F992C62B5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23644"/>
            <a:ext cx="9144000" cy="1747837"/>
          </a:xfrm>
        </p:spPr>
        <p:txBody>
          <a:bodyPr/>
          <a:lstStyle/>
          <a:p>
            <a:r>
              <a:rPr lang="en-US" altLang="zh-CN" dirty="0"/>
              <a:t>CHI 2019</a:t>
            </a:r>
          </a:p>
          <a:p>
            <a:r>
              <a:rPr lang="en-US" altLang="zh-CN" dirty="0"/>
              <a:t>Megan Venn-Wycherley , Ahmed </a:t>
            </a:r>
            <a:r>
              <a:rPr lang="en-US" altLang="zh-CN" dirty="0" err="1"/>
              <a:t>Kharrufa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85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8C4E1-6014-4CE4-87DB-F7B0DA43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D90DD-A8A0-497A-9459-C0E08BED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作者通过进行上述的实验</a:t>
            </a:r>
            <a:r>
              <a:rPr lang="en-US" altLang="zh-CN" dirty="0"/>
              <a:t>, </a:t>
            </a:r>
            <a:r>
              <a:rPr lang="zh-CN" altLang="en-US" dirty="0"/>
              <a:t>在建立高校与中学合作关系的许多方面进行了总结</a:t>
            </a:r>
            <a:r>
              <a:rPr lang="en-US" altLang="zh-CN" dirty="0"/>
              <a:t>, </a:t>
            </a:r>
            <a:r>
              <a:rPr lang="zh-CN" altLang="en-US" dirty="0"/>
              <a:t>建立了一系列的方法</a:t>
            </a:r>
            <a:r>
              <a:rPr lang="en-US" altLang="zh-CN" dirty="0"/>
              <a:t>, </a:t>
            </a:r>
            <a:r>
              <a:rPr lang="zh-CN" altLang="en-US" dirty="0"/>
              <a:t>提出了很多的注意事项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42E1E17B-5C82-4D4D-AFE2-1F8361AE9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" y="2624064"/>
            <a:ext cx="11202955" cy="42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0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0CE20-7238-40A6-83D7-CD10B888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18E84-EF2A-4926-9F59-98989D15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作者认为他们所建立的模型不仅仅适用于</a:t>
            </a:r>
            <a:r>
              <a:rPr lang="en-US" altLang="zh-CN" dirty="0"/>
              <a:t>STEM</a:t>
            </a:r>
            <a:r>
              <a:rPr lang="zh-CN" altLang="en-US" dirty="0"/>
              <a:t>学科的教学</a:t>
            </a:r>
            <a:r>
              <a:rPr lang="en-US" altLang="zh-CN" dirty="0"/>
              <a:t>, </a:t>
            </a:r>
            <a:r>
              <a:rPr lang="zh-CN" altLang="en-US" dirty="0"/>
              <a:t>其他任何学科都可以在稍作修改之后使用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05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AD04B-B052-4EBD-B557-543434BA2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0932"/>
            <a:ext cx="9144000" cy="3387256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Engaging High School Students in Cameroon with Exam Practice Quizzes via SMS and WhatsApp</a:t>
            </a:r>
            <a:br>
              <a:rPr lang="en-US" altLang="zh-CN" sz="4000" dirty="0"/>
            </a:br>
            <a:br>
              <a:rPr lang="en-US" altLang="zh-CN" sz="4000" dirty="0"/>
            </a:br>
            <a:r>
              <a:rPr lang="zh-CN" altLang="en-US" sz="4000" dirty="0"/>
              <a:t>通过短信和</a:t>
            </a:r>
            <a:r>
              <a:rPr lang="en-US" altLang="zh-CN" sz="4000" dirty="0"/>
              <a:t>WhatsApp(IM</a:t>
            </a:r>
            <a:r>
              <a:rPr lang="zh-CN" altLang="en-US" sz="4000" dirty="0"/>
              <a:t>应用</a:t>
            </a:r>
            <a:r>
              <a:rPr lang="en-US" altLang="zh-CN" sz="4000" dirty="0"/>
              <a:t>)</a:t>
            </a:r>
            <a:r>
              <a:rPr lang="zh-CN" altLang="en-US" sz="4000" dirty="0"/>
              <a:t>让</a:t>
            </a:r>
            <a:r>
              <a:rPr lang="en-US" altLang="zh-CN" sz="4000" dirty="0"/>
              <a:t>Cameroon</a:t>
            </a:r>
            <a:r>
              <a:rPr lang="zh-CN" altLang="en-US" sz="4000" dirty="0"/>
              <a:t>的大学生参与到考试实行质量指标中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A082AB-C689-4351-8700-F992C62B5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6579"/>
            <a:ext cx="9144000" cy="1655762"/>
          </a:xfrm>
        </p:spPr>
        <p:txBody>
          <a:bodyPr/>
          <a:lstStyle/>
          <a:p>
            <a:r>
              <a:rPr lang="en-US" altLang="zh-CN" dirty="0"/>
              <a:t>CHI 2019</a:t>
            </a:r>
          </a:p>
          <a:p>
            <a:r>
              <a:rPr lang="en-US" altLang="zh-CN" dirty="0"/>
              <a:t>Anthony Poon  , Sarah Giroux, Parfait </a:t>
            </a:r>
            <a:r>
              <a:rPr lang="en-US" altLang="zh-CN" dirty="0" err="1"/>
              <a:t>Eloundou-Enyegue</a:t>
            </a:r>
            <a:endParaRPr lang="en-US" altLang="zh-CN" dirty="0"/>
          </a:p>
          <a:p>
            <a:r>
              <a:rPr lang="en-US" altLang="zh-CN" dirty="0"/>
              <a:t> François </a:t>
            </a:r>
            <a:r>
              <a:rPr lang="en-US" altLang="zh-CN" dirty="0" err="1"/>
              <a:t>Guimbretière</a:t>
            </a:r>
            <a:r>
              <a:rPr lang="en-US" altLang="zh-CN" dirty="0"/>
              <a:t>, Nicola Dell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4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3AAC6-D2D5-444F-AB9E-6176C8CA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59A08-9B5B-4F14-9AB5-226BD39B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High Opportunity  Progression Ecosystems(HOPE)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200" dirty="0"/>
              <a:t>science, technology,  engineering and mathematics(STEM)</a:t>
            </a:r>
          </a:p>
          <a:p>
            <a:pPr marL="0" indent="0">
              <a:buNone/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35919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56912-F9BC-4EB5-BD5E-B7FC4C4B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B660E-65FB-4507-9C3D-0DF3D4693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英国国内</a:t>
            </a:r>
            <a:r>
              <a:rPr lang="en-US" altLang="zh-CN" dirty="0"/>
              <a:t>,</a:t>
            </a:r>
            <a:r>
              <a:rPr lang="zh-CN" altLang="en-US" dirty="0"/>
              <a:t>计算机教学方面</a:t>
            </a:r>
            <a:r>
              <a:rPr lang="en-US" altLang="zh-CN" dirty="0"/>
              <a:t>, </a:t>
            </a:r>
            <a:r>
              <a:rPr lang="zh-CN" altLang="en-US" dirty="0"/>
              <a:t>高校对普通学校的援助的非常的零散和脆弱</a:t>
            </a:r>
            <a:r>
              <a:rPr lang="en-US" altLang="zh-CN" dirty="0"/>
              <a:t>(patchy and fragile), </a:t>
            </a:r>
            <a:r>
              <a:rPr lang="zh-CN" altLang="en-US" dirty="0"/>
              <a:t>缺乏有效的指导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31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6CA68-E640-4C07-A122-AF7E0695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ED557-F691-4414-A4C0-8830525E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本文试图探索如何能够让高校和普通学校更好的合作教学</a:t>
            </a:r>
            <a:r>
              <a:rPr lang="en-US" altLang="zh-CN" dirty="0"/>
              <a:t>. </a:t>
            </a:r>
            <a:r>
              <a:rPr lang="zh-CN" altLang="en-US" dirty="0"/>
              <a:t>作者从一次拓展教育活动得到启发</a:t>
            </a:r>
            <a:r>
              <a:rPr lang="en-US" altLang="zh-CN" dirty="0"/>
              <a:t>, </a:t>
            </a:r>
            <a:r>
              <a:rPr lang="zh-CN" altLang="en-US" dirty="0"/>
              <a:t>采用行为研究的方式</a:t>
            </a:r>
            <a:r>
              <a:rPr lang="en-US" altLang="zh-CN" dirty="0"/>
              <a:t>, </a:t>
            </a:r>
            <a:r>
              <a:rPr lang="zh-CN" altLang="en-US" dirty="0"/>
              <a:t>通过对大学生</a:t>
            </a:r>
            <a:r>
              <a:rPr lang="en-US" altLang="zh-CN" dirty="0"/>
              <a:t>, </a:t>
            </a:r>
            <a:r>
              <a:rPr lang="zh-CN" altLang="en-US" dirty="0"/>
              <a:t>老师</a:t>
            </a:r>
            <a:r>
              <a:rPr lang="en-US" altLang="zh-CN" dirty="0"/>
              <a:t>, </a:t>
            </a:r>
            <a:r>
              <a:rPr lang="zh-CN" altLang="en-US" dirty="0"/>
              <a:t>中介机构在授课活动中的体验</a:t>
            </a:r>
            <a:r>
              <a:rPr lang="en-US" altLang="zh-CN" dirty="0"/>
              <a:t>(experiences)</a:t>
            </a:r>
            <a:r>
              <a:rPr lang="zh-CN" altLang="en-US" dirty="0"/>
              <a:t>的研究</a:t>
            </a:r>
            <a:r>
              <a:rPr lang="en-US" altLang="zh-CN" dirty="0"/>
              <a:t>, </a:t>
            </a:r>
            <a:r>
              <a:rPr lang="zh-CN" altLang="en-US" dirty="0"/>
              <a:t>发现了一些用于设计</a:t>
            </a:r>
            <a:r>
              <a:rPr lang="en-US" altLang="zh-CN" dirty="0"/>
              <a:t>HOPE</a:t>
            </a:r>
            <a:r>
              <a:rPr lang="zh-CN" altLang="en-US" dirty="0"/>
              <a:t>系统来增强计算机教学的关键点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en-US" altLang="zh-CN" dirty="0"/>
              <a:t>, </a:t>
            </a:r>
            <a:r>
              <a:rPr lang="zh-CN" altLang="en-US" dirty="0"/>
              <a:t>本科生的特性</a:t>
            </a:r>
            <a:r>
              <a:rPr lang="en-US" altLang="zh-CN" dirty="0"/>
              <a:t>(student identity), </a:t>
            </a:r>
            <a:r>
              <a:rPr lang="zh-CN" altLang="en-US" dirty="0"/>
              <a:t>负载模型</a:t>
            </a:r>
            <a:r>
              <a:rPr lang="en-US" altLang="zh-CN" dirty="0"/>
              <a:t>, </a:t>
            </a:r>
            <a:r>
              <a:rPr lang="zh-CN" altLang="en-US" dirty="0"/>
              <a:t>过程可视化等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同时</a:t>
            </a:r>
            <a:r>
              <a:rPr lang="en-US" altLang="zh-CN" dirty="0"/>
              <a:t>, </a:t>
            </a:r>
            <a:r>
              <a:rPr lang="zh-CN" altLang="en-US" dirty="0"/>
              <a:t>作者也对技术在解决上述问题中所起到的作用进行了探讨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75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74A11-246C-4E03-9513-5F2FCE5C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6323D-BEC2-4B6A-A37C-0D5E2FCD7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This paper investigates methods for developing and sustaining educational partnerships between universities, undergraduate students and local secondary schools through the scope of an existing engagement</a:t>
            </a:r>
          </a:p>
          <a:p>
            <a:pPr marL="0" indent="0">
              <a:buNone/>
            </a:pPr>
            <a:r>
              <a:rPr lang="zh-CN" altLang="en-US" dirty="0"/>
              <a:t>这篇文章致力于在一个现有的合作范围内</a:t>
            </a:r>
            <a:r>
              <a:rPr lang="en-US" altLang="zh-CN" dirty="0"/>
              <a:t>, </a:t>
            </a:r>
            <a:r>
              <a:rPr lang="zh-CN" altLang="en-US" dirty="0"/>
              <a:t>寻找增进并维持大学</a:t>
            </a:r>
            <a:r>
              <a:rPr lang="en-US" altLang="zh-CN" dirty="0"/>
              <a:t>, </a:t>
            </a:r>
            <a:r>
              <a:rPr lang="zh-CN" altLang="en-US" dirty="0"/>
              <a:t>大学生和本地的中学之间的合作关系的方法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实际上是他们在现有的合作基础上</a:t>
            </a:r>
            <a:r>
              <a:rPr lang="en-US" altLang="zh-CN" dirty="0"/>
              <a:t>, </a:t>
            </a:r>
            <a:r>
              <a:rPr lang="zh-CN" altLang="en-US" dirty="0"/>
              <a:t>设计了一个多方参与的实验来进行探索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59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F223F-B950-472B-A5E7-AA71413D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C5F5E-3A1B-4780-AB9E-4E3A78FC1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university undergraduates (UGs) are ideally positioned to contribute towards these partnerships, with specialist knowledge and their need to develop professional skills</a:t>
            </a:r>
          </a:p>
          <a:p>
            <a:pPr marL="0" indent="0">
              <a:buNone/>
            </a:pPr>
            <a:r>
              <a:rPr lang="zh-CN" altLang="en-US" dirty="0"/>
              <a:t>在推进高校和义务教育机构的合作关系方面</a:t>
            </a:r>
            <a:r>
              <a:rPr lang="en-US" altLang="zh-CN" dirty="0"/>
              <a:t>, </a:t>
            </a:r>
            <a:r>
              <a:rPr lang="zh-CN" altLang="en-US" dirty="0"/>
              <a:t>大学本科生是非常合适的人选</a:t>
            </a:r>
            <a:r>
              <a:rPr lang="en-US" altLang="zh-CN" dirty="0"/>
              <a:t>, </a:t>
            </a:r>
            <a:r>
              <a:rPr lang="zh-CN" altLang="en-US" dirty="0"/>
              <a:t>因为他们不仅有着专业知识</a:t>
            </a:r>
            <a:r>
              <a:rPr lang="en-US" altLang="zh-CN" dirty="0"/>
              <a:t>, </a:t>
            </a:r>
            <a:r>
              <a:rPr lang="zh-CN" altLang="en-US" dirty="0"/>
              <a:t>而且他们需要锻炼自己的专业能力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</a:t>
            </a:r>
            <a:r>
              <a:rPr lang="en-US" altLang="zh-CN" dirty="0"/>
              <a:t>, </a:t>
            </a:r>
            <a:r>
              <a:rPr lang="zh-CN" altLang="en-US" dirty="0"/>
              <a:t>大学生在义务教育机构授课</a:t>
            </a:r>
            <a:r>
              <a:rPr lang="en-US" altLang="zh-CN" dirty="0"/>
              <a:t>, </a:t>
            </a:r>
            <a:r>
              <a:rPr lang="zh-CN" altLang="en-US" dirty="0"/>
              <a:t>老师和其他中介机构辅助他们</a:t>
            </a:r>
            <a:r>
              <a:rPr lang="en-US" altLang="zh-CN" dirty="0"/>
              <a:t>, </a:t>
            </a:r>
            <a:r>
              <a:rPr lang="zh-CN" altLang="en-US" dirty="0"/>
              <a:t>是实验的大体进行方式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88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62D03-A960-41AE-BAD9-ED2F3ACA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实验参与者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87BAA-E3E8-4CF3-8EE5-0587E281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名大学生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名</a:t>
            </a:r>
            <a:r>
              <a:rPr lang="en-US" altLang="zh-CN" dirty="0"/>
              <a:t>Newcastle university</a:t>
            </a:r>
            <a:r>
              <a:rPr lang="zh-CN" altLang="en-US" dirty="0"/>
              <a:t>的研究者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所本地中学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个课余编程俱乐部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74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6536D-05F4-4F0E-B418-047013B8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</a:p>
        </p:txBody>
      </p:sp>
      <p:pic>
        <p:nvPicPr>
          <p:cNvPr id="5" name="内容占位符 4" descr="图片包含 屏幕截图&#10;&#10;描述已自动生成">
            <a:extLst>
              <a:ext uri="{FF2B5EF4-FFF2-40B4-BE49-F238E27FC236}">
                <a16:creationId xmlns:a16="http://schemas.microsoft.com/office/drawing/2014/main" id="{E0405BC4-04EC-489F-9156-59CEEB488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56" y="1690688"/>
            <a:ext cx="11639288" cy="4364733"/>
          </a:xfrm>
        </p:spPr>
      </p:pic>
    </p:spTree>
    <p:extLst>
      <p:ext uri="{BB962C8B-B14F-4D97-AF65-F5344CB8AC3E}">
        <p14:creationId xmlns:p14="http://schemas.microsoft.com/office/powerpoint/2010/main" val="386968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BC1DF-A400-4425-9BEC-5C4296BF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实验的目标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5F67F-9936-4FCA-8689-94CD5E00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在计算机教学的辅助下</a:t>
            </a:r>
            <a:r>
              <a:rPr lang="en-US" altLang="zh-CN" dirty="0"/>
              <a:t>, </a:t>
            </a:r>
            <a:r>
              <a:rPr lang="zh-CN" altLang="en-US" dirty="0"/>
              <a:t>找出高校和中学合作教学所遇到的障碍</a:t>
            </a:r>
            <a:r>
              <a:rPr lang="en-US" altLang="zh-CN" dirty="0"/>
              <a:t>, </a:t>
            </a:r>
            <a:r>
              <a:rPr lang="zh-CN" altLang="en-US" dirty="0"/>
              <a:t>动机和机遇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一个建立和维持高校与中学合作关系的模型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关于如何利用技术来推动建立上述合作关系的一些指引</a:t>
            </a:r>
          </a:p>
        </p:txBody>
      </p:sp>
    </p:spTree>
    <p:extLst>
      <p:ext uri="{BB962C8B-B14F-4D97-AF65-F5344CB8AC3E}">
        <p14:creationId xmlns:p14="http://schemas.microsoft.com/office/powerpoint/2010/main" val="421052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464</Words>
  <Application>Microsoft Office PowerPoint</Application>
  <PresentationFormat>宽屏</PresentationFormat>
  <Paragraphs>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HOPE for Computing Education: Towards the   Infrastructuring of Support for  University-School Partnerships  用于计算机教学的HOPE系统:增强大学与中学之间合作关系的基础</vt:lpstr>
      <vt:lpstr>关键词</vt:lpstr>
      <vt:lpstr>待解决的问题</vt:lpstr>
      <vt:lpstr>解决方法</vt:lpstr>
      <vt:lpstr>解决方法</vt:lpstr>
      <vt:lpstr>解决方法</vt:lpstr>
      <vt:lpstr>实验参与者</vt:lpstr>
      <vt:lpstr>实验流程</vt:lpstr>
      <vt:lpstr>实验的目标</vt:lpstr>
      <vt:lpstr>结果</vt:lpstr>
      <vt:lpstr>展望</vt:lpstr>
      <vt:lpstr>Engaging High School Students in Cameroon with Exam Practice Quizzes via SMS and WhatsApp  通过短信和WhatsApp(IM应用)让Cameroon的大学生参与到考试实行质量指标中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HOPE for Computing Education: Towards the   Infrastructuring of Support for University-School   Partnerships </dc:title>
  <dc:creator>meng zhengyuan</dc:creator>
  <cp:lastModifiedBy>meng zhengyuan</cp:lastModifiedBy>
  <cp:revision>22</cp:revision>
  <dcterms:created xsi:type="dcterms:W3CDTF">2019-05-22T06:10:23Z</dcterms:created>
  <dcterms:modified xsi:type="dcterms:W3CDTF">2019-05-23T11:39:30Z</dcterms:modified>
</cp:coreProperties>
</file>