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4" r:id="rId4"/>
    <p:sldId id="266" r:id="rId5"/>
    <p:sldId id="256" r:id="rId6"/>
    <p:sldId id="263" r:id="rId7"/>
    <p:sldId id="257" r:id="rId8"/>
    <p:sldId id="258" r:id="rId9"/>
    <p:sldId id="259" r:id="rId10"/>
    <p:sldId id="265" r:id="rId11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2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6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7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7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4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5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4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30DC-070A-4863-9D13-0703DD763E83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FB2E-8ACC-4D7D-9709-126CA62E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8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02238" y="846874"/>
            <a:ext cx="7756362" cy="6011126"/>
            <a:chOff x="3342887" y="0"/>
            <a:chExt cx="884911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887" y="0"/>
              <a:ext cx="3271026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136" y="0"/>
              <a:ext cx="5728864" cy="6858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6700" y="219075"/>
            <a:ext cx="437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Rat Pair – Control and Lesion</a:t>
            </a:r>
          </a:p>
          <a:p>
            <a:r>
              <a:rPr lang="en-GB" dirty="0" smtClean="0"/>
              <a:t>STN LFP and M2 </a:t>
            </a:r>
            <a:r>
              <a:rPr lang="en-GB" dirty="0" err="1" smtClean="0"/>
              <a:t>ECoG</a:t>
            </a:r>
            <a:r>
              <a:rPr lang="en-GB" dirty="0" smtClean="0"/>
              <a:t> High Beta Coherence</a:t>
            </a:r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2041" y="1054100"/>
            <a:ext cx="4848316" cy="5803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6812" y="131991"/>
            <a:ext cx="8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β</a:t>
            </a:r>
            <a:r>
              <a:rPr lang="en-GB" sz="3600" baseline="-25000" dirty="0" smtClean="0"/>
              <a:t>2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733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" y="219075"/>
            <a:ext cx="508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 Rat Pair – Control and Lesion</a:t>
            </a:r>
          </a:p>
          <a:p>
            <a:r>
              <a:rPr lang="en-GB" dirty="0" smtClean="0"/>
              <a:t>STN LFP and M2 </a:t>
            </a:r>
            <a:r>
              <a:rPr lang="en-GB" dirty="0" err="1" smtClean="0"/>
              <a:t>ECoG</a:t>
            </a:r>
            <a:r>
              <a:rPr lang="en-GB" dirty="0" smtClean="0"/>
              <a:t> – High Beta Coherence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-444501" y="778322"/>
            <a:ext cx="12110194" cy="6418087"/>
            <a:chOff x="-788497" y="0"/>
            <a:chExt cx="13227821" cy="701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88497" y="0"/>
              <a:ext cx="5728864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8925" y="0"/>
              <a:ext cx="3271026" cy="6858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0460" y="152400"/>
              <a:ext cx="5728864" cy="685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786812" y="131991"/>
            <a:ext cx="8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β</a:t>
            </a:r>
            <a:r>
              <a:rPr lang="en-GB" sz="3600" baseline="-25000" dirty="0" smtClean="0"/>
              <a:t>2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906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32" y="410915"/>
            <a:ext cx="5148436" cy="6163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21" y="694830"/>
            <a:ext cx="2939616" cy="6163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0737" y="694830"/>
            <a:ext cx="5148436" cy="6163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757" y="219075"/>
            <a:ext cx="508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Population – Control and Lesion</a:t>
            </a:r>
          </a:p>
          <a:p>
            <a:r>
              <a:rPr lang="en-GB" dirty="0" smtClean="0"/>
              <a:t>STN LFP and M2 </a:t>
            </a:r>
            <a:r>
              <a:rPr lang="en-GB" dirty="0" err="1" smtClean="0"/>
              <a:t>ECoG</a:t>
            </a:r>
            <a:r>
              <a:rPr lang="en-GB" dirty="0" smtClean="0"/>
              <a:t> – High Beta Coherence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86812" y="131991"/>
            <a:ext cx="8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β</a:t>
            </a:r>
            <a:r>
              <a:rPr lang="en-GB" sz="3600" baseline="-25000" dirty="0" smtClean="0"/>
              <a:t>2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021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0550" y="745570"/>
            <a:ext cx="11296650" cy="6017179"/>
            <a:chOff x="-683207" y="0"/>
            <a:chExt cx="1287520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3207" y="0"/>
              <a:ext cx="5728864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7987" y="0"/>
              <a:ext cx="3271026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3136" y="0"/>
              <a:ext cx="5728864" cy="6858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24757" y="219075"/>
            <a:ext cx="508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Population – Control and Lesion</a:t>
            </a:r>
          </a:p>
          <a:p>
            <a:r>
              <a:rPr lang="en-GB" dirty="0" smtClean="0"/>
              <a:t>STN LFP and M2 </a:t>
            </a:r>
            <a:r>
              <a:rPr lang="en-GB" dirty="0" err="1" smtClean="0"/>
              <a:t>ECoG</a:t>
            </a:r>
            <a:r>
              <a:rPr lang="en-GB" dirty="0" smtClean="0"/>
              <a:t> – Low Beta Coherence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86812" y="131991"/>
            <a:ext cx="8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β</a:t>
            </a:r>
            <a:r>
              <a:rPr lang="en-GB" sz="3600" baseline="-25000" dirty="0" smtClean="0"/>
              <a:t>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437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00" y="1123595"/>
            <a:ext cx="3379992" cy="41280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764" y="118456"/>
            <a:ext cx="3347152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" y="219075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Rat Pair – Control and Lesion</a:t>
            </a:r>
          </a:p>
          <a:p>
            <a:r>
              <a:rPr lang="en-GB" dirty="0" smtClean="0"/>
              <a:t>STN and </a:t>
            </a:r>
            <a:r>
              <a:rPr lang="en-GB" dirty="0" err="1" smtClean="0"/>
              <a:t>GPe</a:t>
            </a:r>
            <a:r>
              <a:rPr lang="en-GB" dirty="0" smtClean="0"/>
              <a:t> LFPs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76" y="1123595"/>
            <a:ext cx="4724163" cy="5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16" y="855333"/>
            <a:ext cx="3736124" cy="6322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480" y="865406"/>
            <a:ext cx="4269682" cy="6220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47" y="777073"/>
            <a:ext cx="2420363" cy="5074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1108" y="933592"/>
            <a:ext cx="3977517" cy="4761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" y="219075"/>
            <a:ext cx="508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Population – Control and Lesion</a:t>
            </a:r>
          </a:p>
          <a:p>
            <a:r>
              <a:rPr lang="en-GB" dirty="0" smtClean="0"/>
              <a:t>STN LFP and M2 </a:t>
            </a:r>
            <a:r>
              <a:rPr lang="en-GB" dirty="0" err="1" smtClean="0"/>
              <a:t>ECoG</a:t>
            </a:r>
            <a:r>
              <a:rPr lang="en-GB" dirty="0" smtClean="0"/>
              <a:t> – Alpha Coherence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394692" y="297335"/>
            <a:ext cx="46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α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376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01" y="2738226"/>
            <a:ext cx="8786324" cy="4197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00" y="95250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HMM for OFF L-DOPA – All Patients – MAR 11</a:t>
            </a:r>
            <a:r>
              <a:rPr lang="en-GB" baseline="30000" dirty="0" smtClean="0"/>
              <a:t>th</a:t>
            </a:r>
            <a:r>
              <a:rPr lang="en-GB" dirty="0" smtClean="0"/>
              <a:t> Ord.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50" y="586235"/>
            <a:ext cx="9698026" cy="23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" y="95250"/>
            <a:ext cx="79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 State HMM for OFF L-DOPA – All Patients – MT 7 Tapers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08886" y="650789"/>
            <a:ext cx="7426922" cy="6207211"/>
            <a:chOff x="1282700" y="-838020"/>
            <a:chExt cx="9494826" cy="79355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2700" y="2561667"/>
              <a:ext cx="9494826" cy="45358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3780" y="-838020"/>
              <a:ext cx="9303746" cy="3691226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 flipH="1">
            <a:off x="8452022" y="1459987"/>
            <a:ext cx="1408670" cy="29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3600" y="813656"/>
            <a:ext cx="265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State 4 is pathological beta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7" y="3496962"/>
            <a:ext cx="7216346" cy="3447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633906"/>
            <a:ext cx="7216346" cy="2863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" y="95250"/>
            <a:ext cx="79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 State HMM for OFF L-DOPA – All Patients – MT 7 Tapers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58" y="0"/>
            <a:ext cx="6058199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135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West</dc:creator>
  <cp:lastModifiedBy>Tim West</cp:lastModifiedBy>
  <cp:revision>19</cp:revision>
  <cp:lastPrinted>2018-07-06T12:34:41Z</cp:lastPrinted>
  <dcterms:created xsi:type="dcterms:W3CDTF">2018-07-03T15:49:02Z</dcterms:created>
  <dcterms:modified xsi:type="dcterms:W3CDTF">2018-07-09T09:19:59Z</dcterms:modified>
</cp:coreProperties>
</file>