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3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1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3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3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7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2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5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1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1C0B-D7C3-4056-A242-9E9A74FECBCB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4642-7527-4691-AA8B-556948C19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1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4" y="476100"/>
            <a:ext cx="12004652" cy="47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767756"/>
            <a:ext cx="11233363" cy="53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1715" y="142875"/>
            <a:ext cx="12246108" cy="6192194"/>
            <a:chOff x="-121715" y="595956"/>
            <a:chExt cx="12246108" cy="61921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0273" r="8784"/>
            <a:stretch/>
          </p:blipFill>
          <p:spPr>
            <a:xfrm>
              <a:off x="123568" y="4897287"/>
              <a:ext cx="11994563" cy="18908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8750" r="8750"/>
            <a:stretch/>
          </p:blipFill>
          <p:spPr>
            <a:xfrm>
              <a:off x="-121715" y="2866768"/>
              <a:ext cx="12246108" cy="18940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8906" r="8906" b="50122"/>
            <a:stretch/>
          </p:blipFill>
          <p:spPr>
            <a:xfrm>
              <a:off x="-95251" y="595956"/>
              <a:ext cx="12192001" cy="2030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41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West</dc:creator>
  <cp:lastModifiedBy>Tim West</cp:lastModifiedBy>
  <cp:revision>5</cp:revision>
  <dcterms:created xsi:type="dcterms:W3CDTF">2018-07-06T17:28:39Z</dcterms:created>
  <dcterms:modified xsi:type="dcterms:W3CDTF">2018-07-09T08:55:24Z</dcterms:modified>
</cp:coreProperties>
</file>