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5" d="100"/>
          <a:sy n="95" d="100"/>
        </p:scale>
        <p:origin x="237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4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3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2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8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6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AEB6-018B-4CDF-ABA4-6B102BC93BB2}" type="datetimeFigureOut">
              <a:rPr lang="en-GB" smtClean="0"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F37D-8FD0-4F05-B0D1-020201213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8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file:///C:\Users\Tim\Documents\Work\LitvakProject\NPD_Verify\MVAR_model\figures\1link\outputs_1link3.jpg" TargetMode="External"/><Relationship Id="rId7" Type="http://schemas.openxmlformats.org/officeDocument/2006/relationships/image" Target="file:///C:\Users\Tim\Documents\Work\LitvakProject\NPD_Verify\MVAR_model\figures\1link\outputs_1link5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file:///C:\Users\Tim\Documents\Work\LitvakProject\NPD_Verify\MVAR_model\figures\1link\outputs_1link7.jpg" TargetMode="External"/><Relationship Id="rId5" Type="http://schemas.openxmlformats.org/officeDocument/2006/relationships/image" Target="file:///C:\Users\Tim\Documents\Work\LitvakProject\NPD_Verify\MVAR_model\figures\1link\outputs_1link4.jpg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image" Target="file:///C:\Users\Tim\Documents\Work\LitvakProject\NPD_Verify\MVAR_model\figures\1link\outputs_1link6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file:///C:\Users\Tim\Documents\Work\LitvakProject\NPD_Verify\MVAR_model\figures\2link\outputs_2link6.jpg" TargetMode="External"/><Relationship Id="rId3" Type="http://schemas.openxmlformats.org/officeDocument/2006/relationships/image" Target="file:///C:\Users\Tim\Documents\Work\LitvakProject\NPD_Verify\MVAR_model\figures\2link\outputs_2link1.jpg" TargetMode="External"/><Relationship Id="rId7" Type="http://schemas.openxmlformats.org/officeDocument/2006/relationships/image" Target="file:///C:\Users\Tim\Documents\Work\LitvakProject\NPD_Verify\MVAR_model\figures\2link\outputs_2link3.jpg" TargetMode="External"/><Relationship Id="rId12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file:///C:\Users\Tim\Documents\Work\LitvakProject\NPD_Verify\MVAR_model\figures\2link\outputs_2link5.jpg" TargetMode="External"/><Relationship Id="rId5" Type="http://schemas.openxmlformats.org/officeDocument/2006/relationships/image" Target="file:///C:\Users\Tim\Documents\Work\LitvakProject\NPD_Verify\MVAR_model\figures\2link\outputs_2link2.jpg" TargetMode="External"/><Relationship Id="rId15" Type="http://schemas.openxmlformats.org/officeDocument/2006/relationships/image" Target="file:///C:\Users\Tim\Documents\Work\LitvakProject\NPD_Verify\MVAR_model\figures\2link\outputs_2link7.jpg" TargetMode="External"/><Relationship Id="rId10" Type="http://schemas.openxmlformats.org/officeDocument/2006/relationships/image" Target="../media/image10.jpg"/><Relationship Id="rId4" Type="http://schemas.openxmlformats.org/officeDocument/2006/relationships/image" Target="../media/image7.jpg"/><Relationship Id="rId9" Type="http://schemas.openxmlformats.org/officeDocument/2006/relationships/image" Target="file:///C:\Users\Tim\Documents\Work\LitvakProject\NPD_Verify\MVAR_model\figures\2link\outputs_2link4.jpg" TargetMode="External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3" y="6109510"/>
            <a:ext cx="3116075" cy="2699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3" y="3242376"/>
            <a:ext cx="3116075" cy="2710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" y="3242376"/>
            <a:ext cx="3116075" cy="2712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84" y="302833"/>
            <a:ext cx="3116075" cy="27831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" y="299108"/>
            <a:ext cx="3116075" cy="278525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64827" y="784211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384125" y="642343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205855" y="786642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35657" y="709186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3482" y="7142041"/>
            <a:ext cx="5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6723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564827" y="7842118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384125" y="6423430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205855" y="7866421"/>
            <a:ext cx="649357" cy="6493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35657" y="7091868"/>
            <a:ext cx="373127" cy="7502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3482" y="7142041"/>
            <a:ext cx="56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0.5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88" y="5773537"/>
            <a:ext cx="3069828" cy="2659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67" y="4432972"/>
            <a:ext cx="3069827" cy="26704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87" y="536709"/>
            <a:ext cx="3069828" cy="265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52" y="826102"/>
            <a:ext cx="3069827" cy="2670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1" y="2987755"/>
            <a:ext cx="3069828" cy="2672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9" y="151231"/>
            <a:ext cx="3069827" cy="2741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1" y="149127"/>
            <a:ext cx="3069828" cy="27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</Words>
  <Application>Microsoft Office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</dc:creator>
  <cp:lastModifiedBy>West</cp:lastModifiedBy>
  <cp:revision>1</cp:revision>
  <dcterms:created xsi:type="dcterms:W3CDTF">2017-05-15T16:14:26Z</dcterms:created>
  <dcterms:modified xsi:type="dcterms:W3CDTF">2017-05-15T16:20:34Z</dcterms:modified>
</cp:coreProperties>
</file>