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9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42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59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62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33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24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13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62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98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4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6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0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38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file:///C:\Users\Tim\Documents\Work\LitvakProject\NPD_Verify\MVAR_model\figures\1link\outputs_1link3.jpg" TargetMode="External"/><Relationship Id="rId7" Type="http://schemas.openxmlformats.org/officeDocument/2006/relationships/image" Target="file:///C:\Users\Tim\Documents\Work\LitvakProject\NPD_Verify\MVAR_model\figures\1link\outputs_1link5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file:///C:\Users\Tim\Documents\Work\LitvakProject\NPD_Verify\MVAR_model\figures\1link\outputs_1link7.jpg" TargetMode="External"/><Relationship Id="rId5" Type="http://schemas.openxmlformats.org/officeDocument/2006/relationships/image" Target="file:///C:\Users\Tim\Documents\Work\LitvakProject\NPD_Verify\MVAR_model\figures\1link\outputs_1link4.jpg" TargetMode="External"/><Relationship Id="rId10" Type="http://schemas.openxmlformats.org/officeDocument/2006/relationships/image" Target="../media/image5.jpeg"/><Relationship Id="rId4" Type="http://schemas.openxmlformats.org/officeDocument/2006/relationships/image" Target="../media/image2.jpeg"/><Relationship Id="rId9" Type="http://schemas.openxmlformats.org/officeDocument/2006/relationships/image" Target="file:///C:\Users\Tim\Documents\Work\LitvakProject\NPD_Verify\MVAR_model\figures\1link\outputs_1link6.jp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file:///C:\Users\Tim\Documents\Work\LitvakProject\NPD_Verify\MVAR_model\figures\2link\outputs_2link1.jpg" TargetMode="External"/><Relationship Id="rId7" Type="http://schemas.openxmlformats.org/officeDocument/2006/relationships/image" Target="file:///C:\Users\Tim\Documents\Work\LitvakProject\NPD_Verify\MVAR_model\figures\2link\outputs_2link3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file:///C:\Users\Tim\Documents\Work\LitvakProject\NPD_Verify\MVAR_model\figures\2link\outputs_2link5.jpg" TargetMode="External"/><Relationship Id="rId5" Type="http://schemas.openxmlformats.org/officeDocument/2006/relationships/image" Target="file:///C:\Users\Tim\Documents\Work\LitvakProject\NPD_Verify\MVAR_model\figures\2link\outputs_2link2.jpg" TargetMode="External"/><Relationship Id="rId10" Type="http://schemas.openxmlformats.org/officeDocument/2006/relationships/image" Target="../media/image10.jpeg"/><Relationship Id="rId4" Type="http://schemas.openxmlformats.org/officeDocument/2006/relationships/image" Target="../media/image7.jpeg"/><Relationship Id="rId9" Type="http://schemas.openxmlformats.org/officeDocument/2006/relationships/image" Target="file:///C:\Users\Tim\Documents\Work\LitvakProject\NPD_Verify\MVAR_model\figures\2link\outputs_2link4.jp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file:///C:\Users\Tim\Documents\Work\LitvakProject\NPD_Verify\MVAR_model\figures\doubled\outputs_dbled1.jpg" TargetMode="External"/><Relationship Id="rId7" Type="http://schemas.openxmlformats.org/officeDocument/2006/relationships/image" Target="file:///C:\Users\Tim\Documents\Work\LitvakProject\NPD_Verify\MVAR_model\figures\doubled\outputs_dbled3.jpg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11" Type="http://schemas.openxmlformats.org/officeDocument/2006/relationships/image" Target="file:///C:\Users\Tim\Documents\Work\LitvakProject\NPD_Verify\MVAR_model\figures\doubled\outputs_dbled5.jpg" TargetMode="External"/><Relationship Id="rId5" Type="http://schemas.openxmlformats.org/officeDocument/2006/relationships/image" Target="file:///C:\Users\Tim\Documents\Work\LitvakProject\NPD_Verify\MVAR_model\figures\doubled\outputs_dbled2.jpg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jpeg"/><Relationship Id="rId9" Type="http://schemas.openxmlformats.org/officeDocument/2006/relationships/image" Target="file:///C:\Users\Tim\Documents\Work\LitvakProject\NPD_Verify\MVAR_model\figures\doubled\outputs_dbled4.jp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file:///C:\Users\twest\Documents\Work\PhD\NPD_Validate\MVAR_model\figures\4link\outputs_4link3.jpg" TargetMode="External"/><Relationship Id="rId7" Type="http://schemas.openxmlformats.org/officeDocument/2006/relationships/image" Target="file:///C:\Users\twest\Documents\Work\PhD\NPD_Validate\MVAR_model\figures\4link\outputs_4link5.jpg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11" Type="http://schemas.openxmlformats.org/officeDocument/2006/relationships/image" Target="file:///C:\Users\twest\Documents\Work\PhD\NPD_Validate\MVAR_model\figures\4link\outputs_4link8.jpg" TargetMode="External"/><Relationship Id="rId5" Type="http://schemas.openxmlformats.org/officeDocument/2006/relationships/image" Target="file:///C:\Users\twest\Documents\Work\PhD\NPD_Validate\MVAR_model\figures\4link\outputs_4link4.jpg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jpeg"/><Relationship Id="rId9" Type="http://schemas.openxmlformats.org/officeDocument/2006/relationships/image" Target="file:///C:\Users\twest\Documents\Work\PhD\NPD_Validate\MVAR_model\figures\4link\outputs_4link7.jp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file:///C:\Users\twest\Documents\Work\PhD\NPD_Validate\MVAR_model\figures\split4link\outputs_split4link3.jpg" TargetMode="External"/><Relationship Id="rId7" Type="http://schemas.openxmlformats.org/officeDocument/2006/relationships/image" Target="file:///C:\Users\twest\Documents\Work\PhD\NPD_Validate\MVAR_model\figures\split4link\outputs_split4link5.jpg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file:///C:\Users\twest\Documents\Work\PhD\NPD_Validate\MVAR_model\figures\split4link\outputs_split4link8.jpg" TargetMode="External"/><Relationship Id="rId5" Type="http://schemas.openxmlformats.org/officeDocument/2006/relationships/image" Target="file:///C:\Users\twest\Documents\Work\PhD\NPD_Validate\MVAR_model\figures\split4link\outputs_split4link4.jpg" TargetMode="External"/><Relationship Id="rId10" Type="http://schemas.openxmlformats.org/officeDocument/2006/relationships/image" Target="../media/image25.jpeg"/><Relationship Id="rId4" Type="http://schemas.openxmlformats.org/officeDocument/2006/relationships/image" Target="../media/image22.jpeg"/><Relationship Id="rId9" Type="http://schemas.openxmlformats.org/officeDocument/2006/relationships/image" Target="file:///C:\Users\twest\Documents\Work\PhD\NPD_Validate\MVAR_model\figures\split4link\outputs_split4link7.jp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83" y="6109510"/>
            <a:ext cx="3116075" cy="26999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83" y="3242376"/>
            <a:ext cx="3116075" cy="27107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51" y="3242376"/>
            <a:ext cx="3116075" cy="27127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84" y="302833"/>
            <a:ext cx="3116075" cy="27831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51" y="299108"/>
            <a:ext cx="3116075" cy="2785259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64827" y="7842118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1384125" y="6423430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205855" y="7866421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35657" y="7091868"/>
            <a:ext cx="373127" cy="7502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22220" y="7189994"/>
            <a:ext cx="702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T(1) 0.5</a:t>
            </a:r>
          </a:p>
        </p:txBody>
      </p:sp>
    </p:spTree>
    <p:extLst>
      <p:ext uri="{BB962C8B-B14F-4D97-AF65-F5344CB8AC3E}">
        <p14:creationId xmlns:p14="http://schemas.microsoft.com/office/powerpoint/2010/main" val="116723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726526" y="129868"/>
            <a:ext cx="1011505" cy="1044694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077169" y="1722438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896467" y="303750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5718197" y="1746741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47999" y="972188"/>
            <a:ext cx="373127" cy="7502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45824" y="1022361"/>
            <a:ext cx="562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0.5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844" y="5923498"/>
            <a:ext cx="3069828" cy="26598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" y="5988927"/>
            <a:ext cx="3069827" cy="26704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844" y="3158009"/>
            <a:ext cx="3069828" cy="2659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" y="3147363"/>
            <a:ext cx="3069827" cy="2670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7" y="303750"/>
            <a:ext cx="3069828" cy="267253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4593006" y="945867"/>
            <a:ext cx="442792" cy="76915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7121" y="1064483"/>
            <a:ext cx="562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0.5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019300" y="5923498"/>
            <a:ext cx="3428699" cy="197902"/>
            <a:chOff x="2019300" y="5923498"/>
            <a:chExt cx="3428699" cy="197902"/>
          </a:xfrm>
        </p:grpSpPr>
        <p:sp>
          <p:nvSpPr>
            <p:cNvPr id="7" name="TextBox 6"/>
            <p:cNvSpPr txBox="1"/>
            <p:nvPr/>
          </p:nvSpPr>
          <p:spPr>
            <a:xfrm>
              <a:off x="2566035" y="5923498"/>
              <a:ext cx="1371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 smtClean="0"/>
                <a:t>1</a:t>
              </a:r>
              <a:endParaRPr lang="en-GB" sz="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19300" y="6051550"/>
              <a:ext cx="130175" cy="69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10839" y="5923498"/>
              <a:ext cx="1371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 smtClean="0"/>
                <a:t>1</a:t>
              </a:r>
              <a:endParaRPr lang="en-GB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723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726526" y="129868"/>
            <a:ext cx="1011505" cy="1044694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077169" y="1722438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896467" y="303750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5718197" y="1746741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47999" y="972188"/>
            <a:ext cx="373127" cy="7502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593006" y="945867"/>
            <a:ext cx="442792" cy="76915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56133" y="1064483"/>
            <a:ext cx="702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T(2) 0.5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32" y="5692878"/>
            <a:ext cx="2995932" cy="2595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7" y="5682488"/>
            <a:ext cx="2995933" cy="2606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32" y="2977556"/>
            <a:ext cx="2995932" cy="25958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7" y="2967166"/>
            <a:ext cx="2995933" cy="26062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7" y="133904"/>
            <a:ext cx="2995933" cy="2608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619014" y="1064483"/>
            <a:ext cx="702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T(1) 0.5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59128" y="2047076"/>
            <a:ext cx="68669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42829" y="2099994"/>
            <a:ext cx="702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T(1) 0.5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976438" y="5610052"/>
            <a:ext cx="3381867" cy="267492"/>
            <a:chOff x="2019300" y="5923498"/>
            <a:chExt cx="3381867" cy="267492"/>
          </a:xfrm>
        </p:grpSpPr>
        <p:sp>
          <p:nvSpPr>
            <p:cNvPr id="25" name="TextBox 24"/>
            <p:cNvSpPr txBox="1"/>
            <p:nvPr/>
          </p:nvSpPr>
          <p:spPr>
            <a:xfrm>
              <a:off x="2566035" y="5923498"/>
              <a:ext cx="1371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 smtClean="0"/>
                <a:t>1</a:t>
              </a:r>
              <a:endParaRPr lang="en-GB" sz="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19300" y="6051550"/>
              <a:ext cx="130175" cy="69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64007" y="6006324"/>
              <a:ext cx="1371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 smtClean="0"/>
                <a:t>1</a:t>
              </a:r>
              <a:endParaRPr lang="en-GB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742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886200" y="91440"/>
            <a:ext cx="2859670" cy="2304658"/>
            <a:chOff x="3886200" y="91440"/>
            <a:chExt cx="2859670" cy="2304658"/>
          </a:xfrm>
        </p:grpSpPr>
        <p:sp>
          <p:nvSpPr>
            <p:cNvPr id="4" name="Rectangle 3"/>
            <p:cNvSpPr/>
            <p:nvPr/>
          </p:nvSpPr>
          <p:spPr>
            <a:xfrm>
              <a:off x="3886200" y="91440"/>
              <a:ext cx="1011505" cy="1044694"/>
            </a:xfrm>
            <a:prstGeom prst="rect">
              <a:avLst/>
            </a:prstGeom>
            <a:solidFill>
              <a:schemeClr val="bg2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4077169" y="1722438"/>
              <a:ext cx="649357" cy="64935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077169" y="303750"/>
              <a:ext cx="649357" cy="64935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5718197" y="1746741"/>
              <a:ext cx="649357" cy="64935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819077" y="620541"/>
              <a:ext cx="781623" cy="429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819077" y="235242"/>
              <a:ext cx="702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/>
                <a:t>T(1) </a:t>
              </a:r>
              <a:r>
                <a:rPr lang="en-GB" sz="1200" i="1" dirty="0"/>
                <a:t>0.5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5718197" y="303750"/>
              <a:ext cx="649357" cy="64935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831550" y="2053101"/>
              <a:ext cx="781623" cy="429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97705" y="2119099"/>
              <a:ext cx="702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/>
                <a:t>T(3) </a:t>
              </a:r>
              <a:r>
                <a:rPr lang="en-GB" sz="1200" i="1" dirty="0"/>
                <a:t>0.5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6042875" y="1046307"/>
              <a:ext cx="0" cy="602933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042875" y="1136134"/>
              <a:ext cx="702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/>
                <a:t>T(2) </a:t>
              </a:r>
              <a:r>
                <a:rPr lang="en-GB" sz="1200" i="1" dirty="0"/>
                <a:t>0.5</a:t>
              </a:r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30" y="292231"/>
            <a:ext cx="3221449" cy="224180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212907"/>
            <a:ext cx="3221449" cy="224180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49" y="3223491"/>
            <a:ext cx="3221450" cy="222823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9" y="5600395"/>
            <a:ext cx="3221449" cy="224180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49" y="5613965"/>
            <a:ext cx="3221450" cy="222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2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4480729" y="103811"/>
            <a:ext cx="1034015" cy="2112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 rot="2700000">
            <a:off x="4967389" y="303241"/>
            <a:ext cx="1034015" cy="719270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4185680" y="414655"/>
            <a:ext cx="2445689" cy="2480945"/>
            <a:chOff x="1326349" y="3542250"/>
            <a:chExt cx="3492728" cy="3543077"/>
          </a:xfrm>
        </p:grpSpPr>
        <p:sp>
          <p:nvSpPr>
            <p:cNvPr id="6" name="Oval 5"/>
            <p:cNvSpPr/>
            <p:nvPr/>
          </p:nvSpPr>
          <p:spPr>
            <a:xfrm>
              <a:off x="2794026" y="3542250"/>
              <a:ext cx="649357" cy="64935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326349" y="4990050"/>
              <a:ext cx="649357" cy="64935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169720" y="4990049"/>
              <a:ext cx="649357" cy="64935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763542" y="6435970"/>
              <a:ext cx="649357" cy="64935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975706" y="4225408"/>
              <a:ext cx="752183" cy="76464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443381" y="4225407"/>
              <a:ext cx="715490" cy="76464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75707" y="5639406"/>
              <a:ext cx="720914" cy="73726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7" y="196580"/>
            <a:ext cx="3165400" cy="22027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67" y="2925963"/>
            <a:ext cx="3165400" cy="22027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71" y="5298496"/>
            <a:ext cx="3165400" cy="21894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7" y="5285162"/>
            <a:ext cx="3165400" cy="220279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77" y="2939297"/>
            <a:ext cx="3165400" cy="218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8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41224" y="413999"/>
            <a:ext cx="2445689" cy="2480945"/>
            <a:chOff x="1326349" y="3542250"/>
            <a:chExt cx="3492728" cy="3543077"/>
          </a:xfrm>
        </p:grpSpPr>
        <p:sp>
          <p:nvSpPr>
            <p:cNvPr id="5" name="Oval 4"/>
            <p:cNvSpPr/>
            <p:nvPr/>
          </p:nvSpPr>
          <p:spPr>
            <a:xfrm>
              <a:off x="2794026" y="3542250"/>
              <a:ext cx="649357" cy="64935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326349" y="4990050"/>
              <a:ext cx="649357" cy="64935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169720" y="4990049"/>
              <a:ext cx="649357" cy="64935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763542" y="6435970"/>
              <a:ext cx="649357" cy="64935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975706" y="4225408"/>
              <a:ext cx="752183" cy="76464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443381" y="4225407"/>
              <a:ext cx="715490" cy="76464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75707" y="5639406"/>
              <a:ext cx="720914" cy="73726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479630" y="5671329"/>
              <a:ext cx="752183" cy="76464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863330" y="251365"/>
            <a:ext cx="859625" cy="299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1504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09064" y="1459447"/>
            <a:ext cx="3017051" cy="3060543"/>
            <a:chOff x="1326349" y="3542250"/>
            <a:chExt cx="3492728" cy="3543077"/>
          </a:xfrm>
        </p:grpSpPr>
        <p:sp>
          <p:nvSpPr>
            <p:cNvPr id="5" name="Oval 4"/>
            <p:cNvSpPr/>
            <p:nvPr/>
          </p:nvSpPr>
          <p:spPr>
            <a:xfrm>
              <a:off x="2794026" y="3542250"/>
              <a:ext cx="649357" cy="64935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326349" y="4990050"/>
              <a:ext cx="649357" cy="64935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169720" y="4990049"/>
              <a:ext cx="649357" cy="64935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158871" y="6435970"/>
              <a:ext cx="649357" cy="64935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975706" y="4225408"/>
              <a:ext cx="752183" cy="76464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443381" y="4225407"/>
              <a:ext cx="715490" cy="76464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1975706" y="5550336"/>
              <a:ext cx="2122457" cy="121031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488950" y="5694309"/>
              <a:ext cx="5448" cy="686757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1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53</Words>
  <Application>Microsoft Office PowerPoint</Application>
  <PresentationFormat>A4 Paper (210x297 mm)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</dc:creator>
  <cp:lastModifiedBy>Tim West</cp:lastModifiedBy>
  <cp:revision>13</cp:revision>
  <dcterms:created xsi:type="dcterms:W3CDTF">2017-05-15T16:14:26Z</dcterms:created>
  <dcterms:modified xsi:type="dcterms:W3CDTF">2017-05-16T16:28:58Z</dcterms:modified>
</cp:coreProperties>
</file>