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>
        <p:scale>
          <a:sx n="125" d="100"/>
          <a:sy n="125" d="100"/>
        </p:scale>
        <p:origin x="19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42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59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62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33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24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13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62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98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24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6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0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1AEB6-018B-4CDF-ABA4-6B102BC93BB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38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file:///C:\Users\Tim\Documents\Work\LitvakProject\NPD_Verify\MVAR_model\figures\1link\outputs_1link3.jpg" TargetMode="External"/><Relationship Id="rId7" Type="http://schemas.openxmlformats.org/officeDocument/2006/relationships/image" Target="file:///C:\Users\Tim\Documents\Work\LitvakProject\NPD_Verify\MVAR_model\figures\1link\outputs_1link5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file:///C:\Users\Tim\Documents\Work\LitvakProject\NPD_Verify\MVAR_model\figures\1link\outputs_1link7.jpg" TargetMode="External"/><Relationship Id="rId5" Type="http://schemas.openxmlformats.org/officeDocument/2006/relationships/image" Target="file:///C:\Users\Tim\Documents\Work\LitvakProject\NPD_Verify\MVAR_model\figures\1link\outputs_1link4.jpg" TargetMode="External"/><Relationship Id="rId10" Type="http://schemas.openxmlformats.org/officeDocument/2006/relationships/image" Target="../media/image5.jpeg"/><Relationship Id="rId4" Type="http://schemas.openxmlformats.org/officeDocument/2006/relationships/image" Target="../media/image2.jpeg"/><Relationship Id="rId9" Type="http://schemas.openxmlformats.org/officeDocument/2006/relationships/image" Target="file:///C:\Users\Tim\Documents\Work\LitvakProject\NPD_Verify\MVAR_model\figures\1link\outputs_1link6.jp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file:///C:\Users\Tim\Documents\Work\LitvakProject\NPD_Verify\MVAR_model\figures\2link\outputs_2link1.jpg" TargetMode="External"/><Relationship Id="rId7" Type="http://schemas.openxmlformats.org/officeDocument/2006/relationships/image" Target="file:///C:\Users\Tim\Documents\Work\LitvakProject\NPD_Verify\MVAR_model\figures\2link\outputs_2link3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file:///C:\Users\Tim\Documents\Work\LitvakProject\NPD_Verify\MVAR_model\figures\2link\outputs_2link5.jpg" TargetMode="External"/><Relationship Id="rId5" Type="http://schemas.openxmlformats.org/officeDocument/2006/relationships/image" Target="file:///C:\Users\Tim\Documents\Work\LitvakProject\NPD_Verify\MVAR_model\figures\2link\outputs_2link2.jpg" TargetMode="External"/><Relationship Id="rId10" Type="http://schemas.openxmlformats.org/officeDocument/2006/relationships/image" Target="../media/image10.jpeg"/><Relationship Id="rId4" Type="http://schemas.openxmlformats.org/officeDocument/2006/relationships/image" Target="../media/image7.jpeg"/><Relationship Id="rId9" Type="http://schemas.openxmlformats.org/officeDocument/2006/relationships/image" Target="file:///C:\Users\Tim\Documents\Work\LitvakProject\NPD_Verify\MVAR_model\figures\2link\outputs_2link4.jp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file:///C:\Users\Tim\Documents\Work\LitvakProject\NPD_Verify\MVAR_model\figures\doubled\outputs_dbled1.jpg" TargetMode="External"/><Relationship Id="rId7" Type="http://schemas.openxmlformats.org/officeDocument/2006/relationships/image" Target="file:///C:\Users\Tim\Documents\Work\LitvakProject\NPD_Verify\MVAR_model\figures\doubled\outputs_dbled3.jpg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11" Type="http://schemas.openxmlformats.org/officeDocument/2006/relationships/image" Target="file:///C:\Users\Tim\Documents\Work\LitvakProject\NPD_Verify\MVAR_model\figures\doubled\outputs_dbled5.jpg" TargetMode="External"/><Relationship Id="rId5" Type="http://schemas.openxmlformats.org/officeDocument/2006/relationships/image" Target="file:///C:\Users\Tim\Documents\Work\LitvakProject\NPD_Verify\MVAR_model\figures\doubled\outputs_dbled2.jpg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jpeg"/><Relationship Id="rId9" Type="http://schemas.openxmlformats.org/officeDocument/2006/relationships/image" Target="file:///C:\Users\Tim\Documents\Work\LitvakProject\NPD_Verify\MVAR_model\figures\doubled\outputs_dbled4.jp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83" y="6109510"/>
            <a:ext cx="3116075" cy="26999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83" y="3242376"/>
            <a:ext cx="3116075" cy="27107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51" y="3242376"/>
            <a:ext cx="3116075" cy="27127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84" y="302833"/>
            <a:ext cx="3116075" cy="27831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51" y="299108"/>
            <a:ext cx="3116075" cy="2785259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64827" y="7842118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1384125" y="6423430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2205855" y="7866421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35657" y="7091868"/>
            <a:ext cx="373127" cy="7502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22220" y="7189994"/>
            <a:ext cx="702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T(1) 0.5</a:t>
            </a:r>
          </a:p>
        </p:txBody>
      </p:sp>
    </p:spTree>
    <p:extLst>
      <p:ext uri="{BB962C8B-B14F-4D97-AF65-F5344CB8AC3E}">
        <p14:creationId xmlns:p14="http://schemas.microsoft.com/office/powerpoint/2010/main" val="116723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4077169" y="1722438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896467" y="303750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5718197" y="1746741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447999" y="972188"/>
            <a:ext cx="373127" cy="7502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45824" y="1022361"/>
            <a:ext cx="562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0.5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844" y="5923498"/>
            <a:ext cx="3069828" cy="26598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8" y="5988927"/>
            <a:ext cx="3069827" cy="26704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844" y="3158009"/>
            <a:ext cx="3069828" cy="2659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8" y="3147363"/>
            <a:ext cx="3069827" cy="26704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7" y="303750"/>
            <a:ext cx="3069828" cy="267253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4593006" y="945867"/>
            <a:ext cx="442792" cy="76915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7121" y="1064483"/>
            <a:ext cx="562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15723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4077169" y="1722438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896467" y="303750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5718197" y="1746741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447999" y="972188"/>
            <a:ext cx="373127" cy="7502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593006" y="945867"/>
            <a:ext cx="442792" cy="76915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56133" y="1064483"/>
            <a:ext cx="702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T(2) 0.5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32" y="5692878"/>
            <a:ext cx="2995932" cy="25958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7" y="5682488"/>
            <a:ext cx="2995933" cy="2606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32" y="2977556"/>
            <a:ext cx="2995932" cy="25958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7" y="2967166"/>
            <a:ext cx="2995933" cy="26062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7" y="133904"/>
            <a:ext cx="2995933" cy="2608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619014" y="1064483"/>
            <a:ext cx="702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T(1) 0.5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59128" y="2047076"/>
            <a:ext cx="68669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42829" y="2099994"/>
            <a:ext cx="702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T(1) 0.5</a:t>
            </a:r>
          </a:p>
        </p:txBody>
      </p:sp>
    </p:spTree>
    <p:extLst>
      <p:ext uri="{BB962C8B-B14F-4D97-AF65-F5344CB8AC3E}">
        <p14:creationId xmlns:p14="http://schemas.microsoft.com/office/powerpoint/2010/main" val="85742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4077169" y="1722438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077169" y="303750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5718197" y="1746741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01395" y="1038225"/>
            <a:ext cx="0" cy="66513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89128" y="1202982"/>
            <a:ext cx="702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T(2) 0.5</a:t>
            </a:r>
          </a:p>
        </p:txBody>
      </p:sp>
      <p:sp>
        <p:nvSpPr>
          <p:cNvPr id="20" name="Oval 19"/>
          <p:cNvSpPr/>
          <p:nvPr/>
        </p:nvSpPr>
        <p:spPr>
          <a:xfrm>
            <a:off x="5718197" y="303750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3902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30</Words>
  <Application>Microsoft Office PowerPoint</Application>
  <PresentationFormat>A4 Paper (210x297 mm)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</dc:creator>
  <cp:lastModifiedBy>Tim West</cp:lastModifiedBy>
  <cp:revision>5</cp:revision>
  <dcterms:created xsi:type="dcterms:W3CDTF">2017-05-15T16:14:26Z</dcterms:created>
  <dcterms:modified xsi:type="dcterms:W3CDTF">2017-05-16T10:47:55Z</dcterms:modified>
</cp:coreProperties>
</file>