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>
        <p:scale>
          <a:sx n="100" d="100"/>
          <a:sy n="100" d="100"/>
        </p:scale>
        <p:origin x="58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14DF-5A54-4AC1-9C3C-E6D7D51A8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FA0BE-8C86-4220-B831-E28FBF2CD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E3BF-7D71-4FE8-BEC4-47AAB54B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A2A-C0B3-474F-BFFF-EE70EE799271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1EC0A-0474-489E-ACED-AE48415D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5AD95-AD3D-4445-8D38-E45E2A1E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16D4-91DA-4CF9-9BEE-FD64E4BF7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50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5046-2C66-4A6A-BA8F-6ABCE5F8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42FA0-6085-41EE-8F57-EABCC0E35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5A4AD-9425-432A-B9DA-7E724859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A2A-C0B3-474F-BFFF-EE70EE799271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96191-CEA9-4093-AEFF-392B9A70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49510-9A47-4E14-9588-6C154049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16D4-91DA-4CF9-9BEE-FD64E4BF7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30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89BC81-82A2-41CB-B060-6261EB43F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3A4DB-9857-4FC5-8322-5B2EAD77F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D4475-A7D1-44A4-BA47-9A58B2E9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A2A-C0B3-474F-BFFF-EE70EE799271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5F221-7CCD-4526-8E51-89C37DBA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280E6-2B8D-4BF4-95AE-456E6500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16D4-91DA-4CF9-9BEE-FD64E4BF7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08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0B1E-ED81-4B87-9DE7-C53AD2D5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9E6B-3712-4132-87C7-853FB8B2F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EF5BA-0F66-4884-8A37-EBB74100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A2A-C0B3-474F-BFFF-EE70EE799271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41AF0-1CA5-4102-B54C-14943769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C2DAC-298D-474C-A9FE-047007A0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16D4-91DA-4CF9-9BEE-FD64E4BF7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68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E10D-05E7-4FC6-8A3E-23A650A4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05D34-23D6-4CDC-BB99-198ACCCD2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78E81-BB50-47E4-807C-2C143974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A2A-C0B3-474F-BFFF-EE70EE799271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AA3E1-6583-4E3A-8178-6E7E3F17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DB21F-516E-4954-B359-F29F6149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16D4-91DA-4CF9-9BEE-FD64E4BF7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39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8E3B-0B3A-4C8F-A320-C41AE05B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BA1-AF6A-4403-B0F5-FB5FB8343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C7D1C-BF80-4CE5-9386-C29FDC83A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6BC8D-1F78-4D78-B0F0-BAD845DC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A2A-C0B3-474F-BFFF-EE70EE799271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CCE31-BA07-4768-91B0-4619F177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39630-59B0-449D-8CDF-EF12D3D9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16D4-91DA-4CF9-9BEE-FD64E4BF7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22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15CA-2D8E-4A21-9BB6-BC0DF8CE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C3265-2209-4C03-9FED-31E9D9051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4E38A-C54A-4C3C-B278-69840005F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A704B-C512-4E1D-8F62-C3DCAAD6F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D128C-DE11-4F8A-BE9C-1389D1167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DB943-5821-4F9D-8868-C9D0460D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A2A-C0B3-474F-BFFF-EE70EE799271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B8B92-E218-4072-BDE5-924C45C0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E0F0B-A44B-4F8C-BFB3-A523E5BF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16D4-91DA-4CF9-9BEE-FD64E4BF7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03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2DB4-1EBF-4535-8E9E-4852EA35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78804-6573-42DF-AC8A-CE2EEB69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A2A-C0B3-474F-BFFF-EE70EE799271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51BE7-1E58-4713-916A-C4E06A31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65BFF-D679-4D39-9B50-2C8F7BC9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16D4-91DA-4CF9-9BEE-FD64E4BF7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87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91B08-A50F-41F6-9E7D-02F74DE0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A2A-C0B3-474F-BFFF-EE70EE799271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20088-F4E2-4E92-A5D9-A1B8D170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18AF8-98EA-4A23-945C-819A19FE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16D4-91DA-4CF9-9BEE-FD64E4BF7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41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E20B-D0A8-436C-A8B3-89183018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FD541-DBE4-40D9-B65E-AB8018BDE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12C5C-9786-4F5E-B5D0-5A132B2B6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9DC71-6FD9-4691-BFC8-C24AC319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A2A-C0B3-474F-BFFF-EE70EE799271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21A31-9573-43E8-B17D-F4775B8A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2D0A8-D22D-40A1-9B93-662A9E5B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16D4-91DA-4CF9-9BEE-FD64E4BF7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30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F8E3-5B41-4873-823B-858109B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78A3B-83AF-4869-8F51-FA0AE9B0A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C4966-84E7-4501-A4E7-05259547F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02E23-4251-4944-B9C7-5AD8B0E2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A2A-C0B3-474F-BFFF-EE70EE799271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8081A-8455-4D2E-9B5C-F5896AFF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01717-F452-4E2D-BDF4-5EAED80C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16D4-91DA-4CF9-9BEE-FD64E4BF7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16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D17E62-CE4F-4B7C-9F44-1FE6E283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9141A-641B-45CA-84D5-44A4B51B2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99208-08DC-457B-9BFB-03CBE09A4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80A2A-C0B3-474F-BFFF-EE70EE799271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BADA1-D956-40E2-AE48-004FDC818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4A14E-E394-4906-AE26-780020946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716D4-91DA-4CF9-9BEE-FD64E4BF7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5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D21493B-A964-4761-B2BA-FA2AC825E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5384" y="2292711"/>
            <a:ext cx="6888124" cy="452348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595CC1-F58D-4D09-89B9-2A8023F8463C}"/>
              </a:ext>
            </a:extLst>
          </p:cNvPr>
          <p:cNvCxnSpPr>
            <a:cxnSpLocks/>
          </p:cNvCxnSpPr>
          <p:nvPr/>
        </p:nvCxnSpPr>
        <p:spPr>
          <a:xfrm>
            <a:off x="790575" y="2260722"/>
            <a:ext cx="11029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8338F2-1F8C-4680-ACC6-EE73010A7C2B}"/>
              </a:ext>
            </a:extLst>
          </p:cNvPr>
          <p:cNvCxnSpPr/>
          <p:nvPr/>
        </p:nvCxnSpPr>
        <p:spPr>
          <a:xfrm>
            <a:off x="6227292" y="2490788"/>
            <a:ext cx="0" cy="399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51FF5D2-5598-4B08-A0DE-C06E4165F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441" y="244123"/>
            <a:ext cx="7540810" cy="2008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9B31F0-0DC4-4B7E-9610-88FCED78A8F4}"/>
              </a:ext>
            </a:extLst>
          </p:cNvPr>
          <p:cNvSpPr txBox="1"/>
          <p:nvPr/>
        </p:nvSpPr>
        <p:spPr>
          <a:xfrm>
            <a:off x="242968" y="6479619"/>
            <a:ext cx="251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Coherence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E693B9-71F3-441F-BF31-EDC48082E94C}"/>
              </a:ext>
            </a:extLst>
          </p:cNvPr>
          <p:cNvSpPr txBox="1"/>
          <p:nvPr/>
        </p:nvSpPr>
        <p:spPr>
          <a:xfrm>
            <a:off x="6348493" y="6479619"/>
            <a:ext cx="251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WPLI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2ADB1A-7CC5-4A69-81FA-A6908A570AB6}"/>
              </a:ext>
            </a:extLst>
          </p:cNvPr>
          <p:cNvSpPr txBox="1"/>
          <p:nvPr/>
        </p:nvSpPr>
        <p:spPr>
          <a:xfrm>
            <a:off x="269920" y="1658715"/>
            <a:ext cx="251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Power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A891EA-E4E4-4BAF-B0FD-1CFFC9225841}"/>
              </a:ext>
            </a:extLst>
          </p:cNvPr>
          <p:cNvGrpSpPr/>
          <p:nvPr/>
        </p:nvGrpSpPr>
        <p:grpSpPr>
          <a:xfrm>
            <a:off x="131420" y="2526074"/>
            <a:ext cx="276999" cy="3747483"/>
            <a:chOff x="131420" y="2526074"/>
            <a:chExt cx="276999" cy="374748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CD5B23-B3F1-483F-B16E-0A02D83EEB5A}"/>
                </a:ext>
              </a:extLst>
            </p:cNvPr>
            <p:cNvSpPr txBox="1"/>
            <p:nvPr/>
          </p:nvSpPr>
          <p:spPr>
            <a:xfrm rot="16200000">
              <a:off x="-553018" y="3210512"/>
              <a:ext cx="1645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All Channel Pairs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F1D9F0-C7AB-44D1-9722-A9A14AFED789}"/>
                </a:ext>
              </a:extLst>
            </p:cNvPr>
            <p:cNvSpPr txBox="1"/>
            <p:nvPr/>
          </p:nvSpPr>
          <p:spPr>
            <a:xfrm rot="16200000">
              <a:off x="-553018" y="5312120"/>
              <a:ext cx="1645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TC Channel Pairs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C70A66-54EF-469E-9F9B-ECDC5F756ABA}"/>
              </a:ext>
            </a:extLst>
          </p:cNvPr>
          <p:cNvGrpSpPr/>
          <p:nvPr/>
        </p:nvGrpSpPr>
        <p:grpSpPr>
          <a:xfrm>
            <a:off x="629388" y="2352288"/>
            <a:ext cx="5117525" cy="276999"/>
            <a:chOff x="629388" y="2352288"/>
            <a:chExt cx="5117525" cy="27699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17DA19-0EAA-47AD-AB9A-A60108CEC602}"/>
                </a:ext>
              </a:extLst>
            </p:cNvPr>
            <p:cNvSpPr txBox="1"/>
            <p:nvPr/>
          </p:nvSpPr>
          <p:spPr>
            <a:xfrm>
              <a:off x="629388" y="2352288"/>
              <a:ext cx="138038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Pre-TC Wake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76B169-AC45-47D4-93E5-ADFF72E894CD}"/>
                </a:ext>
              </a:extLst>
            </p:cNvPr>
            <p:cNvSpPr txBox="1"/>
            <p:nvPr/>
          </p:nvSpPr>
          <p:spPr>
            <a:xfrm>
              <a:off x="2536871" y="2352288"/>
              <a:ext cx="125982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Pre-TC Sleep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EB30EB-8166-454B-BFF7-6D15EF5D642A}"/>
                </a:ext>
              </a:extLst>
            </p:cNvPr>
            <p:cNvSpPr txBox="1"/>
            <p:nvPr/>
          </p:nvSpPr>
          <p:spPr>
            <a:xfrm>
              <a:off x="4487090" y="2352288"/>
              <a:ext cx="125982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Post-TC Wake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61B910A4-7CBC-4A9D-96E8-3BCA88B44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836" y="2260722"/>
            <a:ext cx="6986713" cy="458822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C2AA354-4DC5-4AED-A5F9-B68F81398064}"/>
              </a:ext>
            </a:extLst>
          </p:cNvPr>
          <p:cNvGrpSpPr/>
          <p:nvPr/>
        </p:nvGrpSpPr>
        <p:grpSpPr>
          <a:xfrm>
            <a:off x="6868261" y="2323710"/>
            <a:ext cx="5117525" cy="276999"/>
            <a:chOff x="629388" y="2352288"/>
            <a:chExt cx="5117525" cy="27699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48CED1-4190-44DD-901A-DFB5299E7F21}"/>
                </a:ext>
              </a:extLst>
            </p:cNvPr>
            <p:cNvSpPr txBox="1"/>
            <p:nvPr/>
          </p:nvSpPr>
          <p:spPr>
            <a:xfrm>
              <a:off x="629388" y="2352288"/>
              <a:ext cx="138038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Pre-TC Wake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2A6C26-604A-48AA-AD81-67592657E16D}"/>
                </a:ext>
              </a:extLst>
            </p:cNvPr>
            <p:cNvSpPr txBox="1"/>
            <p:nvPr/>
          </p:nvSpPr>
          <p:spPr>
            <a:xfrm>
              <a:off x="2536871" y="2352288"/>
              <a:ext cx="125982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Pre-TC Sleep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49C8EC-2DAD-4667-8E99-1BADCBC31FDA}"/>
                </a:ext>
              </a:extLst>
            </p:cNvPr>
            <p:cNvSpPr txBox="1"/>
            <p:nvPr/>
          </p:nvSpPr>
          <p:spPr>
            <a:xfrm>
              <a:off x="4487090" y="2352288"/>
              <a:ext cx="125982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Post-TC Wake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5E0357-6B98-401F-8ABC-9B9D64D476C8}"/>
              </a:ext>
            </a:extLst>
          </p:cNvPr>
          <p:cNvGrpSpPr/>
          <p:nvPr/>
        </p:nvGrpSpPr>
        <p:grpSpPr>
          <a:xfrm>
            <a:off x="6212697" y="2526074"/>
            <a:ext cx="276999" cy="3747483"/>
            <a:chOff x="131420" y="2526074"/>
            <a:chExt cx="276999" cy="374748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1F3EC3-9137-4875-A0E6-0D286C08CA01}"/>
                </a:ext>
              </a:extLst>
            </p:cNvPr>
            <p:cNvSpPr txBox="1"/>
            <p:nvPr/>
          </p:nvSpPr>
          <p:spPr>
            <a:xfrm rot="16200000">
              <a:off x="-553018" y="3210512"/>
              <a:ext cx="1645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All Channel Pairs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A59DE3-543A-4817-9F2E-B15E66719961}"/>
                </a:ext>
              </a:extLst>
            </p:cNvPr>
            <p:cNvSpPr txBox="1"/>
            <p:nvPr/>
          </p:nvSpPr>
          <p:spPr>
            <a:xfrm rot="16200000">
              <a:off x="-553018" y="5312120"/>
              <a:ext cx="1645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TC Channel Pairs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CE2DD92-E0A8-42A8-8567-0AB08B79783E}"/>
              </a:ext>
            </a:extLst>
          </p:cNvPr>
          <p:cNvGrpSpPr/>
          <p:nvPr/>
        </p:nvGrpSpPr>
        <p:grpSpPr>
          <a:xfrm>
            <a:off x="3745569" y="104341"/>
            <a:ext cx="5117525" cy="276999"/>
            <a:chOff x="629388" y="2352288"/>
            <a:chExt cx="5117525" cy="27699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074CB6A-4AA7-4BE6-BD6C-938E5A6D6900}"/>
                </a:ext>
              </a:extLst>
            </p:cNvPr>
            <p:cNvSpPr txBox="1"/>
            <p:nvPr/>
          </p:nvSpPr>
          <p:spPr>
            <a:xfrm>
              <a:off x="629388" y="2352288"/>
              <a:ext cx="138038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Pre-TC Wake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B87438-F746-4CE8-8564-9C0AA17B5F91}"/>
                </a:ext>
              </a:extLst>
            </p:cNvPr>
            <p:cNvSpPr txBox="1"/>
            <p:nvPr/>
          </p:nvSpPr>
          <p:spPr>
            <a:xfrm>
              <a:off x="2536871" y="2352288"/>
              <a:ext cx="125982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Pre-TC Sleep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20E521-7A4A-44E8-B177-9646D671202A}"/>
                </a:ext>
              </a:extLst>
            </p:cNvPr>
            <p:cNvSpPr txBox="1"/>
            <p:nvPr/>
          </p:nvSpPr>
          <p:spPr>
            <a:xfrm>
              <a:off x="4487090" y="2352288"/>
              <a:ext cx="125982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Post-TC Wake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802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571276-40DF-48FE-8827-D386CD585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056" y="60150"/>
            <a:ext cx="7348907" cy="195749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D5F5850-55B2-473C-B841-01D166FBFFA6}"/>
              </a:ext>
            </a:extLst>
          </p:cNvPr>
          <p:cNvGrpSpPr/>
          <p:nvPr/>
        </p:nvGrpSpPr>
        <p:grpSpPr>
          <a:xfrm>
            <a:off x="634550" y="2262199"/>
            <a:ext cx="11326753" cy="4359446"/>
            <a:chOff x="1580781" y="2912703"/>
            <a:chExt cx="9599472" cy="369464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9C5D589-6C59-4F39-9A6E-25EC295D1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376" r="8179"/>
            <a:stretch/>
          </p:blipFill>
          <p:spPr>
            <a:xfrm>
              <a:off x="1580781" y="2918000"/>
              <a:ext cx="4616812" cy="36893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6F5D94-1AEE-4D6D-BD64-C68DB59E19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840" r="7983"/>
            <a:stretch/>
          </p:blipFill>
          <p:spPr>
            <a:xfrm>
              <a:off x="6522449" y="2912703"/>
              <a:ext cx="4657804" cy="3689350"/>
            </a:xfrm>
            <a:prstGeom prst="rect">
              <a:avLst/>
            </a:prstGeom>
          </p:spPr>
        </p:pic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595CC1-F58D-4D09-89B9-2A8023F8463C}"/>
              </a:ext>
            </a:extLst>
          </p:cNvPr>
          <p:cNvCxnSpPr>
            <a:cxnSpLocks/>
          </p:cNvCxnSpPr>
          <p:nvPr/>
        </p:nvCxnSpPr>
        <p:spPr>
          <a:xfrm>
            <a:off x="790575" y="2100263"/>
            <a:ext cx="11029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8338F2-1F8C-4680-ACC6-EE73010A7C2B}"/>
              </a:ext>
            </a:extLst>
          </p:cNvPr>
          <p:cNvCxnSpPr/>
          <p:nvPr/>
        </p:nvCxnSpPr>
        <p:spPr>
          <a:xfrm>
            <a:off x="6276975" y="2490788"/>
            <a:ext cx="0" cy="399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20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West</dc:creator>
  <cp:lastModifiedBy>West</cp:lastModifiedBy>
  <cp:revision>4</cp:revision>
  <dcterms:created xsi:type="dcterms:W3CDTF">2018-05-16T14:30:59Z</dcterms:created>
  <dcterms:modified xsi:type="dcterms:W3CDTF">2018-05-16T14:44:17Z</dcterms:modified>
</cp:coreProperties>
</file>