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79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91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5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535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68D42D4-F364-5D87-2888-80F50F8AF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45073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86D51-9EDE-76EC-B685-959E5799D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6658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9133A-3D12-5BA4-B9F5-3E7153C5E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6FC4F1A-C04B-26D4-99FF-4842FC770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728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0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19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75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39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4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6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1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9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4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50" r:id="rId13"/>
    <p:sldLayoutId id="2147483651" r:id="rId14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3DEA2FC-D52B-8CA1-95C7-90287B3F5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953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 Gopal</dc:creator>
  <cp:lastModifiedBy>Ram Gopal</cp:lastModifiedBy>
  <cp:revision>7</cp:revision>
  <dcterms:created xsi:type="dcterms:W3CDTF">2022-09-16T16:22:55Z</dcterms:created>
  <dcterms:modified xsi:type="dcterms:W3CDTF">2022-09-16T17:00:35Z</dcterms:modified>
</cp:coreProperties>
</file>