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9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4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91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66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9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4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6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1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D8DF98-8C1F-4D46-9201-EE48AD652590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27B160-A3C9-4A42-9702-65ADBCEC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59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CD2E-0F84-4993-B152-17DF5AB68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Synchronized</a:t>
            </a:r>
            <a:r>
              <a:rPr lang="zh-CN" altLang="en-US" b="1" dirty="0"/>
              <a:t>的底层实现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3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AD8B47-ECB7-49C9-9A5A-FC140FAAA794}"/>
              </a:ext>
            </a:extLst>
          </p:cNvPr>
          <p:cNvSpPr/>
          <p:nvPr/>
        </p:nvSpPr>
        <p:spPr>
          <a:xfrm>
            <a:off x="2038523" y="1124125"/>
            <a:ext cx="8162490" cy="7717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对象实例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C99432-81AA-4B07-9738-3AD3E479849F}"/>
              </a:ext>
            </a:extLst>
          </p:cNvPr>
          <p:cNvSpPr/>
          <p:nvPr/>
        </p:nvSpPr>
        <p:spPr>
          <a:xfrm>
            <a:off x="2038521" y="2164360"/>
            <a:ext cx="3078761" cy="6962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对象头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371530-AC91-4C55-838B-51BDEF34347B}"/>
              </a:ext>
            </a:extLst>
          </p:cNvPr>
          <p:cNvSpPr/>
          <p:nvPr/>
        </p:nvSpPr>
        <p:spPr>
          <a:xfrm>
            <a:off x="5469620" y="2164360"/>
            <a:ext cx="1287709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13C3A0-27F0-43B3-A78F-0964EAAC86D4}"/>
              </a:ext>
            </a:extLst>
          </p:cNvPr>
          <p:cNvSpPr/>
          <p:nvPr/>
        </p:nvSpPr>
        <p:spPr>
          <a:xfrm>
            <a:off x="7109667" y="2164360"/>
            <a:ext cx="1455491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对齐填充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0323E9-432D-4728-9F71-947A0E1A5A66}"/>
              </a:ext>
            </a:extLst>
          </p:cNvPr>
          <p:cNvSpPr/>
          <p:nvPr/>
        </p:nvSpPr>
        <p:spPr>
          <a:xfrm>
            <a:off x="2038521" y="3373773"/>
            <a:ext cx="1287709" cy="69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类型指针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Pointer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F9FB54-6840-4CF6-8357-8D874C81DAFC}"/>
              </a:ext>
            </a:extLst>
          </p:cNvPr>
          <p:cNvSpPr/>
          <p:nvPr/>
        </p:nvSpPr>
        <p:spPr>
          <a:xfrm>
            <a:off x="3829573" y="3373773"/>
            <a:ext cx="1287709" cy="69628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标记字段</a:t>
            </a:r>
            <a:endParaRPr lang="en-US" altLang="zh-CN" sz="1400" dirty="0"/>
          </a:p>
          <a:p>
            <a:pPr algn="ctr"/>
            <a:r>
              <a:rPr lang="en-US" altLang="zh-CN" sz="1400" dirty="0"/>
              <a:t>Mark Word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81D1C4-E384-41CF-BD78-62B62BD1FD04}"/>
              </a:ext>
            </a:extLst>
          </p:cNvPr>
          <p:cNvSpPr/>
          <p:nvPr/>
        </p:nvSpPr>
        <p:spPr>
          <a:xfrm>
            <a:off x="1644241" y="746620"/>
            <a:ext cx="1020940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03FF41F-5920-40E2-87FC-D30FC969D5F0}"/>
              </a:ext>
            </a:extLst>
          </p:cNvPr>
          <p:cNvSpPr/>
          <p:nvPr/>
        </p:nvSpPr>
        <p:spPr>
          <a:xfrm>
            <a:off x="2038521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哈希码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80411C-BCAC-41B2-BDBA-4FCE8DAFAEB0}"/>
              </a:ext>
            </a:extLst>
          </p:cNvPr>
          <p:cNvSpPr/>
          <p:nvPr/>
        </p:nvSpPr>
        <p:spPr>
          <a:xfrm>
            <a:off x="3089240" y="4597167"/>
            <a:ext cx="943765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分代年龄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D463DE-227F-4681-AAA8-510036EFFEF4}"/>
              </a:ext>
            </a:extLst>
          </p:cNvPr>
          <p:cNvSpPr/>
          <p:nvPr/>
        </p:nvSpPr>
        <p:spPr>
          <a:xfrm>
            <a:off x="4278377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锁状态标志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254EB2-780D-45A8-B5AC-D9D193915D85}"/>
              </a:ext>
            </a:extLst>
          </p:cNvPr>
          <p:cNvSpPr/>
          <p:nvPr/>
        </p:nvSpPr>
        <p:spPr>
          <a:xfrm>
            <a:off x="5329096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线程持有的锁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613EA2-84D3-4B89-AA59-EB0096A10654}"/>
              </a:ext>
            </a:extLst>
          </p:cNvPr>
          <p:cNvSpPr/>
          <p:nvPr/>
        </p:nvSpPr>
        <p:spPr>
          <a:xfrm>
            <a:off x="6379815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偏向线程</a:t>
            </a:r>
            <a:r>
              <a:rPr lang="en-US" altLang="zh-CN" sz="1000" dirty="0"/>
              <a:t>ID</a:t>
            </a:r>
            <a:endParaRPr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08C906-6CD1-418E-BC24-CCDEAEE6C735}"/>
              </a:ext>
            </a:extLst>
          </p:cNvPr>
          <p:cNvSpPr/>
          <p:nvPr/>
        </p:nvSpPr>
        <p:spPr>
          <a:xfrm>
            <a:off x="7430534" y="4597167"/>
            <a:ext cx="805347" cy="511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偏向时间戳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746CCC4-9179-40A4-A1FE-D3AF5114A75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714612" y="759203"/>
            <a:ext cx="268447" cy="2541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0BD67D6-7964-41FC-B7D7-5D67A9B8327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982399" y="2026990"/>
            <a:ext cx="268447" cy="6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4610B81-4814-45F8-98BA-F4509293F7A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844367" y="1171313"/>
            <a:ext cx="268447" cy="1717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68B9E9-FFD6-4F8B-9721-8A9E7D8CC8F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873576" y="2669446"/>
            <a:ext cx="513127" cy="89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18ABD04-8450-4D3A-BA70-DB0655A2DBD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769102" y="2669446"/>
            <a:ext cx="513127" cy="89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36352CA-C6EF-4D7E-8444-FAC8FAA07DF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3193758" y="3317497"/>
            <a:ext cx="527108" cy="203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A0D7102-2D92-4E07-962B-4E1E2DEF879A}"/>
              </a:ext>
            </a:extLst>
          </p:cNvPr>
          <p:cNvCxnSpPr>
            <a:cxnSpLocks/>
          </p:cNvCxnSpPr>
          <p:nvPr/>
        </p:nvCxnSpPr>
        <p:spPr>
          <a:xfrm rot="5400000">
            <a:off x="3753722" y="3877462"/>
            <a:ext cx="527108" cy="912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00DAAA8-8BB1-4F60-A8D5-A92975E523CF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4313685" y="4229801"/>
            <a:ext cx="527108" cy="207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49B1E0B-D70D-4AA8-A723-8FA3D87C469D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4839045" y="3704442"/>
            <a:ext cx="527108" cy="1258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C2195CC-E2EF-4BB9-BF59-5A607FFC8E02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rot="16200000" flipH="1">
            <a:off x="5364404" y="3179082"/>
            <a:ext cx="527108" cy="2309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56CE9B6-7126-422C-BBEC-3ED7DB7B9A4A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5889764" y="2653723"/>
            <a:ext cx="527108" cy="3359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7FA5D16-6CF8-4CA0-9122-18230B07EC05}"/>
              </a:ext>
            </a:extLst>
          </p:cNvPr>
          <p:cNvSpPr/>
          <p:nvPr/>
        </p:nvSpPr>
        <p:spPr>
          <a:xfrm>
            <a:off x="8629472" y="3429000"/>
            <a:ext cx="1722543" cy="6962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r>
              <a:rPr lang="zh-CN" altLang="en-US" dirty="0"/>
              <a:t>对象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5659F7F4-523D-4926-928D-DDBB3700D101}"/>
              </a:ext>
            </a:extLst>
          </p:cNvPr>
          <p:cNvCxnSpPr>
            <a:stCxn id="15" idx="4"/>
            <a:endCxn id="66" idx="2"/>
          </p:cNvCxnSpPr>
          <p:nvPr/>
        </p:nvCxnSpPr>
        <p:spPr>
          <a:xfrm rot="5400000" flipH="1" flipV="1">
            <a:off x="7119452" y="2737604"/>
            <a:ext cx="983609" cy="3758974"/>
          </a:xfrm>
          <a:prstGeom prst="bentConnector3">
            <a:avLst>
              <a:gd name="adj1" fmla="val -23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7420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切片</vt:lpstr>
      <vt:lpstr>Synchronized的底层实现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文斌 屈</dc:creator>
  <cp:lastModifiedBy>文斌 屈</cp:lastModifiedBy>
  <cp:revision>8</cp:revision>
  <dcterms:created xsi:type="dcterms:W3CDTF">2019-07-11T00:45:21Z</dcterms:created>
  <dcterms:modified xsi:type="dcterms:W3CDTF">2019-07-11T01:49:59Z</dcterms:modified>
</cp:coreProperties>
</file>