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89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15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209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429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935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41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109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469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9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5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79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96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89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96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96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06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F9A4F9-EDCA-492E-8943-E0197EFD9A1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74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78DA-8B1A-45E1-A840-8B42C185A8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78EF3E-F73B-4FA6-8621-44840B949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7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794C43B-64A9-4DBB-8513-1BCF4516CA85}"/>
              </a:ext>
            </a:extLst>
          </p:cNvPr>
          <p:cNvSpPr/>
          <p:nvPr/>
        </p:nvSpPr>
        <p:spPr>
          <a:xfrm>
            <a:off x="6134470" y="923278"/>
            <a:ext cx="2290439" cy="798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Bootstrap</a:t>
            </a:r>
          </a:p>
          <a:p>
            <a:pPr algn="ctr"/>
            <a:r>
              <a:rPr lang="en-US" altLang="zh-CN" sz="1200" dirty="0" err="1"/>
              <a:t>ClassLoader</a:t>
            </a:r>
            <a:endParaRPr lang="zh-CN" altLang="en-US" sz="12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DA6E9A8-E5CE-4BDC-B9C2-5AD3D4BECCE0}"/>
              </a:ext>
            </a:extLst>
          </p:cNvPr>
          <p:cNvSpPr/>
          <p:nvPr/>
        </p:nvSpPr>
        <p:spPr>
          <a:xfrm>
            <a:off x="6134467" y="2291919"/>
            <a:ext cx="2290439" cy="798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Extension</a:t>
            </a:r>
          </a:p>
          <a:p>
            <a:pPr algn="ctr"/>
            <a:r>
              <a:rPr lang="en-US" altLang="zh-CN" sz="1200" dirty="0" err="1"/>
              <a:t>ClassLoader</a:t>
            </a:r>
            <a:r>
              <a:rPr lang="en-US" altLang="zh-CN" sz="1200" dirty="0"/>
              <a:t> </a:t>
            </a:r>
            <a:endParaRPr lang="zh-CN" altLang="en-US" sz="1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BC06B1B-9E72-4146-9BD4-16D1B8187C5D}"/>
              </a:ext>
            </a:extLst>
          </p:cNvPr>
          <p:cNvSpPr/>
          <p:nvPr/>
        </p:nvSpPr>
        <p:spPr>
          <a:xfrm>
            <a:off x="6134468" y="3660561"/>
            <a:ext cx="2290439" cy="798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App</a:t>
            </a:r>
          </a:p>
          <a:p>
            <a:pPr algn="ctr"/>
            <a:r>
              <a:rPr lang="en-US" altLang="zh-CN" sz="1200" dirty="0" err="1"/>
              <a:t>ClassLoader</a:t>
            </a:r>
            <a:endParaRPr lang="zh-CN" altLang="en-US" sz="12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73B35DD-13BA-495F-AA56-43191F30BED6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H="1" flipV="1">
            <a:off x="7279687" y="3090909"/>
            <a:ext cx="1" cy="569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2F886AC-1DEA-4FD6-9AE9-031732050C75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7279687" y="1722268"/>
            <a:ext cx="3" cy="56965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F6E46AD-C204-4E39-9F72-514269E0019C}"/>
              </a:ext>
            </a:extLst>
          </p:cNvPr>
          <p:cNvSpPr txBox="1"/>
          <p:nvPr/>
        </p:nvSpPr>
        <p:spPr>
          <a:xfrm>
            <a:off x="4707002" y="1138107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Lib\rt.jar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5F0B520-F33D-4C2C-85F9-F33EE8FF777F}"/>
              </a:ext>
            </a:extLst>
          </p:cNvPr>
          <p:cNvSpPr txBox="1"/>
          <p:nvPr/>
        </p:nvSpPr>
        <p:spPr>
          <a:xfrm>
            <a:off x="4707002" y="250674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Lib\</a:t>
            </a:r>
            <a:r>
              <a:rPr lang="en-US" altLang="zh-CN" dirty="0" err="1"/>
              <a:t>ext</a:t>
            </a:r>
            <a:r>
              <a:rPr lang="en-US" altLang="zh-CN" dirty="0"/>
              <a:t>\*.jar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A3210B5-B0E5-4FC7-A732-7C27603146AB}"/>
              </a:ext>
            </a:extLst>
          </p:cNvPr>
          <p:cNvSpPr txBox="1"/>
          <p:nvPr/>
        </p:nvSpPr>
        <p:spPr>
          <a:xfrm>
            <a:off x="4707002" y="387539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142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0</TotalTime>
  <Words>18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Corbel</vt:lpstr>
      <vt:lpstr>视差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文斌 屈</dc:creator>
  <cp:lastModifiedBy>文斌 屈</cp:lastModifiedBy>
  <cp:revision>6</cp:revision>
  <dcterms:created xsi:type="dcterms:W3CDTF">2019-07-22T04:21:14Z</dcterms:created>
  <dcterms:modified xsi:type="dcterms:W3CDTF">2019-07-23T02:38:43Z</dcterms:modified>
</cp:coreProperties>
</file>