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3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72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02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2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612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17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32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7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8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6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2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9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6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7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3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7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00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CD2E-0F84-4993-B152-17DF5AB68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Synchronized</a:t>
            </a:r>
            <a:r>
              <a:rPr lang="zh-CN" altLang="en-US" b="1" dirty="0"/>
              <a:t>的底层实现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32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9CAD8B47-ECB7-49C9-9A5A-FC140FAAA794}"/>
              </a:ext>
            </a:extLst>
          </p:cNvPr>
          <p:cNvSpPr/>
          <p:nvPr/>
        </p:nvSpPr>
        <p:spPr>
          <a:xfrm>
            <a:off x="2038523" y="1124125"/>
            <a:ext cx="8162490" cy="77178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对象实例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CC99432-81AA-4B07-9738-3AD3E479849F}"/>
              </a:ext>
            </a:extLst>
          </p:cNvPr>
          <p:cNvSpPr/>
          <p:nvPr/>
        </p:nvSpPr>
        <p:spPr>
          <a:xfrm>
            <a:off x="2038521" y="2164360"/>
            <a:ext cx="3078761" cy="6962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对象头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371530-AC91-4C55-838B-51BDEF34347B}"/>
              </a:ext>
            </a:extLst>
          </p:cNvPr>
          <p:cNvSpPr/>
          <p:nvPr/>
        </p:nvSpPr>
        <p:spPr>
          <a:xfrm>
            <a:off x="5469620" y="2164360"/>
            <a:ext cx="1287709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B13C3A0-27F0-43B3-A78F-0964EAAC86D4}"/>
              </a:ext>
            </a:extLst>
          </p:cNvPr>
          <p:cNvSpPr/>
          <p:nvPr/>
        </p:nvSpPr>
        <p:spPr>
          <a:xfrm>
            <a:off x="7109667" y="2164360"/>
            <a:ext cx="1455491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对齐填充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0323E9-432D-4728-9F71-947A0E1A5A66}"/>
              </a:ext>
            </a:extLst>
          </p:cNvPr>
          <p:cNvSpPr/>
          <p:nvPr/>
        </p:nvSpPr>
        <p:spPr>
          <a:xfrm>
            <a:off x="2038521" y="3373773"/>
            <a:ext cx="1287709" cy="69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类型指针</a:t>
            </a:r>
            <a:endParaRPr lang="en-US" altLang="zh-CN" sz="1400" dirty="0"/>
          </a:p>
          <a:p>
            <a:pPr algn="ctr"/>
            <a:r>
              <a:rPr lang="en-US" altLang="zh-CN" sz="1400" dirty="0"/>
              <a:t>Class Pointer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F9FB54-6840-4CF6-8357-8D874C81DAFC}"/>
              </a:ext>
            </a:extLst>
          </p:cNvPr>
          <p:cNvSpPr/>
          <p:nvPr/>
        </p:nvSpPr>
        <p:spPr>
          <a:xfrm>
            <a:off x="3829573" y="3373773"/>
            <a:ext cx="1287709" cy="6962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标记字段</a:t>
            </a:r>
            <a:endParaRPr lang="en-US" altLang="zh-CN" sz="1400" dirty="0"/>
          </a:p>
          <a:p>
            <a:pPr algn="ctr"/>
            <a:r>
              <a:rPr lang="en-US" altLang="zh-CN" sz="1400" dirty="0"/>
              <a:t>Mark Word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1D1C4-E384-41CF-BD78-62B62BD1FD04}"/>
              </a:ext>
            </a:extLst>
          </p:cNvPr>
          <p:cNvSpPr/>
          <p:nvPr/>
        </p:nvSpPr>
        <p:spPr>
          <a:xfrm>
            <a:off x="1644241" y="746620"/>
            <a:ext cx="10209403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03FF41F-5920-40E2-87FC-D30FC969D5F0}"/>
              </a:ext>
            </a:extLst>
          </p:cNvPr>
          <p:cNvSpPr/>
          <p:nvPr/>
        </p:nvSpPr>
        <p:spPr>
          <a:xfrm>
            <a:off x="2038521" y="4597167"/>
            <a:ext cx="805347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哈希码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780411C-BCAC-41B2-BDBA-4FCE8DAFAEB0}"/>
              </a:ext>
            </a:extLst>
          </p:cNvPr>
          <p:cNvSpPr/>
          <p:nvPr/>
        </p:nvSpPr>
        <p:spPr>
          <a:xfrm>
            <a:off x="3089240" y="4597167"/>
            <a:ext cx="943765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分代年龄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6D463DE-227F-4681-AAA8-510036EFFEF4}"/>
              </a:ext>
            </a:extLst>
          </p:cNvPr>
          <p:cNvSpPr/>
          <p:nvPr/>
        </p:nvSpPr>
        <p:spPr>
          <a:xfrm>
            <a:off x="4278377" y="4597167"/>
            <a:ext cx="805347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锁状态标志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1254EB2-780D-45A8-B5AC-D9D193915D85}"/>
              </a:ext>
            </a:extLst>
          </p:cNvPr>
          <p:cNvSpPr/>
          <p:nvPr/>
        </p:nvSpPr>
        <p:spPr>
          <a:xfrm>
            <a:off x="5329096" y="4597167"/>
            <a:ext cx="805347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线程持有的锁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613EA2-84D3-4B89-AA59-EB0096A10654}"/>
              </a:ext>
            </a:extLst>
          </p:cNvPr>
          <p:cNvSpPr/>
          <p:nvPr/>
        </p:nvSpPr>
        <p:spPr>
          <a:xfrm>
            <a:off x="6379815" y="4597167"/>
            <a:ext cx="805347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偏向线程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F08C906-6CD1-418E-BC24-CCDEAEE6C735}"/>
              </a:ext>
            </a:extLst>
          </p:cNvPr>
          <p:cNvSpPr/>
          <p:nvPr/>
        </p:nvSpPr>
        <p:spPr>
          <a:xfrm>
            <a:off x="7430534" y="4597167"/>
            <a:ext cx="805347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偏向时间戳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746CCC4-9179-40A4-A1FE-D3AF5114A75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714612" y="759203"/>
            <a:ext cx="268447" cy="2541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F0BD67D6-7964-41FC-B7D7-5D67A9B8327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982399" y="2026990"/>
            <a:ext cx="268447" cy="6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4610B81-4814-45F8-98BA-F4509293F7A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844367" y="1171313"/>
            <a:ext cx="268447" cy="1717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068B9E9-FFD6-4F8B-9721-8A9E7D8CC8FA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2873576" y="2669446"/>
            <a:ext cx="513127" cy="895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18ABD04-8450-4D3A-BA70-DB0655A2DBD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3769102" y="2669446"/>
            <a:ext cx="513127" cy="895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36352CA-C6EF-4D7E-8444-FAC8FAA07DF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3193758" y="3317497"/>
            <a:ext cx="527108" cy="2032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A0D7102-2D92-4E07-962B-4E1E2DEF879A}"/>
              </a:ext>
            </a:extLst>
          </p:cNvPr>
          <p:cNvCxnSpPr>
            <a:cxnSpLocks/>
          </p:cNvCxnSpPr>
          <p:nvPr/>
        </p:nvCxnSpPr>
        <p:spPr>
          <a:xfrm rot="5400000">
            <a:off x="3753722" y="3877462"/>
            <a:ext cx="527108" cy="912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C00DAAA8-8BB1-4F60-A8D5-A92975E523CF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4313685" y="4229801"/>
            <a:ext cx="527108" cy="207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49B1E0B-D70D-4AA8-A723-8FA3D87C469D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4839045" y="3704442"/>
            <a:ext cx="527108" cy="1258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C2195CC-E2EF-4BB9-BF59-5A607FFC8E02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rot="16200000" flipH="1">
            <a:off x="5364404" y="3179082"/>
            <a:ext cx="527108" cy="2309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56CE9B6-7126-422C-BBEC-3ED7DB7B9A4A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5889764" y="2653723"/>
            <a:ext cx="527108" cy="3359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7FA5D16-6CF8-4CA0-9122-18230B07EC05}"/>
              </a:ext>
            </a:extLst>
          </p:cNvPr>
          <p:cNvSpPr/>
          <p:nvPr/>
        </p:nvSpPr>
        <p:spPr>
          <a:xfrm>
            <a:off x="8629472" y="3429000"/>
            <a:ext cx="1722543" cy="6962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Monitor</a:t>
            </a:r>
            <a:r>
              <a:rPr lang="zh-CN" altLang="en-US" dirty="0"/>
              <a:t>对象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D7313167-E388-484B-8EB9-F8DBA33707DC}"/>
              </a:ext>
            </a:extLst>
          </p:cNvPr>
          <p:cNvCxnSpPr>
            <a:stCxn id="15" idx="4"/>
            <a:endCxn id="66" idx="2"/>
          </p:cNvCxnSpPr>
          <p:nvPr/>
        </p:nvCxnSpPr>
        <p:spPr>
          <a:xfrm rot="5400000" flipH="1" flipV="1">
            <a:off x="7119452" y="2737604"/>
            <a:ext cx="983609" cy="3758974"/>
          </a:xfrm>
          <a:prstGeom prst="bentConnector3">
            <a:avLst>
              <a:gd name="adj1" fmla="val -23241"/>
            </a:avLst>
          </a:prstGeom>
          <a:ln w="38100">
            <a:solidFill>
              <a:srgbClr val="C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FF3F13A-8E7F-4C44-A3CE-7E7BC560E4D9}"/>
              </a:ext>
            </a:extLst>
          </p:cNvPr>
          <p:cNvSpPr txBox="1"/>
          <p:nvPr/>
        </p:nvSpPr>
        <p:spPr>
          <a:xfrm>
            <a:off x="6251510" y="5316031"/>
            <a:ext cx="2920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锁指向</a:t>
            </a:r>
            <a:r>
              <a:rPr lang="en-US" altLang="zh-CN" sz="800" dirty="0"/>
              <a:t>monitor</a:t>
            </a:r>
            <a:r>
              <a:rPr lang="zh-CN" altLang="en-US" sz="800" dirty="0"/>
              <a:t>对象，每个对象实例都会有一个</a:t>
            </a:r>
            <a:r>
              <a:rPr lang="en-US" altLang="zh-CN" sz="800" dirty="0"/>
              <a:t>monitor</a:t>
            </a:r>
            <a:r>
              <a:rPr lang="zh-CN" altLang="en-US" sz="800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5157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7C9C2-E316-4FFA-97EF-A010D40F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线程状态流程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46299-C969-4D35-A588-53120C94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Contention List</a:t>
            </a:r>
            <a:r>
              <a:rPr lang="zh-CN" altLang="en-US" dirty="0"/>
              <a:t>：所有请求锁的线程将被首先放置到该竞争队列</a:t>
            </a:r>
          </a:p>
          <a:p>
            <a:r>
              <a:rPr lang="en-US" altLang="zh-CN" b="1" dirty="0"/>
              <a:t>Entry List</a:t>
            </a:r>
            <a:r>
              <a:rPr lang="zh-CN" altLang="en-US" dirty="0"/>
              <a:t>：</a:t>
            </a:r>
            <a:r>
              <a:rPr lang="en-US" altLang="zh-CN" dirty="0"/>
              <a:t>Contention List</a:t>
            </a:r>
            <a:r>
              <a:rPr lang="zh-CN" altLang="en-US" dirty="0"/>
              <a:t>中那些有资格成为候选人的线程被移到</a:t>
            </a:r>
            <a:r>
              <a:rPr lang="en-US" altLang="zh-CN" dirty="0"/>
              <a:t>Entry List</a:t>
            </a:r>
          </a:p>
          <a:p>
            <a:r>
              <a:rPr lang="en-US" altLang="zh-CN" b="1" dirty="0"/>
              <a:t>Wait Set</a:t>
            </a:r>
            <a:r>
              <a:rPr lang="zh-CN" altLang="en-US" dirty="0"/>
              <a:t>：那些调用</a:t>
            </a:r>
            <a:r>
              <a:rPr lang="en-US" altLang="zh-CN" dirty="0"/>
              <a:t>wait</a:t>
            </a:r>
            <a:r>
              <a:rPr lang="zh-CN" altLang="en-US" dirty="0"/>
              <a:t>方法被阻塞的线程被放置到</a:t>
            </a:r>
            <a:r>
              <a:rPr lang="en-US" altLang="zh-CN" dirty="0"/>
              <a:t>Wait Set</a:t>
            </a:r>
          </a:p>
          <a:p>
            <a:r>
              <a:rPr lang="en-US" altLang="zh-CN" b="1" dirty="0" err="1"/>
              <a:t>OnDeck</a:t>
            </a:r>
            <a:r>
              <a:rPr lang="zh-CN" altLang="en-US" dirty="0"/>
              <a:t>：任何时刻最多只能有一个线程正在竞争锁，该线程称为</a:t>
            </a:r>
            <a:r>
              <a:rPr lang="en-US" altLang="zh-CN" dirty="0" err="1"/>
              <a:t>OnDeck</a:t>
            </a:r>
            <a:endParaRPr lang="en-US" altLang="zh-CN" dirty="0"/>
          </a:p>
          <a:p>
            <a:r>
              <a:rPr lang="en-US" altLang="zh-CN" b="1" dirty="0"/>
              <a:t>Owner</a:t>
            </a:r>
            <a:r>
              <a:rPr lang="zh-CN" altLang="en-US" dirty="0"/>
              <a:t>：获得锁的线程称为</a:t>
            </a:r>
            <a:r>
              <a:rPr lang="en-US" altLang="zh-CN" dirty="0"/>
              <a:t>Owner</a:t>
            </a:r>
          </a:p>
          <a:p>
            <a:r>
              <a:rPr lang="en-US" altLang="zh-CN" b="1" dirty="0"/>
              <a:t>!Owner</a:t>
            </a:r>
            <a:r>
              <a:rPr lang="zh-CN" altLang="en-US" dirty="0"/>
              <a:t>：释放锁的线程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BCCBA9-37E4-446D-867A-E81DF2E6C2C7}"/>
              </a:ext>
            </a:extLst>
          </p:cNvPr>
          <p:cNvSpPr txBox="1"/>
          <p:nvPr/>
        </p:nvSpPr>
        <p:spPr>
          <a:xfrm>
            <a:off x="729842" y="285225"/>
            <a:ext cx="877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当多个线程同时请求某个</a:t>
            </a:r>
            <a:r>
              <a:rPr lang="en-US" altLang="zh-CN" dirty="0"/>
              <a:t>monitor</a:t>
            </a:r>
            <a:r>
              <a:rPr lang="zh-CN" altLang="en-US" dirty="0"/>
              <a:t>时，</a:t>
            </a:r>
            <a:r>
              <a:rPr lang="en-US" altLang="zh-CN" dirty="0"/>
              <a:t>monitor</a:t>
            </a:r>
            <a:r>
              <a:rPr lang="zh-CN" altLang="en-US" dirty="0"/>
              <a:t>会设置几种状态用来区分请求的线程：</a:t>
            </a:r>
          </a:p>
        </p:txBody>
      </p:sp>
    </p:spTree>
    <p:extLst>
      <p:ext uri="{BB962C8B-B14F-4D97-AF65-F5344CB8AC3E}">
        <p14:creationId xmlns:p14="http://schemas.microsoft.com/office/powerpoint/2010/main" val="15721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F12FE62-5824-4154-A13C-70AB16CD4023}"/>
              </a:ext>
            </a:extLst>
          </p:cNvPr>
          <p:cNvSpPr/>
          <p:nvPr/>
        </p:nvSpPr>
        <p:spPr>
          <a:xfrm>
            <a:off x="1090568" y="1040746"/>
            <a:ext cx="9051721" cy="493272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06E382-C950-4A22-AAC9-D74CD2B47009}"/>
              </a:ext>
            </a:extLst>
          </p:cNvPr>
          <p:cNvSpPr/>
          <p:nvPr/>
        </p:nvSpPr>
        <p:spPr>
          <a:xfrm>
            <a:off x="7038363" y="2433321"/>
            <a:ext cx="2298584" cy="13254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6A6B92-50E9-47DF-AEFF-23142F8DF930}"/>
              </a:ext>
            </a:extLst>
          </p:cNvPr>
          <p:cNvSpPr/>
          <p:nvPr/>
        </p:nvSpPr>
        <p:spPr>
          <a:xfrm>
            <a:off x="2072081" y="2433321"/>
            <a:ext cx="4605556" cy="13254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69CDD31-EBA4-49D8-99DD-DA657F0E5FD8}"/>
              </a:ext>
            </a:extLst>
          </p:cNvPr>
          <p:cNvSpPr/>
          <p:nvPr/>
        </p:nvSpPr>
        <p:spPr>
          <a:xfrm>
            <a:off x="2069281" y="1374211"/>
            <a:ext cx="7250887" cy="6962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Monitor</a:t>
            </a:r>
            <a:r>
              <a:rPr lang="zh-CN" altLang="en-US" dirty="0"/>
              <a:t>对象监视器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5E0045-21DD-4EC5-BD22-FCB45F2D2199}"/>
              </a:ext>
            </a:extLst>
          </p:cNvPr>
          <p:cNvSpPr/>
          <p:nvPr/>
        </p:nvSpPr>
        <p:spPr>
          <a:xfrm>
            <a:off x="2211894" y="2894715"/>
            <a:ext cx="1949045" cy="6962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Contention List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2664FD-1857-4693-BED3-25053D3C7D4C}"/>
              </a:ext>
            </a:extLst>
          </p:cNvPr>
          <p:cNvSpPr/>
          <p:nvPr/>
        </p:nvSpPr>
        <p:spPr>
          <a:xfrm>
            <a:off x="4636311" y="2894715"/>
            <a:ext cx="1949045" cy="696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 List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2AA866-E5DC-48CF-8B08-01445BDF09B2}"/>
              </a:ext>
            </a:extLst>
          </p:cNvPr>
          <p:cNvSpPr txBox="1"/>
          <p:nvPr/>
        </p:nvSpPr>
        <p:spPr>
          <a:xfrm>
            <a:off x="3397541" y="2466876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Waiting Queue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155862-C154-4A7E-AEC2-D25DCAA963B8}"/>
              </a:ext>
            </a:extLst>
          </p:cNvPr>
          <p:cNvSpPr/>
          <p:nvPr/>
        </p:nvSpPr>
        <p:spPr>
          <a:xfrm>
            <a:off x="2069281" y="4220175"/>
            <a:ext cx="4605556" cy="13254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71992D-0C29-44D1-BFFF-30960291CC96}"/>
              </a:ext>
            </a:extLst>
          </p:cNvPr>
          <p:cNvSpPr txBox="1"/>
          <p:nvPr/>
        </p:nvSpPr>
        <p:spPr>
          <a:xfrm>
            <a:off x="3394741" y="4253730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Blocking Queue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4C89BB-6CBC-40DB-B1B5-AAA6D6F79660}"/>
              </a:ext>
            </a:extLst>
          </p:cNvPr>
          <p:cNvSpPr/>
          <p:nvPr/>
        </p:nvSpPr>
        <p:spPr>
          <a:xfrm>
            <a:off x="3028426" y="4799016"/>
            <a:ext cx="2589398" cy="56625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WaitSet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241E9D2-039A-45B6-8470-E8A632EC0F8E}"/>
              </a:ext>
            </a:extLst>
          </p:cNvPr>
          <p:cNvSpPr/>
          <p:nvPr/>
        </p:nvSpPr>
        <p:spPr>
          <a:xfrm>
            <a:off x="7382311" y="2844489"/>
            <a:ext cx="1619075" cy="7968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OnDeck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4B006F-5011-416E-8710-F7AAFF96DD91}"/>
              </a:ext>
            </a:extLst>
          </p:cNvPr>
          <p:cNvSpPr txBox="1"/>
          <p:nvPr/>
        </p:nvSpPr>
        <p:spPr>
          <a:xfrm flipH="1">
            <a:off x="7142805" y="2450206"/>
            <a:ext cx="211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Ready Thread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99DD7E-1F82-445D-AD62-79432BDEA723}"/>
              </a:ext>
            </a:extLst>
          </p:cNvPr>
          <p:cNvSpPr/>
          <p:nvPr/>
        </p:nvSpPr>
        <p:spPr>
          <a:xfrm>
            <a:off x="7038363" y="4220175"/>
            <a:ext cx="2298584" cy="13254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AD7957C-E41F-47B6-98A5-A11CBBD27803}"/>
              </a:ext>
            </a:extLst>
          </p:cNvPr>
          <p:cNvSpPr/>
          <p:nvPr/>
        </p:nvSpPr>
        <p:spPr>
          <a:xfrm>
            <a:off x="7382311" y="4631343"/>
            <a:ext cx="1619075" cy="7968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Owner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572E2D-7D51-4C00-BFFC-A59C99605828}"/>
              </a:ext>
            </a:extLst>
          </p:cNvPr>
          <p:cNvSpPr txBox="1"/>
          <p:nvPr/>
        </p:nvSpPr>
        <p:spPr>
          <a:xfrm flipH="1">
            <a:off x="7142805" y="4237060"/>
            <a:ext cx="211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Reading Thread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30A97B-21FB-49A5-A51C-5685F5941F18}"/>
              </a:ext>
            </a:extLst>
          </p:cNvPr>
          <p:cNvCxnSpPr/>
          <p:nvPr/>
        </p:nvCxnSpPr>
        <p:spPr>
          <a:xfrm flipH="1" flipV="1">
            <a:off x="1761688" y="2819538"/>
            <a:ext cx="307593" cy="27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20CE988-5D98-4FB5-B1E4-45D112A9558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59017" y="2819538"/>
            <a:ext cx="713064" cy="276513"/>
          </a:xfrm>
          <a:prstGeom prst="straightConnector1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C79900F-D895-4A12-9D36-446A91F4BB2F}"/>
              </a:ext>
            </a:extLst>
          </p:cNvPr>
          <p:cNvCxnSpPr>
            <a:cxnSpLocks/>
          </p:cNvCxnSpPr>
          <p:nvPr/>
        </p:nvCxnSpPr>
        <p:spPr>
          <a:xfrm flipV="1">
            <a:off x="1369854" y="3169454"/>
            <a:ext cx="708170" cy="146807"/>
          </a:xfrm>
          <a:prstGeom prst="straightConnector1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36AD135-FC63-4732-A504-93DF01FE24ED}"/>
              </a:ext>
            </a:extLst>
          </p:cNvPr>
          <p:cNvCxnSpPr>
            <a:cxnSpLocks/>
          </p:cNvCxnSpPr>
          <p:nvPr/>
        </p:nvCxnSpPr>
        <p:spPr>
          <a:xfrm>
            <a:off x="4160939" y="3242857"/>
            <a:ext cx="475372" cy="0"/>
          </a:xfrm>
          <a:prstGeom prst="straightConnector1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EC62AB4-6A5C-48C9-9BF2-322C8D615B38}"/>
              </a:ext>
            </a:extLst>
          </p:cNvPr>
          <p:cNvCxnSpPr>
            <a:cxnSpLocks/>
          </p:cNvCxnSpPr>
          <p:nvPr/>
        </p:nvCxnSpPr>
        <p:spPr>
          <a:xfrm>
            <a:off x="6677637" y="3221886"/>
            <a:ext cx="360726" cy="0"/>
          </a:xfrm>
          <a:prstGeom prst="straightConnector1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7BEA68-2365-4BD7-B306-E8E77D5A8E7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8187655" y="3758781"/>
            <a:ext cx="0" cy="461394"/>
          </a:xfrm>
          <a:prstGeom prst="straightConnector1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AB3BBA9-1231-4DD7-AB8A-FC89754ED6AC}"/>
              </a:ext>
            </a:extLst>
          </p:cNvPr>
          <p:cNvCxnSpPr>
            <a:cxnSpLocks/>
          </p:cNvCxnSpPr>
          <p:nvPr/>
        </p:nvCxnSpPr>
        <p:spPr>
          <a:xfrm flipH="1">
            <a:off x="6674837" y="5025518"/>
            <a:ext cx="363526" cy="0"/>
          </a:xfrm>
          <a:prstGeom prst="straightConnector1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FF276D-A5EE-48D4-8411-F1BE392563AE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4372059" y="3591001"/>
            <a:ext cx="1238775" cy="629174"/>
          </a:xfrm>
          <a:prstGeom prst="straightConnector1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48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8BB79-8924-4DCF-A036-66094CE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锁升级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07FDD-087C-4400-9E6A-D02CD114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0F817AF-8214-4A32-8444-D3B78958AE24}"/>
              </a:ext>
            </a:extLst>
          </p:cNvPr>
          <p:cNvSpPr/>
          <p:nvPr/>
        </p:nvSpPr>
        <p:spPr>
          <a:xfrm>
            <a:off x="4173764" y="1063690"/>
            <a:ext cx="1259633" cy="485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偏向锁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CC418A0-9F0C-483B-9ABB-4F5EC59702D3}"/>
              </a:ext>
            </a:extLst>
          </p:cNvPr>
          <p:cNvSpPr/>
          <p:nvPr/>
        </p:nvSpPr>
        <p:spPr>
          <a:xfrm>
            <a:off x="4180114" y="1926772"/>
            <a:ext cx="1259633" cy="4851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轻量级锁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5B2CDC-D35C-4801-B828-FAC97DDE1887}"/>
              </a:ext>
            </a:extLst>
          </p:cNvPr>
          <p:cNvSpPr/>
          <p:nvPr/>
        </p:nvSpPr>
        <p:spPr>
          <a:xfrm>
            <a:off x="4180113" y="2871323"/>
            <a:ext cx="1259633" cy="4851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自旋锁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468908B-434F-408D-8B93-9A7CA5258E04}"/>
              </a:ext>
            </a:extLst>
          </p:cNvPr>
          <p:cNvSpPr/>
          <p:nvPr/>
        </p:nvSpPr>
        <p:spPr>
          <a:xfrm>
            <a:off x="4180112" y="3703735"/>
            <a:ext cx="1259633" cy="4851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重量级锁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5427C6-36CB-4B3E-A4CC-C15CAE39192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803581" y="1548882"/>
            <a:ext cx="6350" cy="377890"/>
          </a:xfrm>
          <a:prstGeom prst="straightConnector1">
            <a:avLst/>
          </a:prstGeom>
          <a:ln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00735F8-B83B-4FC8-8E0C-D6C1229A0EC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809930" y="2411964"/>
            <a:ext cx="1" cy="459359"/>
          </a:xfrm>
          <a:prstGeom prst="straightConnector1">
            <a:avLst/>
          </a:prstGeom>
          <a:ln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3569BD-C958-470E-8805-82C06070172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809929" y="3356515"/>
            <a:ext cx="1" cy="347220"/>
          </a:xfrm>
          <a:prstGeom prst="straightConnector1">
            <a:avLst/>
          </a:prstGeom>
          <a:ln>
            <a:solidFill>
              <a:schemeClr val="accent6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8203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192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切片</vt:lpstr>
      <vt:lpstr>Synchronized的底层实现</vt:lpstr>
      <vt:lpstr>PowerPoint 演示文稿</vt:lpstr>
      <vt:lpstr>线程状态流程</vt:lpstr>
      <vt:lpstr>PowerPoint 演示文稿</vt:lpstr>
      <vt:lpstr>SYNCHRONIZED锁升级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文斌 屈</dc:creator>
  <cp:lastModifiedBy>文斌 屈</cp:lastModifiedBy>
  <cp:revision>21</cp:revision>
  <dcterms:created xsi:type="dcterms:W3CDTF">2019-07-11T00:45:21Z</dcterms:created>
  <dcterms:modified xsi:type="dcterms:W3CDTF">2019-07-11T05:33:05Z</dcterms:modified>
</cp:coreProperties>
</file>