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400" d="100"/>
          <a:sy n="400" d="100"/>
        </p:scale>
        <p:origin x="-444" y="-7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ADE7-7D10-43A0-84D9-41009E6864C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3185-E9C6-4774-BE1A-297B98FB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872153" y="1735015"/>
            <a:ext cx="217581" cy="187570"/>
          </a:xfrm>
          <a:prstGeom prst="triangle">
            <a:avLst/>
          </a:prstGeom>
          <a:solidFill>
            <a:srgbClr val="4884E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2872154" y="2304274"/>
            <a:ext cx="217581" cy="187570"/>
          </a:xfrm>
          <a:prstGeom prst="triangle">
            <a:avLst/>
          </a:prstGeom>
          <a:solidFill>
            <a:srgbClr val="4884E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6776" y="1828800"/>
            <a:ext cx="2563906" cy="1559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1394115" y="3574154"/>
            <a:ext cx="152324" cy="14791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3302578"/>
            <a:ext cx="762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Gardner</dc:creator>
  <cp:lastModifiedBy>Tom Gardner</cp:lastModifiedBy>
  <cp:revision>4</cp:revision>
  <dcterms:created xsi:type="dcterms:W3CDTF">2018-09-25T11:18:06Z</dcterms:created>
  <dcterms:modified xsi:type="dcterms:W3CDTF">2018-10-03T23:50:15Z</dcterms:modified>
</cp:coreProperties>
</file>