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B3FD-8E9B-797B-EF7D-395EE62C4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EC3B7-3BE0-9ED7-1CC9-5E4348FC1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37D5-9E7D-06BE-1A37-6A32D3E6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0294-50BE-3D42-65B4-22E3DBFA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662F9-B717-616F-6E39-AF115ACF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CC1C-85A6-266C-A0E5-9D5AB4CE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ADAAE-905F-408A-B9F7-1AD50B6D7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25D7-86A7-93DC-85B7-43BD0C2D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DA8C-0C27-7FE1-7DAD-9F20F864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1D51-7D09-E25B-FD33-304BC659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0EEC5-91B1-C1E8-5F50-5B226AEE7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1DFA1-A27C-6310-3894-F1C3839A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CDDF-7E41-B079-780F-5335333F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AAA1-239A-67D9-6750-B539E80C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9B85-CFBC-69D8-FC9F-413EFE10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24D6-22AA-9BD9-419A-EA7DFA5E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0040-E6B0-C379-6A54-9BBCC530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880D-7908-0B29-2272-5B1C55C8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009D-191C-BC31-0B77-CA1709AA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98FC1-C705-B9EF-0FCC-8510943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4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038E-1F93-9EE6-A2F1-6D25FA43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F177C-67C3-6EB5-D55C-9CE420CB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7D07-D207-6BB2-41AD-BCC3AD33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32394-28C5-611D-A3DD-1320A40C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5B98-586C-BF84-DBDC-A98AE2A1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F21-23AD-4C50-D473-809AAB10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60B1-F31A-95B3-95BA-31AD2FA3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8871-25A1-39CE-CCAE-15297377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676D-3C04-9E96-AF7C-BD701A3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136DB-75EE-7123-336E-CFC17CFC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5ACA-1E4A-D93A-C406-254E30F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4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7779-C9B3-8686-9343-0357D70D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5626-955A-3275-BA56-077B977F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FF1BA-309F-DD18-5DC1-24E890D4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C667-7666-3F24-B269-7F593A09D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B649-5449-D656-BBC8-1C6E6FF01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3B681-1FAA-38E0-1B67-E1683032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698BC-AB26-B397-0F03-C30031D4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B12D7-C517-0351-8D46-5706E036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0655-27CC-5EE9-CD9E-BFB5E6B7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BB6CA-8024-FDF8-B2BD-46E80F6B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BCB14-48E2-EA16-6959-33520B52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F6609-BC36-172B-2330-021BC0C6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8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DAB9E-DA2A-7FB1-910D-EED90F70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7EB08-7D22-8E5F-3FBC-AD49DBCF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429D5-76F7-D032-5016-8E87A5BB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2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73AE-9606-FEB0-ACAD-9A4E2548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D9E1-22C2-0354-0D08-4DC937089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4FEB-1080-81C5-2539-143ECC30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D2429-500D-6674-F06D-3A4771D1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315F3-3811-5CC5-7D50-F02F3C68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7037F-EC29-DEF7-7C87-8EE0213B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79BD-5550-7007-F1E6-5E20FF09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D3D01-08D0-111C-128D-6417736FD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E035-C8D3-05D0-0540-5D60FC87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5BC4-8562-6909-0616-349852FD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8B101-06FF-1EEE-798D-8A0DC864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A5DDB-44A5-897C-A30C-FB702D8A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1EDB-D88B-DCB0-90F4-9791434D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0186E-A398-BF7D-876B-16E0EB46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9C2B-16D0-B362-C261-4CA8F74C9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6439F-0FFA-41AB-AEB2-3B9046A78C0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D55B9-9F05-3AE4-478C-3112D980B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4FAED-2447-A5C2-366E-776F8C8D3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7809-9DC6-47FA-BC46-AB9E6835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2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89B7-E1D9-1714-B6F1-C3A473981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08247-3F0C-96CC-A48E-E798739B5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Heirarchical</a:t>
            </a:r>
            <a:r>
              <a:rPr lang="en-US" dirty="0"/>
              <a:t> circuit design</a:t>
            </a:r>
          </a:p>
        </p:txBody>
      </p:sp>
    </p:spTree>
    <p:extLst>
      <p:ext uri="{BB962C8B-B14F-4D97-AF65-F5344CB8AC3E}">
        <p14:creationId xmlns:p14="http://schemas.microsoft.com/office/powerpoint/2010/main" val="282491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E3B78C9-D87F-0013-830C-CD250657F41D}"/>
              </a:ext>
            </a:extLst>
          </p:cNvPr>
          <p:cNvSpPr/>
          <p:nvPr/>
        </p:nvSpPr>
        <p:spPr>
          <a:xfrm>
            <a:off x="562651" y="4543871"/>
            <a:ext cx="7837637" cy="100717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A8613B5-DDBA-A3F6-AF67-DFD9A94FB383}"/>
              </a:ext>
            </a:extLst>
          </p:cNvPr>
          <p:cNvSpPr/>
          <p:nvPr/>
        </p:nvSpPr>
        <p:spPr>
          <a:xfrm>
            <a:off x="9036594" y="4543871"/>
            <a:ext cx="2048256" cy="100717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F6E93-CB7B-C74C-E166-85B65FD5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9BBB89-C832-FEA4-663D-8E35557FCDF3}"/>
              </a:ext>
            </a:extLst>
          </p:cNvPr>
          <p:cNvSpPr/>
          <p:nvPr/>
        </p:nvSpPr>
        <p:spPr>
          <a:xfrm>
            <a:off x="4672584" y="4845525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29109B-FDCA-AD68-325C-7EEF863108CB}"/>
              </a:ext>
            </a:extLst>
          </p:cNvPr>
          <p:cNvSpPr/>
          <p:nvPr/>
        </p:nvSpPr>
        <p:spPr>
          <a:xfrm>
            <a:off x="890016" y="4845525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CircuitNode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0DAEC-36B4-EAAC-83E5-F1A005428899}"/>
              </a:ext>
            </a:extLst>
          </p:cNvPr>
          <p:cNvSpPr/>
          <p:nvPr/>
        </p:nvSpPr>
        <p:spPr>
          <a:xfrm>
            <a:off x="2773680" y="4845525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08E449-94DB-EA13-4F8E-8372890A6F08}"/>
              </a:ext>
            </a:extLst>
          </p:cNvPr>
          <p:cNvSpPr/>
          <p:nvPr/>
        </p:nvSpPr>
        <p:spPr>
          <a:xfrm>
            <a:off x="9204468" y="4832880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4B2E22-FE26-88D8-6523-1887602FCE2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1719549" y="3055842"/>
            <a:ext cx="1728246" cy="1851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ECB2FF-0806-3C84-4F50-EAA6C3237A94}"/>
              </a:ext>
            </a:extLst>
          </p:cNvPr>
          <p:cNvSpPr/>
          <p:nvPr/>
        </p:nvSpPr>
        <p:spPr>
          <a:xfrm>
            <a:off x="6696456" y="4845525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B9776FE-B18F-6323-038F-69A026F7D0E2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2661381" y="3965130"/>
            <a:ext cx="1728246" cy="32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8193B9D-F345-A9E5-B628-F07BCAD1167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3610833" y="3015678"/>
            <a:ext cx="1728246" cy="1931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B8DF5D2-5040-9BA2-34B4-E67B9257B7F9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16200000" flipH="1">
            <a:off x="4622769" y="2003742"/>
            <a:ext cx="1728246" cy="3955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BAEA5DF-752F-0ADA-B645-EF1AD8EC10C5}"/>
              </a:ext>
            </a:extLst>
          </p:cNvPr>
          <p:cNvSpPr txBox="1"/>
          <p:nvPr/>
        </p:nvSpPr>
        <p:spPr>
          <a:xfrm>
            <a:off x="727009" y="5194356"/>
            <a:ext cx="80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DD2575C-2B99-CB9A-0F58-F237C7678079}"/>
              </a:ext>
            </a:extLst>
          </p:cNvPr>
          <p:cNvSpPr/>
          <p:nvPr/>
        </p:nvSpPr>
        <p:spPr>
          <a:xfrm>
            <a:off x="8682768" y="2731913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DD27F14-CE5E-21F3-A17F-D752402EE832}"/>
              </a:ext>
            </a:extLst>
          </p:cNvPr>
          <p:cNvCxnSpPr>
            <a:stCxn id="91" idx="2"/>
            <a:endCxn id="10" idx="0"/>
          </p:cNvCxnSpPr>
          <p:nvPr/>
        </p:nvCxnSpPr>
        <p:spPr>
          <a:xfrm rot="16200000" flipH="1">
            <a:off x="8816679" y="3676994"/>
            <a:ext cx="1790071" cy="52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CCEAE7F-3180-F569-59AE-FF9C8C32D9D7}"/>
              </a:ext>
            </a:extLst>
          </p:cNvPr>
          <p:cNvSpPr txBox="1"/>
          <p:nvPr/>
        </p:nvSpPr>
        <p:spPr>
          <a:xfrm>
            <a:off x="9054883" y="5181711"/>
            <a:ext cx="80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B08CA1-E64D-B559-47E1-12BB1C6F73DA}"/>
              </a:ext>
            </a:extLst>
          </p:cNvPr>
          <p:cNvSpPr/>
          <p:nvPr/>
        </p:nvSpPr>
        <p:spPr>
          <a:xfrm>
            <a:off x="2741136" y="2806383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34057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6E93-CB7B-C74C-E166-85B65FD5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9BBB89-C832-FEA4-663D-8E35557FCDF3}"/>
              </a:ext>
            </a:extLst>
          </p:cNvPr>
          <p:cNvSpPr/>
          <p:nvPr/>
        </p:nvSpPr>
        <p:spPr>
          <a:xfrm>
            <a:off x="7327294" y="1043143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29109B-FDCA-AD68-325C-7EEF863108CB}"/>
              </a:ext>
            </a:extLst>
          </p:cNvPr>
          <p:cNvSpPr/>
          <p:nvPr/>
        </p:nvSpPr>
        <p:spPr>
          <a:xfrm>
            <a:off x="7327294" y="3307838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CircuitNode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0DAEC-36B4-EAAC-83E5-F1A005428899}"/>
              </a:ext>
            </a:extLst>
          </p:cNvPr>
          <p:cNvSpPr/>
          <p:nvPr/>
        </p:nvSpPr>
        <p:spPr>
          <a:xfrm>
            <a:off x="7327294" y="2499263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08E449-94DB-EA13-4F8E-8372890A6F08}"/>
              </a:ext>
            </a:extLst>
          </p:cNvPr>
          <p:cNvSpPr/>
          <p:nvPr/>
        </p:nvSpPr>
        <p:spPr>
          <a:xfrm>
            <a:off x="7327294" y="5083712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ECB2FF-0806-3C84-4F50-EAA6C3237A94}"/>
              </a:ext>
            </a:extLst>
          </p:cNvPr>
          <p:cNvSpPr/>
          <p:nvPr/>
        </p:nvSpPr>
        <p:spPr>
          <a:xfrm>
            <a:off x="7327294" y="1723056"/>
            <a:ext cx="1536192" cy="310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8A71F4-B9E2-CDAB-BFA2-7EAA7A16FDBE}"/>
              </a:ext>
            </a:extLst>
          </p:cNvPr>
          <p:cNvSpPr/>
          <p:nvPr/>
        </p:nvSpPr>
        <p:spPr>
          <a:xfrm>
            <a:off x="1101213" y="2319327"/>
            <a:ext cx="2133599" cy="914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Graph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nodes:list</a:t>
            </a:r>
            <a:r>
              <a:rPr lang="en-US" dirty="0"/>
              <a:t>[Node]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edges:list</a:t>
            </a:r>
            <a:r>
              <a:rPr lang="en-US" dirty="0"/>
              <a:t>[Edge]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E704EC1-41D4-D1D1-C4D0-D93ECA97F87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234812" y="1198591"/>
            <a:ext cx="4092482" cy="1578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B1028B1-7A20-EB60-B4CB-13A9C5ACB2A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234812" y="2776758"/>
            <a:ext cx="4092482" cy="246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4154087-1036-6171-4D01-7A46FF511B1A}"/>
              </a:ext>
            </a:extLst>
          </p:cNvPr>
          <p:cNvCxnSpPr>
            <a:stCxn id="4" idx="3"/>
            <a:endCxn id="26" idx="1"/>
          </p:cNvCxnSpPr>
          <p:nvPr/>
        </p:nvCxnSpPr>
        <p:spPr>
          <a:xfrm flipV="1">
            <a:off x="3234812" y="1878504"/>
            <a:ext cx="4092482" cy="898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9A78B44-53E1-0507-EAB3-4A2E80A3398D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234812" y="2654711"/>
            <a:ext cx="4092482" cy="122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60721BF-497E-7031-3710-C9DB731FA28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34812" y="2776758"/>
            <a:ext cx="4092482" cy="686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8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Graph Classes</vt:lpstr>
      <vt:lpstr>Inheritance Diagram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Classes</dc:title>
  <dc:creator>Terry Green</dc:creator>
  <cp:lastModifiedBy>Terry Green</cp:lastModifiedBy>
  <cp:revision>13</cp:revision>
  <dcterms:created xsi:type="dcterms:W3CDTF">2023-11-17T17:32:02Z</dcterms:created>
  <dcterms:modified xsi:type="dcterms:W3CDTF">2023-11-18T05:24:41Z</dcterms:modified>
</cp:coreProperties>
</file>