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F437D-ECAE-C425-CEEB-8C244032C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9F20C-4200-5C52-4B54-66F773FB1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2525A-2236-ABD4-7306-9D2F6D00D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BC9F-7144-48E7-A142-9FBF2D92A77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A929D-558F-1698-28AD-348ACA0A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37547-23DD-7C49-24E9-C0B99387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BC6F-0949-4852-93D3-B47FF0711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9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A4AD8-DA46-218E-5791-AEA8CF607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AFF76-08FE-3235-C734-CCE135F53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C98B7-C4E2-2962-7B8D-93C741F3E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BC9F-7144-48E7-A142-9FBF2D92A77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7CDFC-974E-6488-BE6C-41A41062A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649F8-4C05-2FA2-9805-B10C17D1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BC6F-0949-4852-93D3-B47FF0711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3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F75F5C-98ED-ADC0-DAB1-CE0ADAD77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7509A-C33F-C650-E768-54D7CA179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29EA0-1799-A5D7-9127-C5E3F9204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BC9F-7144-48E7-A142-9FBF2D92A77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428B5-D2B4-7F29-BEF4-95957F7A3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B2018-D702-0EEC-A1FA-AB789031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BC6F-0949-4852-93D3-B47FF0711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8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2D5EA-8F48-9596-1B79-5DEC9378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78FCF-AC27-1348-1903-FACB98ADB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7DFBA-252D-41C9-A4E1-C78CBFD1A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BC9F-7144-48E7-A142-9FBF2D92A77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843BE-DD14-0A08-99B1-D28634DB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FC9F5-A8DB-37BC-B0DA-6A3AA963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BC6F-0949-4852-93D3-B47FF0711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6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77DD-77D8-2F50-2F23-10C1511BB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D654D-98B6-0A94-994D-2FFD18935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6D6E5-5754-B144-2545-FFB3C5F7B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BC9F-7144-48E7-A142-9FBF2D92A77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B0B38-6848-6A85-E444-59C8D75B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14227-EC62-3083-C07E-5D9955D1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BC6F-0949-4852-93D3-B47FF0711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6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47B61-4FB9-44EE-8F64-559C217A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EBCA4-BBE0-B4E4-05F5-060CCBD53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B0391-BA24-680D-D26F-3A628AD0C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486A6-290D-F8C3-84AD-1DC13C0F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BC9F-7144-48E7-A142-9FBF2D92A77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2539D-3695-59DE-9C00-CFD8CA18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F5EE0-BECF-DC0D-4C20-BDDFF0F0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BC6F-0949-4852-93D3-B47FF0711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0D25-4B2B-4854-627E-D2D27A0B8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EEB79-968F-03BB-C7FC-14987C7BA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60E74-AD70-78CD-7A2C-2B059B8EB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8F1B46-7603-1F09-8CA7-F1D2607F6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758EBD-46EA-3FE7-7C08-99BCEF42B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7C3C7A-C6A1-EA17-F4CE-CB53FDBC7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BC9F-7144-48E7-A142-9FBF2D92A77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9D484-E979-91C8-C765-09FEFB19E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635C26-EB8B-6864-5749-416FC5BD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BC6F-0949-4852-93D3-B47FF0711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D2C2C-F585-0556-9D6C-60BB8291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6CFE06-8F6B-AD62-299A-32A9C009F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BC9F-7144-48E7-A142-9FBF2D92A77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A1CAC-8B25-FF37-A0E5-CBFBD697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C8E77-88A6-2E12-BD0A-15FBA92C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BC6F-0949-4852-93D3-B47FF0711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2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116C9A-8D7B-5D36-1E8E-BB222683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BC9F-7144-48E7-A142-9FBF2D92A77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A416F3-9747-3A0A-249C-789DAEB2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88573-87AD-4471-C524-AFF90DCF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BC6F-0949-4852-93D3-B47FF0711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0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0401-0F5E-BAB0-B41F-13F2CCBCD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3091F-DB7E-F307-5A41-37F67C3C0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5AE2E-E42D-5D7A-41D1-322C069A1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8B636-B9F6-54B8-AC92-CDA656EA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BC9F-7144-48E7-A142-9FBF2D92A77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0EC57-E306-56B7-B296-42A95B95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4D2C4-6093-706E-3FEC-471CB2F6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BC6F-0949-4852-93D3-B47FF0711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1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9E5F5-F910-0ACA-ED5D-345A92DC0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337E20-5D8B-2F38-B90E-BD51CF838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1EF23-3DDF-B450-0445-62B93957C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9AC70-D04E-5F8C-D7DF-4A22C4F31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BC9F-7144-48E7-A142-9FBF2D92A77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F00A9-403E-7DF8-DA91-90BB50F1B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CEDFC-6102-468A-968D-819513B6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BC6F-0949-4852-93D3-B47FF0711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1A875-EA6C-113A-1FB4-D58F2EED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CB28F-562E-8DC5-6A69-0D54CA91B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0F426-CCFC-5EE7-08E9-9614BF3E5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BBC9F-7144-48E7-A142-9FBF2D92A77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D8E29-19D7-EFA9-800D-EB59CC7D7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E4B05-DB1C-0C50-E18F-3A3CFE8E9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BBC6F-0949-4852-93D3-B47FF0711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1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0B91E5F-5CF3-6DCD-DA44-4D46E69A9FA5}"/>
              </a:ext>
            </a:extLst>
          </p:cNvPr>
          <p:cNvSpPr/>
          <p:nvPr/>
        </p:nvSpPr>
        <p:spPr>
          <a:xfrm>
            <a:off x="1595536" y="1251240"/>
            <a:ext cx="597158" cy="2883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node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73CBE2-53A5-38CB-31D1-0D7A01123DE5}"/>
              </a:ext>
            </a:extLst>
          </p:cNvPr>
          <p:cNvCxnSpPr>
            <a:cxnSpLocks/>
            <a:stCxn id="29" idx="6"/>
            <a:endCxn id="5" idx="1"/>
          </p:cNvCxnSpPr>
          <p:nvPr/>
        </p:nvCxnSpPr>
        <p:spPr>
          <a:xfrm>
            <a:off x="1193191" y="527498"/>
            <a:ext cx="489797" cy="76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6B5485-02FC-789D-5597-8FA645038DEB}"/>
              </a:ext>
            </a:extLst>
          </p:cNvPr>
          <p:cNvCxnSpPr>
            <a:cxnSpLocks/>
            <a:stCxn id="30" idx="3"/>
            <a:endCxn id="5" idx="7"/>
          </p:cNvCxnSpPr>
          <p:nvPr/>
        </p:nvCxnSpPr>
        <p:spPr>
          <a:xfrm flipH="1">
            <a:off x="2105242" y="775995"/>
            <a:ext cx="557675" cy="51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0D5809-D498-1575-BD79-24EEA91E5655}"/>
              </a:ext>
            </a:extLst>
          </p:cNvPr>
          <p:cNvCxnSpPr>
            <a:cxnSpLocks/>
            <a:stCxn id="5" idx="3"/>
            <a:endCxn id="33" idx="6"/>
          </p:cNvCxnSpPr>
          <p:nvPr/>
        </p:nvCxnSpPr>
        <p:spPr>
          <a:xfrm flipH="1">
            <a:off x="1015053" y="1497329"/>
            <a:ext cx="667935" cy="45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952CE3-D881-B3AB-9D9E-BE04636D557D}"/>
              </a:ext>
            </a:extLst>
          </p:cNvPr>
          <p:cNvCxnSpPr>
            <a:cxnSpLocks/>
            <a:stCxn id="5" idx="5"/>
            <a:endCxn id="32" idx="0"/>
          </p:cNvCxnSpPr>
          <p:nvPr/>
        </p:nvCxnSpPr>
        <p:spPr>
          <a:xfrm>
            <a:off x="2105242" y="1497329"/>
            <a:ext cx="50557" cy="45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DDF872-0519-D53F-DB27-0C2E14A7159B}"/>
              </a:ext>
            </a:extLst>
          </p:cNvPr>
          <p:cNvCxnSpPr>
            <a:cxnSpLocks/>
            <a:stCxn id="31" idx="2"/>
            <a:endCxn id="5" idx="6"/>
          </p:cNvCxnSpPr>
          <p:nvPr/>
        </p:nvCxnSpPr>
        <p:spPr>
          <a:xfrm flipH="1">
            <a:off x="2192694" y="1381869"/>
            <a:ext cx="603455" cy="1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DEA2315-6F54-AFD1-8615-B3438F99B57D}"/>
              </a:ext>
            </a:extLst>
          </p:cNvPr>
          <p:cNvSpPr/>
          <p:nvPr/>
        </p:nvSpPr>
        <p:spPr>
          <a:xfrm>
            <a:off x="408721" y="396869"/>
            <a:ext cx="784470" cy="2612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neighbor</a:t>
            </a:r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F4424D0-4AE6-2DBD-9A8F-DE308DCA484C}"/>
              </a:ext>
            </a:extLst>
          </p:cNvPr>
          <p:cNvSpPr/>
          <p:nvPr/>
        </p:nvSpPr>
        <p:spPr>
          <a:xfrm>
            <a:off x="2548034" y="552998"/>
            <a:ext cx="784470" cy="2612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neighbor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B3C7336-560D-E766-384C-4DDB2465E191}"/>
              </a:ext>
            </a:extLst>
          </p:cNvPr>
          <p:cNvSpPr/>
          <p:nvPr/>
        </p:nvSpPr>
        <p:spPr>
          <a:xfrm>
            <a:off x="2796149" y="1251240"/>
            <a:ext cx="784470" cy="2612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neighbor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B3D68C-AC5A-4445-C4D6-758D7B76A058}"/>
              </a:ext>
            </a:extLst>
          </p:cNvPr>
          <p:cNvSpPr/>
          <p:nvPr/>
        </p:nvSpPr>
        <p:spPr>
          <a:xfrm>
            <a:off x="1763564" y="1953210"/>
            <a:ext cx="784470" cy="2612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neighbor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0DB064-4917-EC73-28CC-B2DBE8702031}"/>
              </a:ext>
            </a:extLst>
          </p:cNvPr>
          <p:cNvSpPr/>
          <p:nvPr/>
        </p:nvSpPr>
        <p:spPr>
          <a:xfrm>
            <a:off x="230583" y="1822581"/>
            <a:ext cx="784470" cy="2612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neighbor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F04738-5CEB-87D5-C2F7-DB7B8CF1FA51}"/>
              </a:ext>
            </a:extLst>
          </p:cNvPr>
          <p:cNvSpPr txBox="1"/>
          <p:nvPr/>
        </p:nvSpPr>
        <p:spPr>
          <a:xfrm rot="19108592">
            <a:off x="2088887" y="821268"/>
            <a:ext cx="489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edge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B9CBB1F-B858-B978-0D87-F7B7A5C7B729}"/>
              </a:ext>
            </a:extLst>
          </p:cNvPr>
          <p:cNvSpPr/>
          <p:nvPr/>
        </p:nvSpPr>
        <p:spPr>
          <a:xfrm>
            <a:off x="2616264" y="718927"/>
            <a:ext cx="93306" cy="1051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019F3AB-D82B-7EFD-C6BE-77C28EF2196B}"/>
              </a:ext>
            </a:extLst>
          </p:cNvPr>
          <p:cNvSpPr/>
          <p:nvPr/>
        </p:nvSpPr>
        <p:spPr>
          <a:xfrm>
            <a:off x="2037214" y="1271748"/>
            <a:ext cx="93306" cy="1051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98B6482-74F8-27A8-ECB8-093D3B8EC4FE}"/>
              </a:ext>
            </a:extLst>
          </p:cNvPr>
          <p:cNvSpPr/>
          <p:nvPr/>
        </p:nvSpPr>
        <p:spPr>
          <a:xfrm>
            <a:off x="2743199" y="1342831"/>
            <a:ext cx="93306" cy="1051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ED88D6F-18E9-6FCC-DF2D-1154CBF1DEBA}"/>
              </a:ext>
            </a:extLst>
          </p:cNvPr>
          <p:cNvSpPr/>
          <p:nvPr/>
        </p:nvSpPr>
        <p:spPr>
          <a:xfrm>
            <a:off x="2037214" y="1441389"/>
            <a:ext cx="93306" cy="1051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C5CBC12-8B4A-8C99-DC51-B7022D69EACB}"/>
              </a:ext>
            </a:extLst>
          </p:cNvPr>
          <p:cNvSpPr/>
          <p:nvPr/>
        </p:nvSpPr>
        <p:spPr>
          <a:xfrm>
            <a:off x="2099388" y="1907612"/>
            <a:ext cx="93306" cy="1051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1A8DB22-A0EA-BAEF-097D-60CECA87979E}"/>
              </a:ext>
            </a:extLst>
          </p:cNvPr>
          <p:cNvSpPr/>
          <p:nvPr/>
        </p:nvSpPr>
        <p:spPr>
          <a:xfrm>
            <a:off x="1607014" y="1459933"/>
            <a:ext cx="93306" cy="1051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AA45C63-693F-F9A6-E68B-B673D3125172}"/>
              </a:ext>
            </a:extLst>
          </p:cNvPr>
          <p:cNvSpPr/>
          <p:nvPr/>
        </p:nvSpPr>
        <p:spPr>
          <a:xfrm>
            <a:off x="1141928" y="489976"/>
            <a:ext cx="93306" cy="1051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F89FE4C-01E8-F24A-9787-BD61A1D9A247}"/>
              </a:ext>
            </a:extLst>
          </p:cNvPr>
          <p:cNvSpPr/>
          <p:nvPr/>
        </p:nvSpPr>
        <p:spPr>
          <a:xfrm>
            <a:off x="1649702" y="1251546"/>
            <a:ext cx="93306" cy="1051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318226A-2E08-D37C-004D-13A5ED31CC21}"/>
              </a:ext>
            </a:extLst>
          </p:cNvPr>
          <p:cNvSpPr/>
          <p:nvPr/>
        </p:nvSpPr>
        <p:spPr>
          <a:xfrm>
            <a:off x="939842" y="1897585"/>
            <a:ext cx="93306" cy="1051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A49EF82-DDFB-213B-7F9D-C9ED78A854BB}"/>
              </a:ext>
            </a:extLst>
          </p:cNvPr>
          <p:cNvSpPr txBox="1"/>
          <p:nvPr/>
        </p:nvSpPr>
        <p:spPr>
          <a:xfrm>
            <a:off x="1188581" y="393649"/>
            <a:ext cx="487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port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16B99E8-169E-8CC4-7116-57F32FA615DB}"/>
              </a:ext>
            </a:extLst>
          </p:cNvPr>
          <p:cNvSpPr/>
          <p:nvPr/>
        </p:nvSpPr>
        <p:spPr>
          <a:xfrm>
            <a:off x="2126139" y="1359945"/>
            <a:ext cx="93306" cy="1051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5E8A30-E3DF-E719-4423-C99F59E89B4D}"/>
              </a:ext>
            </a:extLst>
          </p:cNvPr>
          <p:cNvSpPr txBox="1"/>
          <p:nvPr/>
        </p:nvSpPr>
        <p:spPr>
          <a:xfrm>
            <a:off x="4208802" y="1211373"/>
            <a:ext cx="77817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Each node, edge and port will be initially encoded by a different MLP.</a:t>
            </a:r>
          </a:p>
          <a:p>
            <a:pPr marL="342900" indent="-342900">
              <a:buAutoNum type="arabicPeriod"/>
            </a:pPr>
            <a:r>
              <a:rPr lang="en-US" dirty="0"/>
              <a:t>Node will aggregate the “message” from each of its neighbors with network shown below. </a:t>
            </a:r>
          </a:p>
          <a:p>
            <a:pPr marL="342900" indent="-342900">
              <a:buAutoNum type="arabicPeriod"/>
            </a:pPr>
            <a:r>
              <a:rPr lang="en-US" dirty="0"/>
              <a:t>Do that for all nodes twice to get the “2-hop” node embeddings.  </a:t>
            </a:r>
          </a:p>
          <a:p>
            <a:pPr marL="342900" indent="-342900">
              <a:buAutoNum type="arabicPeriod"/>
            </a:pPr>
            <a:r>
              <a:rPr lang="en-US" dirty="0"/>
              <a:t>Give those node embeddings to another Transformer to encode the single graph embedding. </a:t>
            </a:r>
          </a:p>
          <a:p>
            <a:pPr marL="342900" indent="-342900">
              <a:buAutoNum type="arabicPeriod"/>
            </a:pPr>
            <a:r>
              <a:rPr lang="en-US" dirty="0"/>
              <a:t>For hierarchical modeling and nodes that behave as a subsystem, aggregate those into a new node that replaces the nodes of the subsystem.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37ABD5A-4C72-CDF3-481D-22E90A35D469}"/>
              </a:ext>
            </a:extLst>
          </p:cNvPr>
          <p:cNvSpPr/>
          <p:nvPr/>
        </p:nvSpPr>
        <p:spPr>
          <a:xfrm>
            <a:off x="374509" y="3759649"/>
            <a:ext cx="1612813" cy="9766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Concatenate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Neighbor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Neighbor port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91766F9-887F-61F3-04BC-087A4BCE8AA4}"/>
              </a:ext>
            </a:extLst>
          </p:cNvPr>
          <p:cNvSpPr/>
          <p:nvPr/>
        </p:nvSpPr>
        <p:spPr>
          <a:xfrm>
            <a:off x="2384943" y="3821695"/>
            <a:ext cx="947889" cy="852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Negate</a:t>
            </a:r>
            <a:r>
              <a:rPr lang="en-US" sz="1400" dirty="0"/>
              <a:t> according to edge direction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D1D0267-480A-C798-B25B-407FF34C4D27}"/>
              </a:ext>
            </a:extLst>
          </p:cNvPr>
          <p:cNvSpPr/>
          <p:nvPr/>
        </p:nvSpPr>
        <p:spPr>
          <a:xfrm>
            <a:off x="3678925" y="3721739"/>
            <a:ext cx="1810111" cy="10524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Concatenate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Neighbor-edge embedding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Node embedding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Port embedding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80C7B6D-3FE4-E009-0B50-8974E47E1A52}"/>
              </a:ext>
            </a:extLst>
          </p:cNvPr>
          <p:cNvSpPr/>
          <p:nvPr/>
        </p:nvSpPr>
        <p:spPr>
          <a:xfrm>
            <a:off x="8744234" y="4114799"/>
            <a:ext cx="1140746" cy="2966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Transformer</a:t>
            </a:r>
            <a:endParaRPr lang="en-US" sz="14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405BF61-10DF-E484-60E9-D7DF3F3BFEDD}"/>
              </a:ext>
            </a:extLst>
          </p:cNvPr>
          <p:cNvCxnSpPr>
            <a:cxnSpLocks/>
            <a:stCxn id="72" idx="3"/>
            <a:endCxn id="76" idx="1"/>
          </p:cNvCxnSpPr>
          <p:nvPr/>
        </p:nvCxnSpPr>
        <p:spPr>
          <a:xfrm>
            <a:off x="9884980" y="4263122"/>
            <a:ext cx="496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EE2213D-C061-A24F-2DD2-4EF7422C7EB6}"/>
              </a:ext>
            </a:extLst>
          </p:cNvPr>
          <p:cNvSpPr txBox="1"/>
          <p:nvPr/>
        </p:nvSpPr>
        <p:spPr>
          <a:xfrm>
            <a:off x="10381889" y="4078456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embedding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8AEBA86-819C-C9F8-9F09-2F6CFA1E789E}"/>
              </a:ext>
            </a:extLst>
          </p:cNvPr>
          <p:cNvSpPr/>
          <p:nvPr/>
        </p:nvSpPr>
        <p:spPr>
          <a:xfrm>
            <a:off x="6211579" y="3907682"/>
            <a:ext cx="1810111" cy="710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Concatenate all neighbor message embeddings</a:t>
            </a:r>
            <a:endParaRPr lang="en-US" sz="14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FA02BC2-4BE5-7B38-3094-C138C6042FB1}"/>
              </a:ext>
            </a:extLst>
          </p:cNvPr>
          <p:cNvCxnSpPr>
            <a:stCxn id="68" idx="3"/>
            <a:endCxn id="69" idx="1"/>
          </p:cNvCxnSpPr>
          <p:nvPr/>
        </p:nvCxnSpPr>
        <p:spPr>
          <a:xfrm>
            <a:off x="1987322" y="4247951"/>
            <a:ext cx="397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8F0F3D1-A81D-93CD-385E-A01D0A5EE90E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>
            <a:off x="3332832" y="4247951"/>
            <a:ext cx="346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DC7C367-474D-8FD8-DD7B-6C3F5AA89A03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5489036" y="4247951"/>
            <a:ext cx="722543" cy="15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D7D556C-20DE-7ECD-DF58-FAD62CB0BD50}"/>
              </a:ext>
            </a:extLst>
          </p:cNvPr>
          <p:cNvCxnSpPr>
            <a:cxnSpLocks/>
            <a:stCxn id="82" idx="3"/>
            <a:endCxn id="72" idx="1"/>
          </p:cNvCxnSpPr>
          <p:nvPr/>
        </p:nvCxnSpPr>
        <p:spPr>
          <a:xfrm>
            <a:off x="8021690" y="4263121"/>
            <a:ext cx="7225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EF1FBCA-F824-A415-AD41-31EE2BC6B522}"/>
              </a:ext>
            </a:extLst>
          </p:cNvPr>
          <p:cNvSpPr txBox="1"/>
          <p:nvPr/>
        </p:nvSpPr>
        <p:spPr>
          <a:xfrm>
            <a:off x="4184074" y="226892"/>
            <a:ext cx="76697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Message Passing Model for Directed Graph with Distinct Ports</a:t>
            </a:r>
          </a:p>
        </p:txBody>
      </p:sp>
    </p:spTree>
    <p:extLst>
      <p:ext uri="{BB962C8B-B14F-4D97-AF65-F5344CB8AC3E}">
        <p14:creationId xmlns:p14="http://schemas.microsoft.com/office/powerpoint/2010/main" val="1066989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130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Terry Green</dc:creator>
  <cp:lastModifiedBy>Terry Green</cp:lastModifiedBy>
  <cp:revision>4</cp:revision>
  <dcterms:created xsi:type="dcterms:W3CDTF">2023-09-19T13:25:02Z</dcterms:created>
  <dcterms:modified xsi:type="dcterms:W3CDTF">2023-09-19T13:52:15Z</dcterms:modified>
</cp:coreProperties>
</file>