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themeOverride+xml" PartName="/ppt/theme/themeOverr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3"/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Open Sans SemiBold"/>
      <p:regular r:id="rId26"/>
      <p:bold r:id="rId27"/>
      <p:italic r:id="rId28"/>
      <p:boldItalic r:id="rId29"/>
    </p:embeddedFont>
    <p:embeddedFont>
      <p:font typeface="Open Sans ExtraBold"/>
      <p:bold r:id="rId30"/>
      <p:boldItalic r:id="rId31"/>
    </p:embeddedFont>
    <p:embeddedFont>
      <p:font typeface="Open Sans Light"/>
      <p:regular r:id="rId32"/>
      <p:bold r:id="rId33"/>
      <p:italic r:id="rId34"/>
      <p:boldItalic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font" Target="fonts/OpenSansSemiBold-regular.fntdata"/><Relationship Id="rId25" Type="http://schemas.openxmlformats.org/officeDocument/2006/relationships/slide" Target="slides/slide19.xml"/><Relationship Id="rId28" Type="http://schemas.openxmlformats.org/officeDocument/2006/relationships/font" Target="fonts/OpenSansSemiBold-italic.fntdata"/><Relationship Id="rId27" Type="http://schemas.openxmlformats.org/officeDocument/2006/relationships/font" Target="fonts/OpenSansSemiBold-bold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SemiBold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ExtraBold-boldItalic.fntdata"/><Relationship Id="rId30" Type="http://schemas.openxmlformats.org/officeDocument/2006/relationships/font" Target="fonts/OpenSansExtraBold-bold.fntdata"/><Relationship Id="rId11" Type="http://schemas.openxmlformats.org/officeDocument/2006/relationships/slide" Target="slides/slide5.xml"/><Relationship Id="rId33" Type="http://schemas.openxmlformats.org/officeDocument/2006/relationships/font" Target="fonts/OpenSansLight-bold.fntdata"/><Relationship Id="rId10" Type="http://schemas.openxmlformats.org/officeDocument/2006/relationships/slide" Target="slides/slide4.xml"/><Relationship Id="rId32" Type="http://schemas.openxmlformats.org/officeDocument/2006/relationships/font" Target="fonts/OpenSansLight-regular.fntdata"/><Relationship Id="rId13" Type="http://schemas.openxmlformats.org/officeDocument/2006/relationships/slide" Target="slides/slide7.xml"/><Relationship Id="rId35" Type="http://schemas.openxmlformats.org/officeDocument/2006/relationships/font" Target="fonts/OpenSansLight-boldItalic.fntdata"/><Relationship Id="rId12" Type="http://schemas.openxmlformats.org/officeDocument/2006/relationships/slide" Target="slides/slide6.xml"/><Relationship Id="rId34" Type="http://schemas.openxmlformats.org/officeDocument/2006/relationships/font" Target="fonts/OpenSansLight-italic.fntdata"/><Relationship Id="rId15" Type="http://schemas.openxmlformats.org/officeDocument/2006/relationships/slide" Target="slides/slide9.xml"/><Relationship Id="rId37" Type="http://schemas.openxmlformats.org/officeDocument/2006/relationships/font" Target="fonts/OpenSans-bold.fntdata"/><Relationship Id="rId14" Type="http://schemas.openxmlformats.org/officeDocument/2006/relationships/slide" Target="slides/slide8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1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0.xml"/><Relationship Id="rId38" Type="http://schemas.openxmlformats.org/officeDocument/2006/relationships/font" Target="fonts/OpenSans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1pPr>
            <a:lvl2pPr indent="-29845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2pPr>
            <a:lvl3pPr indent="-29845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3pPr>
            <a:lvl4pPr indent="-29845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4pPr>
            <a:lvl5pPr indent="-29845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5pPr>
            <a:lvl6pPr indent="-29845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6pPr>
            <a:lvl7pPr indent="-29845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7pPr>
            <a:lvl8pPr indent="-29845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8pPr>
            <a:lvl9pPr indent="-29845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x="381363" y="685800"/>
            <a:ext cx="6095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381363" y="685800"/>
            <a:ext cx="6095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x="381363" y="685800"/>
            <a:ext cx="6095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381363" y="685800"/>
            <a:ext cx="6095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381363" y="685800"/>
            <a:ext cx="6095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381363" y="685800"/>
            <a:ext cx="6095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>
            <p:ph idx="2" type="sldImg"/>
          </p:nvPr>
        </p:nvSpPr>
        <p:spPr>
          <a:xfrm>
            <a:off x="381363" y="685800"/>
            <a:ext cx="6095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x="381363" y="685800"/>
            <a:ext cx="6095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>
            <p:ph idx="2" type="sldImg"/>
          </p:nvPr>
        </p:nvSpPr>
        <p:spPr>
          <a:xfrm>
            <a:off x="381363" y="685800"/>
            <a:ext cx="6095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>
            <p:ph idx="2" type="sldImg"/>
          </p:nvPr>
        </p:nvSpPr>
        <p:spPr>
          <a:xfrm>
            <a:off x="381363" y="685800"/>
            <a:ext cx="6095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>
            <p:ph idx="2" type="sldImg"/>
          </p:nvPr>
        </p:nvSpPr>
        <p:spPr>
          <a:xfrm>
            <a:off x="381363" y="685800"/>
            <a:ext cx="6095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381363" y="685800"/>
            <a:ext cx="6095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381363" y="685800"/>
            <a:ext cx="6095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381363" y="685800"/>
            <a:ext cx="6095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381363" y="685800"/>
            <a:ext cx="6095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381363" y="685800"/>
            <a:ext cx="6095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381363" y="685800"/>
            <a:ext cx="6095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381363" y="685800"/>
            <a:ext cx="6095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381363" y="685800"/>
            <a:ext cx="6095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866180" y="2169920"/>
            <a:ext cx="7420500" cy="9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6" name="Shape 56"/>
          <p:cNvCxnSpPr/>
          <p:nvPr/>
        </p:nvCxnSpPr>
        <p:spPr>
          <a:xfrm>
            <a:off x="861715" y="3354502"/>
            <a:ext cx="74283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TW_Logo_noTag_black.pdf" id="57" name="Shape 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98520" y="419419"/>
            <a:ext cx="2329924" cy="36347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/>
          <p:nvPr>
            <p:ph type="title"/>
          </p:nvPr>
        </p:nvSpPr>
        <p:spPr>
          <a:xfrm>
            <a:off x="267891" y="2330655"/>
            <a:ext cx="8608200" cy="10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indent="0" lvl="1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indent="0" lvl="2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indent="0" lvl="3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indent="0" lvl="4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indent="-7675" lvl="5" marL="287075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indent="-2651" lvl="6" marL="574151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indent="-10327" lvl="7" marL="861227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indent="-5303" lvl="8" marL="1148303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1839516" y="3576349"/>
            <a:ext cx="5465100" cy="11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20000"/>
              </a:lnSpc>
              <a:spcBef>
                <a:spcPts val="1507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ctr">
              <a:lnSpc>
                <a:spcPct val="120000"/>
              </a:lnSpc>
              <a:spcBef>
                <a:spcPts val="1507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42900" lvl="2" marL="1371600" marR="0" rtl="0" algn="ctr">
              <a:lnSpc>
                <a:spcPct val="120000"/>
              </a:lnSpc>
              <a:spcBef>
                <a:spcPts val="753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 Sans"/>
              <a:buChar char="■"/>
              <a:defRPr b="0" i="1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ctr">
              <a:lnSpc>
                <a:spcPct val="120000"/>
              </a:lnSpc>
              <a:spcBef>
                <a:spcPts val="753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 Sans"/>
              <a:buChar char="●"/>
              <a:defRPr b="0" i="1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ctr">
              <a:lnSpc>
                <a:spcPct val="120000"/>
              </a:lnSpc>
              <a:spcBef>
                <a:spcPts val="753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 Sans"/>
              <a:buChar char="-"/>
              <a:defRPr b="0" i="1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285750" lvl="5" marL="2743200" marR="0" rtl="0" algn="l">
              <a:spcBef>
                <a:spcPts val="75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285750" lvl="6" marL="3200400" marR="0" rtl="0" algn="l">
              <a:spcBef>
                <a:spcPts val="75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285750" lvl="7" marL="3657600" marR="0" rtl="0" algn="l">
              <a:spcBef>
                <a:spcPts val="75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285750" lvl="8" marL="4114800" marR="0" rtl="0" algn="l">
              <a:spcBef>
                <a:spcPts val="75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2309821" y="1368412"/>
            <a:ext cx="4533000" cy="48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lnSpc>
                <a:spcPct val="80000"/>
              </a:lnSpc>
              <a:spcBef>
                <a:spcPts val="1507"/>
              </a:spcBef>
              <a:spcAft>
                <a:spcPts val="0"/>
              </a:spcAft>
              <a:buSzPts val="1400"/>
              <a:buNone/>
              <a:defRPr b="1" i="1" sz="15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507"/>
              </a:spcBef>
              <a:spcAft>
                <a:spcPts val="0"/>
              </a:spcAft>
              <a:buSzPts val="1400"/>
              <a:buNone/>
              <a:defRPr b="0" i="1" sz="1500" u="none" cap="none" strike="noStrik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indent="-323850" lvl="2" marL="1371600" marR="0" rtl="0" algn="l">
              <a:lnSpc>
                <a:spcPct val="120000"/>
              </a:lnSpc>
              <a:spcBef>
                <a:spcPts val="753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erriweather Sans"/>
              <a:buChar char="■"/>
              <a:defRPr b="0" i="1" sz="1500" u="none" cap="none" strike="noStrik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indent="-323850" lvl="3" marL="1828800" marR="0" rtl="0" algn="l">
              <a:lnSpc>
                <a:spcPct val="120000"/>
              </a:lnSpc>
              <a:spcBef>
                <a:spcPts val="753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erriweather Sans"/>
              <a:buChar char="●"/>
              <a:defRPr b="0" i="1" sz="1500" u="none" cap="none" strike="noStrik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indent="-323850" lvl="4" marL="2286000" marR="0" rtl="0" algn="l">
              <a:lnSpc>
                <a:spcPct val="120000"/>
              </a:lnSpc>
              <a:spcBef>
                <a:spcPts val="753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erriweather Sans"/>
              <a:buChar char="-"/>
              <a:defRPr b="0" i="1" sz="1500" u="none" cap="none" strike="noStrik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indent="-285750" lvl="5" marL="2743200" marR="0" rtl="0" algn="l">
              <a:spcBef>
                <a:spcPts val="75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285750" lvl="6" marL="3200400" marR="0" rtl="0" algn="l">
              <a:spcBef>
                <a:spcPts val="75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285750" lvl="7" marL="3657600" marR="0" rtl="0" algn="l">
              <a:spcBef>
                <a:spcPts val="75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285750" lvl="8" marL="4114800" marR="0" rtl="0" algn="l">
              <a:spcBef>
                <a:spcPts val="75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lt">
  <p:cSld name="Title Al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hape 62"/>
          <p:cNvCxnSpPr/>
          <p:nvPr/>
        </p:nvCxnSpPr>
        <p:spPr>
          <a:xfrm>
            <a:off x="375047" y="4084506"/>
            <a:ext cx="8394000" cy="9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TW_Logo_noTag_black.pdf" id="63" name="Shape 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7279" y="401837"/>
            <a:ext cx="2329924" cy="36347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>
            <p:ph type="title"/>
          </p:nvPr>
        </p:nvSpPr>
        <p:spPr>
          <a:xfrm>
            <a:off x="379512" y="1007941"/>
            <a:ext cx="8385000" cy="298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pen Sans ExtraBold"/>
              <a:buNone/>
              <a:defRPr b="0" i="0" sz="6000" u="none" cap="none" strike="noStrik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indent="0" lvl="1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indent="0" lvl="2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indent="0" lvl="3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indent="0" lvl="4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indent="-7675" lvl="5" marL="287075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indent="-2651" lvl="6" marL="574151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indent="-10327" lvl="7" marL="861227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indent="-5303" lvl="8" marL="1148303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75047" y="4239380"/>
            <a:ext cx="83940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20000"/>
              </a:lnSpc>
              <a:spcBef>
                <a:spcPts val="1507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507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42900" lvl="2" marL="1371600" marR="0" rtl="0" algn="l">
              <a:lnSpc>
                <a:spcPct val="120000"/>
              </a:lnSpc>
              <a:spcBef>
                <a:spcPts val="753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 Sans"/>
              <a:buChar char="■"/>
              <a:defRPr b="0" i="1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120000"/>
              </a:lnSpc>
              <a:spcBef>
                <a:spcPts val="753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 Sans"/>
              <a:buChar char="●"/>
              <a:defRPr b="0" i="1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120000"/>
              </a:lnSpc>
              <a:spcBef>
                <a:spcPts val="753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 Sans"/>
              <a:buChar char="-"/>
              <a:defRPr b="0" i="1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285750" lvl="5" marL="2743200" marR="0" rtl="0" algn="l">
              <a:spcBef>
                <a:spcPts val="75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285750" lvl="6" marL="3200400" marR="0" rtl="0" algn="l">
              <a:spcBef>
                <a:spcPts val="75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285750" lvl="7" marL="3657600" marR="0" rtl="0" algn="l">
              <a:spcBef>
                <a:spcPts val="75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285750" lvl="8" marL="4114800" marR="0" rtl="0" algn="l">
              <a:spcBef>
                <a:spcPts val="75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687471" y="4882319"/>
            <a:ext cx="188700" cy="1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28700" lIns="57400" spcFirstLastPara="1" rIns="57400" wrap="square" tIns="28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lt - Reversed">
  <p:cSld name="Title Alt - Reversed">
    <p:bg>
      <p:bgPr>
        <a:solidFill>
          <a:schemeClr val="dk2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Shape 68"/>
          <p:cNvCxnSpPr/>
          <p:nvPr/>
        </p:nvCxnSpPr>
        <p:spPr>
          <a:xfrm>
            <a:off x="375047" y="4084506"/>
            <a:ext cx="8394000" cy="9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TW_Logo_NoTag_wht.pdf" id="69" name="Shape 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2906" y="401837"/>
            <a:ext cx="2117282" cy="329397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>
            <p:ph type="title"/>
          </p:nvPr>
        </p:nvSpPr>
        <p:spPr>
          <a:xfrm>
            <a:off x="379512" y="1007941"/>
            <a:ext cx="8385000" cy="298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Open Sans ExtraBold"/>
              <a:buNone/>
              <a:defRPr b="0" i="0" sz="6000" u="none" cap="none" strike="noStrike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indent="0" lvl="1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indent="0" lvl="2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indent="0" lvl="3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indent="0" lvl="4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indent="-7675" lvl="5" marL="287075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indent="-2651" lvl="6" marL="574151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indent="-10327" lvl="7" marL="861227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indent="-5303" lvl="8" marL="1148303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75047" y="4239380"/>
            <a:ext cx="83940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0000"/>
              </a:lnSpc>
              <a:spcBef>
                <a:spcPts val="1507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1507"/>
              </a:spcBef>
              <a:spcAft>
                <a:spcPts val="0"/>
              </a:spcAft>
              <a:buSzPts val="1400"/>
              <a:buNone/>
              <a:defRPr b="0" i="1" sz="18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42900" lvl="2" marL="1371600" marR="0" rtl="0" algn="l">
              <a:lnSpc>
                <a:spcPct val="110000"/>
              </a:lnSpc>
              <a:spcBef>
                <a:spcPts val="753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 Sans"/>
              <a:buChar char="■"/>
              <a:defRPr b="0" i="1" sz="18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110000"/>
              </a:lnSpc>
              <a:spcBef>
                <a:spcPts val="753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 Sans"/>
              <a:buChar char="●"/>
              <a:defRPr b="0" i="1" sz="18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110000"/>
              </a:lnSpc>
              <a:spcBef>
                <a:spcPts val="753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 Sans"/>
              <a:buChar char="-"/>
              <a:defRPr b="0" i="1" sz="18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285750" lvl="5" marL="2743200" marR="0" rtl="0" algn="l">
              <a:spcBef>
                <a:spcPts val="75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285750" lvl="6" marL="3200400" marR="0" rtl="0" algn="l">
              <a:spcBef>
                <a:spcPts val="75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285750" lvl="7" marL="3657600" marR="0" rtl="0" algn="l">
              <a:spcBef>
                <a:spcPts val="75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285750" lvl="8" marL="4114800" marR="0" rtl="0" algn="l">
              <a:spcBef>
                <a:spcPts val="75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687471" y="4882319"/>
            <a:ext cx="188700" cy="1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28700" lIns="57400" spcFirstLastPara="1" rIns="57400" wrap="square" tIns="28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" type="obj">
  <p:cSld name="OBJEC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Shape 74"/>
          <p:cNvCxnSpPr/>
          <p:nvPr/>
        </p:nvCxnSpPr>
        <p:spPr>
          <a:xfrm flipH="1" rot="10800000">
            <a:off x="276820" y="628645"/>
            <a:ext cx="8599200" cy="9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5" name="Shape 75"/>
          <p:cNvSpPr txBox="1"/>
          <p:nvPr>
            <p:ph type="title"/>
          </p:nvPr>
        </p:nvSpPr>
        <p:spPr>
          <a:xfrm>
            <a:off x="267891" y="160735"/>
            <a:ext cx="86082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indent="0" lvl="1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indent="0" lvl="2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indent="0" lvl="3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indent="0" lvl="4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indent="-7675" lvl="5" marL="287075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indent="-2651" lvl="6" marL="574151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indent="-10327" lvl="7" marL="861227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indent="-5303" lvl="8" marL="1148303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267891" y="750095"/>
            <a:ext cx="8608200" cy="40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20000"/>
              </a:lnSpc>
              <a:spcBef>
                <a:spcPts val="1507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507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120000"/>
              </a:lnSpc>
              <a:spcBef>
                <a:spcPts val="753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erriweather Sans"/>
              <a:buChar char="■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120000"/>
              </a:lnSpc>
              <a:spcBef>
                <a:spcPts val="753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 Sans"/>
              <a:buChar char="●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23850" lvl="4" marL="2286000" marR="0" rtl="0" algn="l">
              <a:lnSpc>
                <a:spcPct val="120000"/>
              </a:lnSpc>
              <a:spcBef>
                <a:spcPts val="753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erriweather Sans"/>
              <a:buChar char="-"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285750" lvl="5" marL="2743200" marR="0" rtl="0" algn="l">
              <a:spcBef>
                <a:spcPts val="75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285750" lvl="6" marL="3200400" marR="0" rtl="0" algn="l">
              <a:spcBef>
                <a:spcPts val="75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285750" lvl="7" marL="3657600" marR="0" rtl="0" algn="l">
              <a:spcBef>
                <a:spcPts val="75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285750" lvl="8" marL="4114800" marR="0" rtl="0" algn="l">
              <a:spcBef>
                <a:spcPts val="75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87471" y="4882319"/>
            <a:ext cx="188700" cy="1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28700" lIns="57400" spcFirstLastPara="1" rIns="57400" wrap="square" tIns="28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ng Form">
  <p:cSld name="Long Form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285750" y="241102"/>
            <a:ext cx="22146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indent="0" lvl="1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indent="0" lvl="2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indent="0" lvl="3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indent="0" lvl="4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indent="-7675" lvl="5" marL="287075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indent="-2651" lvl="6" marL="574151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indent="-10327" lvl="7" marL="861227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indent="-5303" lvl="8" marL="1148303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2669976" y="200918"/>
            <a:ext cx="6206100" cy="45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507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507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42900" lvl="2" marL="1371600" marR="0" rtl="0" algn="l">
              <a:lnSpc>
                <a:spcPct val="120000"/>
              </a:lnSpc>
              <a:spcBef>
                <a:spcPts val="753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 Sans"/>
              <a:buChar char="■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23850" lvl="3" marL="1828800" marR="0" rtl="0" algn="l">
              <a:lnSpc>
                <a:spcPct val="120000"/>
              </a:lnSpc>
              <a:spcBef>
                <a:spcPts val="753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erriweather Sans"/>
              <a:buChar char="●"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11150" lvl="4" marL="2286000" marR="0" rtl="0" algn="l">
              <a:lnSpc>
                <a:spcPct val="120000"/>
              </a:lnSpc>
              <a:spcBef>
                <a:spcPts val="753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erriweather Sans"/>
              <a:buChar char="-"/>
              <a:defRPr b="0" i="0" sz="13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285750" lvl="5" marL="2743200" marR="0" rtl="0" algn="l">
              <a:spcBef>
                <a:spcPts val="75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285750" lvl="6" marL="3200400" marR="0" rtl="0" algn="l">
              <a:spcBef>
                <a:spcPts val="75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285750" lvl="7" marL="3657600" marR="0" rtl="0" algn="l">
              <a:spcBef>
                <a:spcPts val="75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285750" lvl="8" marL="4114800" marR="0" rtl="0" algn="l">
              <a:spcBef>
                <a:spcPts val="75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687471" y="4882319"/>
            <a:ext cx="188700" cy="1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28700" lIns="57400" spcFirstLastPara="1" rIns="57400" wrap="square" tIns="28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2" type="sldNum"/>
          </p:nvPr>
        </p:nvSpPr>
        <p:spPr>
          <a:xfrm>
            <a:off x="8687471" y="4882319"/>
            <a:ext cx="188700" cy="1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28700" lIns="57400" spcFirstLastPara="1" rIns="57400" wrap="square" tIns="28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1464469" y="1356375"/>
            <a:ext cx="6215100" cy="24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lnSpc>
                <a:spcPct val="120000"/>
              </a:lnSpc>
              <a:spcBef>
                <a:spcPts val="1507"/>
              </a:spcBef>
              <a:spcAft>
                <a:spcPts val="0"/>
              </a:spcAft>
              <a:buClr>
                <a:srgbClr val="808184"/>
              </a:buClr>
              <a:buSzPts val="3000"/>
              <a:buFont typeface="Open Sans Light"/>
              <a:buNone/>
              <a:defRPr b="0" i="1" sz="3000" u="none" cap="none" strike="noStrike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ctr">
              <a:lnSpc>
                <a:spcPct val="120000"/>
              </a:lnSpc>
              <a:spcBef>
                <a:spcPts val="1507"/>
              </a:spcBef>
              <a:spcAft>
                <a:spcPts val="0"/>
              </a:spcAft>
              <a:buClr>
                <a:srgbClr val="808184"/>
              </a:buClr>
              <a:buSzPts val="2300"/>
              <a:buFont typeface="Open Sans Light"/>
              <a:buNone/>
              <a:defRPr b="0" i="1" sz="2300" u="none" cap="none" strike="noStrike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ctr">
              <a:lnSpc>
                <a:spcPct val="120000"/>
              </a:lnSpc>
              <a:spcBef>
                <a:spcPts val="753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erriweather Sans"/>
              <a:buNone/>
              <a:defRPr b="0" i="1" sz="2000" u="none" cap="none" strike="noStrike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ctr">
              <a:lnSpc>
                <a:spcPct val="120000"/>
              </a:lnSpc>
              <a:spcBef>
                <a:spcPts val="753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 Sans"/>
              <a:buNone/>
              <a:defRPr b="0" i="1" sz="1800" u="none" cap="none" strike="noStrike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ctr">
              <a:lnSpc>
                <a:spcPct val="120000"/>
              </a:lnSpc>
              <a:spcBef>
                <a:spcPts val="753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erriweather Sans"/>
              <a:buNone/>
              <a:defRPr b="0" i="1" sz="1500" u="none" cap="none" strike="noStrike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285750" lvl="5" marL="2743200" marR="0" rtl="0" algn="l">
              <a:spcBef>
                <a:spcPts val="75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285750" lvl="6" marL="3200400" marR="0" rtl="0" algn="l">
              <a:spcBef>
                <a:spcPts val="75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285750" lvl="7" marL="3657600" marR="0" rtl="0" algn="l">
              <a:spcBef>
                <a:spcPts val="75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285750" lvl="8" marL="4114800" marR="0" rtl="0" algn="l">
              <a:spcBef>
                <a:spcPts val="75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687471" y="4882319"/>
            <a:ext cx="188700" cy="1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28700" lIns="57400" spcFirstLastPara="1" rIns="57400" wrap="square" tIns="28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Title">
  <p:cSld name="Blank with Title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hape 88"/>
          <p:cNvCxnSpPr/>
          <p:nvPr/>
        </p:nvCxnSpPr>
        <p:spPr>
          <a:xfrm>
            <a:off x="1418705" y="829626"/>
            <a:ext cx="6314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9" name="Shape 89"/>
          <p:cNvCxnSpPr/>
          <p:nvPr/>
        </p:nvCxnSpPr>
        <p:spPr>
          <a:xfrm>
            <a:off x="1418705" y="193384"/>
            <a:ext cx="6314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0" name="Shape 90"/>
          <p:cNvSpPr txBox="1"/>
          <p:nvPr>
            <p:ph type="title"/>
          </p:nvPr>
        </p:nvSpPr>
        <p:spPr>
          <a:xfrm>
            <a:off x="339328" y="354956"/>
            <a:ext cx="84654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indent="0" lvl="1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indent="0" lvl="2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indent="0" lvl="3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indent="0" lvl="4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indent="-7675" lvl="5" marL="287075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indent="-2651" lvl="6" marL="574151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indent="-10327" lvl="7" marL="861227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indent="-5303" lvl="8" marL="1148303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687471" y="4882319"/>
            <a:ext cx="188700" cy="1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28700" lIns="57400" spcFirstLastPara="1" rIns="57400" wrap="square" tIns="28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hecklist">
  <p:cSld name="Checklis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hape 93"/>
          <p:cNvCxnSpPr/>
          <p:nvPr/>
        </p:nvCxnSpPr>
        <p:spPr>
          <a:xfrm flipH="1" rot="10800000">
            <a:off x="276820" y="628645"/>
            <a:ext cx="8599200" cy="9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4" name="Shape 94"/>
          <p:cNvSpPr txBox="1"/>
          <p:nvPr>
            <p:ph type="title"/>
          </p:nvPr>
        </p:nvSpPr>
        <p:spPr>
          <a:xfrm>
            <a:off x="267891" y="160735"/>
            <a:ext cx="86082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indent="0" lvl="1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indent="0" lvl="2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indent="0" lvl="3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indent="0" lvl="4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indent="-7675" lvl="5" marL="287075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indent="-2651" lvl="6" marL="574151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indent="-10327" lvl="7" marL="861227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indent="-5303" lvl="8" marL="1148303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267891" y="750095"/>
            <a:ext cx="8608200" cy="40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74650" lvl="0" marL="457200" marR="0" rtl="0" algn="l">
              <a:lnSpc>
                <a:spcPct val="120000"/>
              </a:lnSpc>
              <a:spcBef>
                <a:spcPts val="753"/>
              </a:spcBef>
              <a:spcAft>
                <a:spcPts val="0"/>
              </a:spcAft>
              <a:buClr>
                <a:schemeClr val="dk2"/>
              </a:buClr>
              <a:buSzPts val="2300"/>
              <a:buFont typeface="Noto Sans Symbols"/>
              <a:buChar char="◻"/>
              <a:defRPr b="0" i="0" sz="23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74650" lvl="1" marL="914400" marR="0" rtl="0" algn="l">
              <a:lnSpc>
                <a:spcPct val="120000"/>
              </a:lnSpc>
              <a:spcBef>
                <a:spcPts val="753"/>
              </a:spcBef>
              <a:spcAft>
                <a:spcPts val="0"/>
              </a:spcAft>
              <a:buClr>
                <a:schemeClr val="dk2"/>
              </a:buClr>
              <a:buSzPts val="2300"/>
              <a:buFont typeface="Noto Sans Symbols"/>
              <a:buChar char="◻"/>
              <a:defRPr b="0" i="0" sz="23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74650" lvl="2" marL="1371600" marR="0" rtl="0" algn="l">
              <a:lnSpc>
                <a:spcPct val="120000"/>
              </a:lnSpc>
              <a:spcBef>
                <a:spcPts val="753"/>
              </a:spcBef>
              <a:spcAft>
                <a:spcPts val="0"/>
              </a:spcAft>
              <a:buClr>
                <a:schemeClr val="dk2"/>
              </a:buClr>
              <a:buSzPts val="2300"/>
              <a:buFont typeface="Noto Sans Symbols"/>
              <a:buChar char="◻"/>
              <a:defRPr b="0" i="0" sz="23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74650" lvl="3" marL="1828800" marR="0" rtl="0" algn="l">
              <a:lnSpc>
                <a:spcPct val="120000"/>
              </a:lnSpc>
              <a:spcBef>
                <a:spcPts val="753"/>
              </a:spcBef>
              <a:spcAft>
                <a:spcPts val="0"/>
              </a:spcAft>
              <a:buClr>
                <a:schemeClr val="dk2"/>
              </a:buClr>
              <a:buSzPts val="2300"/>
              <a:buFont typeface="Noto Sans Symbols"/>
              <a:buChar char="◻"/>
              <a:defRPr b="0" i="0" sz="23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74650" lvl="4" marL="2286000" marR="0" rtl="0" algn="l">
              <a:lnSpc>
                <a:spcPct val="120000"/>
              </a:lnSpc>
              <a:spcBef>
                <a:spcPts val="753"/>
              </a:spcBef>
              <a:spcAft>
                <a:spcPts val="0"/>
              </a:spcAft>
              <a:buClr>
                <a:schemeClr val="dk2"/>
              </a:buClr>
              <a:buSzPts val="2300"/>
              <a:buFont typeface="Noto Sans Symbols"/>
              <a:buChar char="◻"/>
              <a:defRPr b="0" i="0" sz="23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285750" lvl="5" marL="2743200" marR="0" rtl="0" algn="l">
              <a:spcBef>
                <a:spcPts val="75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285750" lvl="6" marL="3200400" marR="0" rtl="0" algn="l">
              <a:spcBef>
                <a:spcPts val="75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285750" lvl="7" marL="3657600" marR="0" rtl="0" algn="l">
              <a:spcBef>
                <a:spcPts val="75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285750" lvl="8" marL="4114800" marR="0" rtl="0" algn="l">
              <a:spcBef>
                <a:spcPts val="75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687471" y="4882319"/>
            <a:ext cx="188700" cy="1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28700" lIns="57400" spcFirstLastPara="1" rIns="57400" wrap="square" tIns="28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Content">
  <p:cSld name="1_Conte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hape 98"/>
          <p:cNvCxnSpPr/>
          <p:nvPr/>
        </p:nvCxnSpPr>
        <p:spPr>
          <a:xfrm flipH="1" rot="10800000">
            <a:off x="276820" y="628645"/>
            <a:ext cx="8599200" cy="9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9" name="Shape 99"/>
          <p:cNvSpPr txBox="1"/>
          <p:nvPr>
            <p:ph type="title"/>
          </p:nvPr>
        </p:nvSpPr>
        <p:spPr>
          <a:xfrm>
            <a:off x="267891" y="160735"/>
            <a:ext cx="86082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indent="0" lvl="1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indent="0" lvl="2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indent="0" lvl="3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indent="0" lvl="4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indent="-7675" lvl="5" marL="287075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indent="-2651" lvl="6" marL="574151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indent="-10327" lvl="7" marL="861227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indent="-5303" lvl="8" marL="1148303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283456" y="750095"/>
            <a:ext cx="4181400" cy="40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20000"/>
              </a:lnSpc>
              <a:spcBef>
                <a:spcPts val="113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507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120000"/>
              </a:lnSpc>
              <a:spcBef>
                <a:spcPts val="753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erriweather Sans"/>
              <a:buChar char="■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120000"/>
              </a:lnSpc>
              <a:spcBef>
                <a:spcPts val="753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 Sans"/>
              <a:buChar char="●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23850" lvl="4" marL="2286000" marR="0" rtl="0" algn="l">
              <a:lnSpc>
                <a:spcPct val="120000"/>
              </a:lnSpc>
              <a:spcBef>
                <a:spcPts val="753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erriweather Sans"/>
              <a:buChar char="-"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285750" lvl="5" marL="2743200" marR="0" rtl="0" algn="l">
              <a:spcBef>
                <a:spcPts val="75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285750" lvl="6" marL="3200400" marR="0" rtl="0" algn="l">
              <a:spcBef>
                <a:spcPts val="75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285750" lvl="7" marL="3657600" marR="0" rtl="0" algn="l">
              <a:spcBef>
                <a:spcPts val="75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285750" lvl="8" marL="4114800" marR="0" rtl="0" algn="l">
              <a:spcBef>
                <a:spcPts val="75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4689495" y="750095"/>
            <a:ext cx="4181400" cy="40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20000"/>
              </a:lnSpc>
              <a:spcBef>
                <a:spcPts val="113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507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120000"/>
              </a:lnSpc>
              <a:spcBef>
                <a:spcPts val="753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erriweather Sans"/>
              <a:buChar char="■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120000"/>
              </a:lnSpc>
              <a:spcBef>
                <a:spcPts val="753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 Sans"/>
              <a:buChar char="●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23850" lvl="4" marL="2286000" marR="0" rtl="0" algn="l">
              <a:lnSpc>
                <a:spcPct val="120000"/>
              </a:lnSpc>
              <a:spcBef>
                <a:spcPts val="753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erriweather Sans"/>
              <a:buChar char="-"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285750" lvl="5" marL="2743200" marR="0" rtl="0" algn="l">
              <a:spcBef>
                <a:spcPts val="75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285750" lvl="6" marL="3200400" marR="0" rtl="0" algn="l">
              <a:spcBef>
                <a:spcPts val="75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285750" lvl="7" marL="3657600" marR="0" rtl="0" algn="l">
              <a:spcBef>
                <a:spcPts val="75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285750" lvl="8" marL="4114800" marR="0" rtl="0" algn="l">
              <a:spcBef>
                <a:spcPts val="75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687471" y="4882319"/>
            <a:ext cx="188700" cy="1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28700" lIns="57400" spcFirstLastPara="1" rIns="57400" wrap="square" tIns="28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losing">
  <p:cSld name="Closing">
    <p:bg>
      <p:bgPr>
        <a:solidFill>
          <a:schemeClr val="dk2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Shape 104"/>
          <p:cNvCxnSpPr/>
          <p:nvPr/>
        </p:nvCxnSpPr>
        <p:spPr>
          <a:xfrm>
            <a:off x="1839516" y="1687715"/>
            <a:ext cx="54729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TW_Logo_NoTag_wht.pdf" id="105" name="Shape 10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07296" y="4460391"/>
            <a:ext cx="2117282" cy="329397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>
            <p:ph type="title"/>
          </p:nvPr>
        </p:nvSpPr>
        <p:spPr>
          <a:xfrm>
            <a:off x="267891" y="602755"/>
            <a:ext cx="8608200" cy="10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300" u="none" cap="none" strike="noStrik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indent="0" lvl="1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lt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indent="0" lvl="2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lt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indent="0" lvl="3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lt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indent="0" lvl="4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lt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indent="-7675" lvl="5" marL="287075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indent="-2651" lvl="6" marL="574151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indent="-10327" lvl="7" marL="861227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indent="-5303" lvl="8" marL="1148303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1839516" y="1732082"/>
            <a:ext cx="5465100" cy="19407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rotWithShape="0" algn="tl" dir="5400000" dist="25400">
              <a:schemeClr val="lt1"/>
            </a:outerShdw>
          </a:effectLst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 Light"/>
              <a:buNone/>
              <a:defRPr b="0" i="1" sz="18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 Light"/>
              <a:buNone/>
              <a:defRPr b="0" i="1" sz="18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erriweather Sans"/>
              <a:buNone/>
              <a:defRPr b="0" i="1" sz="18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erriweather Sans"/>
              <a:buNone/>
              <a:defRPr b="0" i="1" sz="18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erriweather Sans"/>
              <a:buNone/>
              <a:defRPr b="0" i="1" sz="18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285750" lvl="5" marL="2743200" marR="0" rtl="0" algn="l">
              <a:spcBef>
                <a:spcPts val="753"/>
              </a:spcBef>
              <a:spcAft>
                <a:spcPts val="0"/>
              </a:spcAft>
              <a:buClr>
                <a:schemeClr val="lt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285750" lvl="6" marL="3200400" marR="0" rtl="0" algn="l">
              <a:spcBef>
                <a:spcPts val="753"/>
              </a:spcBef>
              <a:spcAft>
                <a:spcPts val="0"/>
              </a:spcAft>
              <a:buClr>
                <a:schemeClr val="lt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285750" lvl="7" marL="3657600" marR="0" rtl="0" algn="l">
              <a:spcBef>
                <a:spcPts val="753"/>
              </a:spcBef>
              <a:spcAft>
                <a:spcPts val="0"/>
              </a:spcAft>
              <a:buClr>
                <a:schemeClr val="lt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285750" lvl="8" marL="4114800" marR="0" rtl="0" algn="l">
              <a:spcBef>
                <a:spcPts val="753"/>
              </a:spcBef>
              <a:spcAft>
                <a:spcPts val="0"/>
              </a:spcAft>
              <a:buClr>
                <a:schemeClr val="lt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losing">
  <p:cSld name="Closing">
    <p:bg>
      <p:bgPr>
        <a:solidFill>
          <a:schemeClr val="dk2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Shape 113"/>
          <p:cNvCxnSpPr/>
          <p:nvPr/>
        </p:nvCxnSpPr>
        <p:spPr>
          <a:xfrm>
            <a:off x="1839516" y="1687715"/>
            <a:ext cx="54729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TW_Logo_NoTag_wht.pdf" id="114" name="Shape 1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07296" y="4460391"/>
            <a:ext cx="2117282" cy="329397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>
            <p:ph type="title"/>
          </p:nvPr>
        </p:nvSpPr>
        <p:spPr>
          <a:xfrm>
            <a:off x="267891" y="602755"/>
            <a:ext cx="8608200" cy="10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300" u="none" cap="none" strike="noStrik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indent="0" lvl="1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lt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indent="0" lvl="2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lt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indent="0" lvl="3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lt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indent="0" lvl="4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lt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indent="-7675" lvl="5" marL="287075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indent="-2651" lvl="6" marL="574151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indent="-10327" lvl="7" marL="861227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indent="-5303" lvl="8" marL="1148303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1839516" y="1732082"/>
            <a:ext cx="5465100" cy="19407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rotWithShape="0" algn="tl" dir="5400000" dist="25400">
              <a:schemeClr val="lt1"/>
            </a:outerShdw>
          </a:effectLst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 Light"/>
              <a:buNone/>
              <a:defRPr b="0" i="1" sz="18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 Light"/>
              <a:buNone/>
              <a:defRPr b="0" i="1" sz="18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228600" lvl="2" marL="13716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erriweather Sans"/>
              <a:buNone/>
              <a:defRPr b="0" i="1" sz="18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228600" lvl="3" marL="18288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erriweather Sans"/>
              <a:buNone/>
              <a:defRPr b="0" i="1" sz="18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228600" lvl="4" marL="228600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erriweather Sans"/>
              <a:buNone/>
              <a:defRPr b="0" i="1" sz="18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285750" lvl="5" marL="2743200" marR="0" rtl="0" algn="l">
              <a:spcBef>
                <a:spcPts val="753"/>
              </a:spcBef>
              <a:spcAft>
                <a:spcPts val="0"/>
              </a:spcAft>
              <a:buClr>
                <a:schemeClr val="lt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285750" lvl="6" marL="3200400" marR="0" rtl="0" algn="l">
              <a:spcBef>
                <a:spcPts val="753"/>
              </a:spcBef>
              <a:spcAft>
                <a:spcPts val="0"/>
              </a:spcAft>
              <a:buClr>
                <a:schemeClr val="lt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285750" lvl="7" marL="3657600" marR="0" rtl="0" algn="l">
              <a:spcBef>
                <a:spcPts val="753"/>
              </a:spcBef>
              <a:spcAft>
                <a:spcPts val="0"/>
              </a:spcAft>
              <a:buClr>
                <a:schemeClr val="lt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285750" lvl="8" marL="4114800" marR="0" rtl="0" algn="l">
              <a:spcBef>
                <a:spcPts val="753"/>
              </a:spcBef>
              <a:spcAft>
                <a:spcPts val="0"/>
              </a:spcAft>
              <a:buClr>
                <a:schemeClr val="lt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 column 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 title and 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267891" y="160735"/>
            <a:ext cx="86082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indent="0" lvl="1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indent="0" lvl="2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indent="0" lvl="3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indent="0" lvl="4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indent="-7675" lvl="5" marL="287075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indent="-2651" lvl="6" marL="574151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indent="-10327" lvl="7" marL="861227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indent="-5303" lvl="8" marL="1148303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267891" y="750095"/>
            <a:ext cx="8608200" cy="40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20000"/>
              </a:lnSpc>
              <a:spcBef>
                <a:spcPts val="1507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507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120000"/>
              </a:lnSpc>
              <a:spcBef>
                <a:spcPts val="753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erriweather Sans"/>
              <a:buChar char="■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120000"/>
              </a:lnSpc>
              <a:spcBef>
                <a:spcPts val="753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 Sans"/>
              <a:buChar char="●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23850" lvl="4" marL="2286000" marR="0" rtl="0" algn="l">
              <a:lnSpc>
                <a:spcPct val="120000"/>
              </a:lnSpc>
              <a:spcBef>
                <a:spcPts val="753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erriweather Sans"/>
              <a:buChar char="-"/>
              <a:defRPr b="0" i="0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285750" lvl="5" marL="2743200" marR="0" rtl="0" algn="l">
              <a:spcBef>
                <a:spcPts val="75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285750" lvl="6" marL="3200400" marR="0" rtl="0" algn="l">
              <a:spcBef>
                <a:spcPts val="75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285750" lvl="7" marL="3657600" marR="0" rtl="0" algn="l">
              <a:spcBef>
                <a:spcPts val="75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285750" lvl="8" marL="4114800" marR="0" rtl="0" algn="l">
              <a:spcBef>
                <a:spcPts val="753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87471" y="4882319"/>
            <a:ext cx="188700" cy="1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28700" lIns="57400" spcFirstLastPara="1" rIns="57400" wrap="square" tIns="28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 cap="none" strike="noStrike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267891" y="160735"/>
            <a:ext cx="86082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lt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indent="0" lvl="1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lt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indent="0" lvl="2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lt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indent="0" lvl="3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lt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indent="0" lvl="4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lt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indent="-7675" lvl="5" marL="287075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indent="-2651" lvl="6" marL="574151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indent="-10327" lvl="7" marL="861227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indent="-5303" lvl="8" marL="1148303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267891" y="750095"/>
            <a:ext cx="8608200" cy="40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20000"/>
              </a:lnSpc>
              <a:spcBef>
                <a:spcPts val="1507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507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120000"/>
              </a:lnSpc>
              <a:spcBef>
                <a:spcPts val="753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erriweather Sans"/>
              <a:buChar char="■"/>
              <a:defRPr b="0" i="0" sz="20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120000"/>
              </a:lnSpc>
              <a:spcBef>
                <a:spcPts val="753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erriweather Sans"/>
              <a:buChar char="●"/>
              <a:defRPr b="0" i="0" sz="18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23850" lvl="4" marL="2286000" marR="0" rtl="0" algn="l">
              <a:lnSpc>
                <a:spcPct val="120000"/>
              </a:lnSpc>
              <a:spcBef>
                <a:spcPts val="753"/>
              </a:spcBef>
              <a:spcAft>
                <a:spcPts val="0"/>
              </a:spcAft>
              <a:buClr>
                <a:schemeClr val="lt2"/>
              </a:buClr>
              <a:buSzPts val="1500"/>
              <a:buFont typeface="Merriweather Sans"/>
              <a:buChar char="-"/>
              <a:defRPr b="0" i="0" sz="15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285750" lvl="5" marL="2743200" marR="0" rtl="0" algn="l">
              <a:spcBef>
                <a:spcPts val="753"/>
              </a:spcBef>
              <a:spcAft>
                <a:spcPts val="0"/>
              </a:spcAft>
              <a:buClr>
                <a:schemeClr val="lt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285750" lvl="6" marL="3200400" marR="0" rtl="0" algn="l">
              <a:spcBef>
                <a:spcPts val="753"/>
              </a:spcBef>
              <a:spcAft>
                <a:spcPts val="0"/>
              </a:spcAft>
              <a:buClr>
                <a:schemeClr val="lt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285750" lvl="7" marL="3657600" marR="0" rtl="0" algn="l">
              <a:spcBef>
                <a:spcPts val="753"/>
              </a:spcBef>
              <a:spcAft>
                <a:spcPts val="0"/>
              </a:spcAft>
              <a:buClr>
                <a:schemeClr val="lt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285750" lvl="8" marL="4114800" marR="0" rtl="0" algn="l">
              <a:spcBef>
                <a:spcPts val="753"/>
              </a:spcBef>
              <a:spcAft>
                <a:spcPts val="0"/>
              </a:spcAft>
              <a:buClr>
                <a:schemeClr val="lt1"/>
              </a:buClr>
              <a:buSzPts val="900"/>
              <a:buFont typeface="Merriweather Sans"/>
              <a:buChar char="-"/>
              <a:defRPr b="0" i="0" sz="9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687471" y="4882319"/>
            <a:ext cx="188700" cy="1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28700" lIns="57400" spcFirstLastPara="1" rIns="57400" wrap="square" tIns="28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1" sz="700" u="none">
                <a:solidFill>
                  <a:srgbClr val="80818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atling.io/documentation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hape 121"/>
          <p:cNvPicPr preferRelativeResize="0"/>
          <p:nvPr/>
        </p:nvPicPr>
        <p:blipFill rotWithShape="1">
          <a:blip r:embed="rId3">
            <a:alphaModFix amt="43000"/>
          </a:blip>
          <a:srcRect b="0" l="0" r="0" t="0"/>
          <a:stretch/>
        </p:blipFill>
        <p:spPr>
          <a:xfrm>
            <a:off x="6718350" y="2887575"/>
            <a:ext cx="1881075" cy="18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>
            <p:ph idx="2" type="body"/>
          </p:nvPr>
        </p:nvSpPr>
        <p:spPr>
          <a:xfrm>
            <a:off x="3298602" y="1368543"/>
            <a:ext cx="2555700" cy="48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43525" lIns="229650" spcFirstLastPara="1" rIns="229650" wrap="square" tIns="1435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Xtreme Testing</a:t>
            </a:r>
            <a:endParaRPr/>
          </a:p>
        </p:txBody>
      </p:sp>
      <p:sp>
        <p:nvSpPr>
          <p:cNvPr id="123" name="Shape 123"/>
          <p:cNvSpPr txBox="1"/>
          <p:nvPr>
            <p:ph type="title"/>
          </p:nvPr>
        </p:nvSpPr>
        <p:spPr>
          <a:xfrm>
            <a:off x="267891" y="2330655"/>
            <a:ext cx="8608200" cy="10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Gatling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1697100" y="1994797"/>
            <a:ext cx="5749800" cy="9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Feeders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267891" y="160735"/>
            <a:ext cx="86082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Open Sans"/>
                <a:ea typeface="Open Sans"/>
                <a:cs typeface="Open Sans"/>
                <a:sym typeface="Open Sans"/>
              </a:rPr>
              <a:t>Feeders</a:t>
            </a:r>
            <a:endParaRPr b="1" sz="3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267891" y="160720"/>
            <a:ext cx="8608200" cy="40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15306" lvl="2" marL="215306" marR="0" rtl="0" algn="l">
              <a:lnSpc>
                <a:spcPct val="120000"/>
              </a:lnSpc>
              <a:spcBef>
                <a:spcPts val="753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erriweather Sans"/>
              <a:buChar char="■"/>
            </a:pPr>
            <a:r>
              <a:rPr lang="en"/>
              <a:t>CSV feeder</a:t>
            </a:r>
            <a:endParaRPr/>
          </a:p>
          <a:p>
            <a:pPr indent="-215306" lvl="2" marL="215306" marR="0" rtl="0" algn="l">
              <a:lnSpc>
                <a:spcPct val="120000"/>
              </a:lnSpc>
              <a:spcBef>
                <a:spcPts val="753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erriweather Sans"/>
              <a:buChar char="■"/>
            </a:pPr>
            <a:r>
              <a:rPr lang="en"/>
              <a:t>JSON feeder</a:t>
            </a:r>
            <a:endParaRPr/>
          </a:p>
          <a:p>
            <a:pPr indent="-215306" lvl="2" marL="215306" marR="0" rtl="0" algn="l">
              <a:lnSpc>
                <a:spcPct val="120000"/>
              </a:lnSpc>
              <a:spcBef>
                <a:spcPts val="753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erriweather Sans"/>
              <a:buChar char="■"/>
            </a:pPr>
            <a:r>
              <a:rPr lang="en"/>
              <a:t>JDBC feeder</a:t>
            </a:r>
            <a:endParaRPr/>
          </a:p>
          <a:p>
            <a:pPr indent="-215306" lvl="2" marL="215306" marR="0" rtl="0" algn="l">
              <a:lnSpc>
                <a:spcPct val="120000"/>
              </a:lnSpc>
              <a:spcBef>
                <a:spcPts val="753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erriweather Sans"/>
              <a:buChar char="■"/>
            </a:pPr>
            <a:r>
              <a:rPr lang="en"/>
              <a:t>Sitemap feeder</a:t>
            </a:r>
            <a:endParaRPr/>
          </a:p>
          <a:p>
            <a:pPr indent="-215306" lvl="2" marL="215306" marR="0" rtl="0" algn="l">
              <a:lnSpc>
                <a:spcPct val="120000"/>
              </a:lnSpc>
              <a:spcBef>
                <a:spcPts val="753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erriweather Sans"/>
              <a:buChar char="■"/>
            </a:pPr>
            <a:r>
              <a:rPr lang="en"/>
              <a:t>Redis feeder</a:t>
            </a:r>
            <a:endParaRPr/>
          </a:p>
          <a:p>
            <a:pPr indent="-88306" lvl="2" marL="215306" marR="0" rtl="0" algn="l">
              <a:lnSpc>
                <a:spcPct val="120000"/>
              </a:lnSpc>
              <a:spcBef>
                <a:spcPts val="753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erriweather San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267891" y="160735"/>
            <a:ext cx="86082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Feeder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267891" y="750095"/>
            <a:ext cx="8608200" cy="4025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1016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A9B7C6"/>
                </a:solidFill>
                <a:highlight>
                  <a:srgbClr val="2B2B2B"/>
                </a:highlight>
              </a:rPr>
              <a:t> </a:t>
            </a:r>
            <a:r>
              <a:rPr lang="en" sz="1400">
                <a:solidFill>
                  <a:srgbClr val="848F00"/>
                </a:solidFill>
                <a:highlight>
                  <a:srgbClr val="FCFCFC"/>
                </a:highlight>
              </a:rPr>
              <a:t>val</a:t>
            </a:r>
            <a:r>
              <a:rPr lang="en" sz="1400">
                <a:solidFill>
                  <a:srgbClr val="666666"/>
                </a:solidFill>
                <a:highlight>
                  <a:srgbClr val="FCFCFC"/>
                </a:highlight>
              </a:rPr>
              <a:t> feeder </a:t>
            </a:r>
            <a:r>
              <a:rPr lang="en" sz="1400">
                <a:solidFill>
                  <a:srgbClr val="848F00"/>
                </a:solidFill>
                <a:highlight>
                  <a:srgbClr val="FCFCFC"/>
                </a:highlight>
              </a:rPr>
              <a:t>=</a:t>
            </a:r>
            <a:r>
              <a:rPr lang="en" sz="1400">
                <a:solidFill>
                  <a:srgbClr val="666666"/>
                </a:solidFill>
                <a:highlight>
                  <a:srgbClr val="FCFCFC"/>
                </a:highlight>
              </a:rPr>
              <a:t> csv(</a:t>
            </a:r>
            <a:r>
              <a:rPr lang="en" sz="1400">
                <a:solidFill>
                  <a:srgbClr val="E67700"/>
                </a:solidFill>
                <a:highlight>
                  <a:srgbClr val="FCFCFC"/>
                </a:highlight>
              </a:rPr>
              <a:t>"foo.csv"</a:t>
            </a:r>
            <a:r>
              <a:rPr lang="en" sz="1400">
                <a:solidFill>
                  <a:srgbClr val="666666"/>
                </a:solidFill>
                <a:highlight>
                  <a:srgbClr val="FCFCFC"/>
                </a:highlight>
              </a:rPr>
              <a:t>).random</a:t>
            </a:r>
            <a:endParaRPr sz="1400">
              <a:solidFill>
                <a:srgbClr val="666666"/>
              </a:solidFill>
              <a:highlight>
                <a:srgbClr val="FCFCFC"/>
              </a:highlight>
            </a:endParaRPr>
          </a:p>
          <a:p>
            <a:pPr indent="0" lvl="0" marL="101600" marR="101600" rtl="0">
              <a:lnSpc>
                <a:spcPct val="16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80"/>
                </a:solidFill>
                <a:highlight>
                  <a:srgbClr val="FFFFFF"/>
                </a:highlight>
              </a:rPr>
              <a:t>val </a:t>
            </a:r>
            <a:r>
              <a:rPr i="1" lang="en" sz="1400">
                <a:solidFill>
                  <a:srgbClr val="660E7A"/>
                </a:solidFill>
                <a:highlight>
                  <a:srgbClr val="FFFFFF"/>
                </a:highlight>
              </a:rPr>
              <a:t>scn1 </a:t>
            </a:r>
            <a:r>
              <a:rPr lang="en" sz="1400">
                <a:highlight>
                  <a:srgbClr val="FFFFFF"/>
                </a:highlight>
              </a:rPr>
              <a:t>= scenario(</a:t>
            </a:r>
            <a:r>
              <a:rPr lang="en" sz="1400">
                <a:solidFill>
                  <a:srgbClr val="008000"/>
                </a:solidFill>
                <a:highlight>
                  <a:srgbClr val="FFFFFF"/>
                </a:highlight>
              </a:rPr>
              <a:t>"LoginSimulation"</a:t>
            </a:r>
            <a:r>
              <a:rPr lang="en" sz="1400">
                <a:highlight>
                  <a:srgbClr val="FFFFFF"/>
                </a:highlight>
              </a:rPr>
              <a:t>).feed(</a:t>
            </a:r>
            <a:r>
              <a:rPr i="1" lang="en" sz="1400">
                <a:solidFill>
                  <a:srgbClr val="660E7A"/>
                </a:solidFill>
                <a:highlight>
                  <a:srgbClr val="FFFFFF"/>
                </a:highlight>
              </a:rPr>
              <a:t>feeder</a:t>
            </a:r>
            <a:r>
              <a:rPr lang="en" sz="1400">
                <a:highlight>
                  <a:srgbClr val="FFFFFF"/>
                </a:highlight>
              </a:rPr>
              <a:t>)</a:t>
            </a:r>
            <a:endParaRPr sz="1400">
              <a:highlight>
                <a:srgbClr val="FFFFFF"/>
              </a:highlight>
            </a:endParaRPr>
          </a:p>
          <a:p>
            <a:pPr indent="0" lvl="0" marL="101600" marR="101600" rtl="0">
              <a:lnSpc>
                <a:spcPct val="16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FFFFF"/>
                </a:highlight>
              </a:rPr>
              <a:t>http(</a:t>
            </a:r>
            <a:r>
              <a:rPr lang="en" sz="1400">
                <a:solidFill>
                  <a:srgbClr val="008000"/>
                </a:solidFill>
                <a:highlight>
                  <a:srgbClr val="FFFFFF"/>
                </a:highlight>
              </a:rPr>
              <a:t>"loginmultiuser"</a:t>
            </a:r>
            <a:r>
              <a:rPr lang="en" sz="1400">
                <a:highlight>
                  <a:srgbClr val="FFFFFF"/>
                </a:highlight>
              </a:rPr>
              <a:t>)</a:t>
            </a:r>
            <a:endParaRPr sz="1400">
              <a:highlight>
                <a:srgbClr val="FFFFFF"/>
              </a:highlight>
            </a:endParaRPr>
          </a:p>
          <a:p>
            <a:pPr indent="0" lvl="0" marL="101600" marR="101600" rtl="0">
              <a:lnSpc>
                <a:spcPct val="16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FFFFF"/>
                </a:highlight>
              </a:rPr>
              <a:t>   .post(</a:t>
            </a:r>
            <a:r>
              <a:rPr lang="en" sz="1400">
                <a:solidFill>
                  <a:srgbClr val="008000"/>
                </a:solidFill>
                <a:highlight>
                  <a:srgbClr val="FFFFFF"/>
                </a:highlight>
              </a:rPr>
              <a:t>"/login"</a:t>
            </a:r>
            <a:r>
              <a:rPr lang="en" sz="1400">
                <a:highlight>
                  <a:srgbClr val="FFFFFF"/>
                </a:highlight>
              </a:rPr>
              <a:t>)</a:t>
            </a:r>
            <a:endParaRPr sz="1400">
              <a:highlight>
                <a:srgbClr val="FFFFFF"/>
              </a:highlight>
            </a:endParaRPr>
          </a:p>
          <a:p>
            <a:pPr indent="0" lvl="0" marL="101600" marR="101600" rtl="0">
              <a:lnSpc>
                <a:spcPct val="16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FFFFF"/>
                </a:highlight>
              </a:rPr>
              <a:t>   .headers(</a:t>
            </a:r>
            <a:r>
              <a:rPr i="1" lang="en" sz="1400">
                <a:solidFill>
                  <a:srgbClr val="660E7A"/>
                </a:solidFill>
                <a:highlight>
                  <a:srgbClr val="FFFFFF"/>
                </a:highlight>
              </a:rPr>
              <a:t>headers_0</a:t>
            </a:r>
            <a:r>
              <a:rPr lang="en" sz="1400">
                <a:highlight>
                  <a:srgbClr val="FFFFFF"/>
                </a:highlight>
              </a:rPr>
              <a:t>)</a:t>
            </a:r>
            <a:endParaRPr i="1" sz="140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indent="0" lvl="0" marL="101600" marR="101600" rtl="0">
              <a:lnSpc>
                <a:spcPct val="16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808080"/>
                </a:solidFill>
                <a:highlight>
                  <a:srgbClr val="FFFFFF"/>
                </a:highlight>
              </a:rPr>
              <a:t>   </a:t>
            </a:r>
            <a:r>
              <a:rPr lang="en" sz="1400">
                <a:highlight>
                  <a:srgbClr val="FFFFFF"/>
                </a:highlight>
              </a:rPr>
              <a:t>.formParam(</a:t>
            </a:r>
            <a:r>
              <a:rPr lang="en" sz="1400">
                <a:solidFill>
                  <a:srgbClr val="008000"/>
                </a:solidFill>
                <a:highlight>
                  <a:srgbClr val="FFFFFF"/>
                </a:highlight>
              </a:rPr>
              <a:t>"email"</a:t>
            </a:r>
            <a:r>
              <a:rPr lang="en" sz="1400">
                <a:highlight>
                  <a:srgbClr val="FFFFFF"/>
                </a:highlight>
              </a:rPr>
              <a:t>, </a:t>
            </a:r>
            <a:r>
              <a:rPr lang="en" sz="1400">
                <a:solidFill>
                  <a:srgbClr val="008000"/>
                </a:solidFill>
                <a:highlight>
                  <a:srgbClr val="FFFFFF"/>
                </a:highlight>
              </a:rPr>
              <a:t>"${username}"</a:t>
            </a:r>
            <a:r>
              <a:rPr lang="en" sz="1400">
                <a:highlight>
                  <a:srgbClr val="FFFFFF"/>
                </a:highlight>
              </a:rPr>
              <a:t>)</a:t>
            </a:r>
            <a:endParaRPr sz="1400">
              <a:highlight>
                <a:srgbClr val="FFFFFF"/>
              </a:highlight>
            </a:endParaRPr>
          </a:p>
          <a:p>
            <a:pPr indent="0" lvl="0" marL="101600" marR="101600" rtl="0">
              <a:lnSpc>
                <a:spcPct val="16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FFFFF"/>
                </a:highlight>
              </a:rPr>
              <a:t>   .formParam(</a:t>
            </a:r>
            <a:r>
              <a:rPr lang="en" sz="1400">
                <a:solidFill>
                  <a:srgbClr val="008000"/>
                </a:solidFill>
                <a:highlight>
                  <a:srgbClr val="FFFFFF"/>
                </a:highlight>
              </a:rPr>
              <a:t>"password"</a:t>
            </a:r>
            <a:r>
              <a:rPr lang="en" sz="1400">
                <a:highlight>
                  <a:srgbClr val="FFFFFF"/>
                </a:highlight>
              </a:rPr>
              <a:t>, </a:t>
            </a:r>
            <a:r>
              <a:rPr lang="en" sz="1400">
                <a:solidFill>
                  <a:srgbClr val="008000"/>
                </a:solidFill>
                <a:highlight>
                  <a:srgbClr val="FFFFFF"/>
                </a:highlight>
              </a:rPr>
              <a:t>"${password}"</a:t>
            </a:r>
            <a:r>
              <a:rPr lang="en" sz="1400">
                <a:highlight>
                  <a:srgbClr val="FFFFFF"/>
                </a:highlight>
              </a:rPr>
              <a:t>)</a:t>
            </a:r>
            <a:endParaRPr sz="1400">
              <a:highlight>
                <a:srgbClr val="FFFFFF"/>
              </a:highlight>
            </a:endParaRPr>
          </a:p>
          <a:p>
            <a:pPr indent="0" lvl="0" marL="101600" marR="101600" rtl="0">
              <a:lnSpc>
                <a:spcPct val="16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FFFFF"/>
                </a:highlight>
              </a:rPr>
              <a:t>   .check(</a:t>
            </a:r>
            <a:r>
              <a:rPr i="1" lang="en" sz="1400">
                <a:solidFill>
                  <a:srgbClr val="660E7A"/>
                </a:solidFill>
                <a:highlight>
                  <a:srgbClr val="FFFFFF"/>
                </a:highlight>
              </a:rPr>
              <a:t>substring</a:t>
            </a:r>
            <a:r>
              <a:rPr lang="en" sz="1400">
                <a:highlight>
                  <a:srgbClr val="FFFFFF"/>
                </a:highlight>
              </a:rPr>
              <a:t>(</a:t>
            </a:r>
            <a:r>
              <a:rPr lang="en" sz="1400">
                <a:solidFill>
                  <a:srgbClr val="008000"/>
                </a:solidFill>
                <a:highlight>
                  <a:srgbClr val="FFFFFF"/>
                </a:highlight>
              </a:rPr>
              <a:t>"${displayname}"</a:t>
            </a:r>
            <a:r>
              <a:rPr lang="en" sz="1400">
                <a:highlight>
                  <a:srgbClr val="FFFFFF"/>
                </a:highlight>
              </a:rPr>
              <a:t>).exists)</a:t>
            </a:r>
            <a:endParaRPr sz="1400">
              <a:highlight>
                <a:srgbClr val="FFFFFF"/>
              </a:highlight>
            </a:endParaRPr>
          </a:p>
          <a:p>
            <a:pPr indent="0" lvl="0" marL="101600" marR="101600" rtl="0">
              <a:lnSpc>
                <a:spcPct val="16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FFFFF"/>
                </a:highlight>
              </a:rPr>
              <a:t>  </a:t>
            </a:r>
            <a:endParaRPr sz="1400">
              <a:highlight>
                <a:srgbClr val="FFFFFF"/>
              </a:highlight>
            </a:endParaRPr>
          </a:p>
          <a:p>
            <a:pPr indent="0" lvl="0" marL="0" rtl="0">
              <a:lnSpc>
                <a:spcPct val="160000"/>
              </a:lnSpc>
              <a:spcBef>
                <a:spcPts val="1200"/>
              </a:spcBef>
              <a:spcAft>
                <a:spcPts val="80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highlight>
                <a:srgbClr val="FCFCFC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267891" y="160735"/>
            <a:ext cx="86082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Feeder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267891" y="750095"/>
            <a:ext cx="8608200" cy="4025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1016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A9B7C6"/>
                </a:solidFill>
                <a:highlight>
                  <a:srgbClr val="2B2B2B"/>
                </a:highlight>
              </a:rPr>
              <a:t> </a:t>
            </a:r>
            <a:r>
              <a:rPr lang="en" sz="2400">
                <a:solidFill>
                  <a:srgbClr val="848F00"/>
                </a:solidFill>
                <a:highlight>
                  <a:srgbClr val="FCFCFC"/>
                </a:highlight>
              </a:rPr>
              <a:t>val</a:t>
            </a:r>
            <a:r>
              <a:rPr lang="en" sz="2400">
                <a:solidFill>
                  <a:srgbClr val="666666"/>
                </a:solidFill>
                <a:highlight>
                  <a:srgbClr val="FCFCFC"/>
                </a:highlight>
              </a:rPr>
              <a:t> feeder </a:t>
            </a:r>
            <a:r>
              <a:rPr lang="en" sz="2400">
                <a:solidFill>
                  <a:srgbClr val="848F00"/>
                </a:solidFill>
                <a:highlight>
                  <a:srgbClr val="FCFCFC"/>
                </a:highlight>
              </a:rPr>
              <a:t>=</a:t>
            </a:r>
            <a:r>
              <a:rPr lang="en" sz="2400">
                <a:solidFill>
                  <a:srgbClr val="666666"/>
                </a:solidFill>
                <a:highlight>
                  <a:srgbClr val="FCFCFC"/>
                </a:highlight>
              </a:rPr>
              <a:t> csv(</a:t>
            </a:r>
            <a:r>
              <a:rPr lang="en" sz="2400">
                <a:solidFill>
                  <a:srgbClr val="E67700"/>
                </a:solidFill>
                <a:highlight>
                  <a:srgbClr val="FCFCFC"/>
                </a:highlight>
              </a:rPr>
              <a:t>"foo.csv"</a:t>
            </a:r>
            <a:r>
              <a:rPr lang="en" sz="2400">
                <a:solidFill>
                  <a:srgbClr val="666666"/>
                </a:solidFill>
                <a:highlight>
                  <a:srgbClr val="FCFCFC"/>
                </a:highlight>
              </a:rPr>
              <a:t>).random</a:t>
            </a:r>
            <a:endParaRPr sz="2400">
              <a:solidFill>
                <a:srgbClr val="666666"/>
              </a:solidFill>
              <a:highlight>
                <a:srgbClr val="FCFCFC"/>
              </a:highlight>
            </a:endParaRPr>
          </a:p>
          <a:p>
            <a:pPr indent="0" lvl="0" marL="101600" marR="101600" rtl="0">
              <a:lnSpc>
                <a:spcPct val="16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highlight>
                  <a:srgbClr val="FCFCFC"/>
                </a:highlight>
              </a:rPr>
              <a:t>.queue    </a:t>
            </a:r>
            <a:r>
              <a:rPr lang="en" sz="1800">
                <a:solidFill>
                  <a:srgbClr val="CCCCCC"/>
                </a:solidFill>
                <a:highlight>
                  <a:srgbClr val="FCFCFC"/>
                </a:highlight>
              </a:rPr>
              <a:t>// default behavior: use an Iterator on the underlying sequence</a:t>
            </a:r>
            <a:br>
              <a:rPr lang="en" sz="1800">
                <a:solidFill>
                  <a:srgbClr val="666666"/>
                </a:solidFill>
                <a:highlight>
                  <a:srgbClr val="FCFCFC"/>
                </a:highlight>
              </a:rPr>
            </a:br>
            <a:r>
              <a:rPr lang="en" sz="1800">
                <a:solidFill>
                  <a:srgbClr val="666666"/>
                </a:solidFill>
                <a:highlight>
                  <a:srgbClr val="FCFCFC"/>
                </a:highlight>
              </a:rPr>
              <a:t>.random   </a:t>
            </a:r>
            <a:r>
              <a:rPr lang="en" sz="1800">
                <a:solidFill>
                  <a:srgbClr val="CCCCCC"/>
                </a:solidFill>
                <a:highlight>
                  <a:srgbClr val="FCFCFC"/>
                </a:highlight>
              </a:rPr>
              <a:t>// randomly pick an entry in the sequence</a:t>
            </a:r>
            <a:br>
              <a:rPr lang="en" sz="1800">
                <a:solidFill>
                  <a:srgbClr val="666666"/>
                </a:solidFill>
                <a:highlight>
                  <a:srgbClr val="FCFCFC"/>
                </a:highlight>
              </a:rPr>
            </a:br>
            <a:r>
              <a:rPr lang="en" sz="1800">
                <a:solidFill>
                  <a:srgbClr val="666666"/>
                </a:solidFill>
                <a:highlight>
                  <a:srgbClr val="FCFCFC"/>
                </a:highlight>
              </a:rPr>
              <a:t>.shuffle  </a:t>
            </a:r>
            <a:r>
              <a:rPr lang="en" sz="1800">
                <a:solidFill>
                  <a:srgbClr val="CCCCCC"/>
                </a:solidFill>
                <a:highlight>
                  <a:srgbClr val="FCFCFC"/>
                </a:highlight>
              </a:rPr>
              <a:t>// shuffle entries, then behave live queue</a:t>
            </a:r>
            <a:br>
              <a:rPr lang="en" sz="1800">
                <a:solidFill>
                  <a:srgbClr val="666666"/>
                </a:solidFill>
                <a:highlight>
                  <a:srgbClr val="FCFCFC"/>
                </a:highlight>
              </a:rPr>
            </a:br>
            <a:r>
              <a:rPr lang="en" sz="1800">
                <a:solidFill>
                  <a:srgbClr val="666666"/>
                </a:solidFill>
                <a:highlight>
                  <a:srgbClr val="FCFCFC"/>
                </a:highlight>
              </a:rPr>
              <a:t>.circular </a:t>
            </a:r>
            <a:r>
              <a:rPr lang="en" sz="1800">
                <a:solidFill>
                  <a:srgbClr val="CCCCCC"/>
                </a:solidFill>
                <a:highlight>
                  <a:srgbClr val="FCFCFC"/>
                </a:highlight>
              </a:rPr>
              <a:t>// go back to the top of the sequence once the end is reached</a:t>
            </a:r>
            <a:endParaRPr sz="1800">
              <a:solidFill>
                <a:srgbClr val="CCCCCC"/>
              </a:solidFill>
              <a:highlight>
                <a:srgbClr val="FCFCFC"/>
              </a:highlight>
            </a:endParaRPr>
          </a:p>
          <a:p>
            <a:pPr indent="0" lvl="0" marL="101600" marR="1016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101600" marR="101600" rtl="0">
              <a:lnSpc>
                <a:spcPct val="16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</a:rPr>
              <a:t>  </a:t>
            </a:r>
            <a:endParaRPr sz="2400">
              <a:highlight>
                <a:srgbClr val="FFFFFF"/>
              </a:highlight>
            </a:endParaRPr>
          </a:p>
          <a:p>
            <a:pPr indent="0" lvl="0" marL="0" rtl="0">
              <a:lnSpc>
                <a:spcPct val="160000"/>
              </a:lnSpc>
              <a:spcBef>
                <a:spcPts val="1200"/>
              </a:spcBef>
              <a:spcAft>
                <a:spcPts val="8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highlight>
                <a:srgbClr val="FCFCFC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/>
        </p:nvSpPr>
        <p:spPr>
          <a:xfrm>
            <a:off x="1697100" y="1994797"/>
            <a:ext cx="5749800" cy="9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Checks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267891" y="160735"/>
            <a:ext cx="86082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Checks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267891" y="336745"/>
            <a:ext cx="8608200" cy="40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-240706" lvl="2" marL="21530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 Light"/>
              <a:buChar char="■"/>
            </a:pPr>
            <a:r>
              <a:rPr lang="en" sz="2400">
                <a:solidFill>
                  <a:schemeClr val="dk2"/>
                </a:solidFill>
              </a:rPr>
              <a:t>Defining the check type</a:t>
            </a:r>
            <a:endParaRPr sz="2400">
              <a:solidFill>
                <a:schemeClr val="dk2"/>
              </a:solidFill>
            </a:endParaRPr>
          </a:p>
          <a:p>
            <a:pPr indent="-240706" lvl="2" marL="21530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 Light"/>
              <a:buChar char="■"/>
            </a:pPr>
            <a:r>
              <a:rPr lang="en" sz="2400">
                <a:solidFill>
                  <a:schemeClr val="dk2"/>
                </a:solidFill>
              </a:rPr>
              <a:t>Extracting</a:t>
            </a:r>
            <a:endParaRPr sz="2400">
              <a:solidFill>
                <a:schemeClr val="dk2"/>
              </a:solidFill>
            </a:endParaRPr>
          </a:p>
          <a:p>
            <a:pPr indent="-240706" lvl="2" marL="21530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 Light"/>
              <a:buChar char="■"/>
            </a:pPr>
            <a:r>
              <a:rPr lang="en" sz="2400">
                <a:solidFill>
                  <a:schemeClr val="dk2"/>
                </a:solidFill>
              </a:rPr>
              <a:t>Transforming</a:t>
            </a:r>
            <a:endParaRPr sz="2400">
              <a:solidFill>
                <a:schemeClr val="dk2"/>
              </a:solidFill>
            </a:endParaRPr>
          </a:p>
          <a:p>
            <a:pPr indent="-240706" lvl="2" marL="21530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 Light"/>
              <a:buChar char="■"/>
            </a:pPr>
            <a:r>
              <a:rPr lang="en" sz="2400">
                <a:solidFill>
                  <a:schemeClr val="dk2"/>
                </a:solidFill>
              </a:rPr>
              <a:t>Validating</a:t>
            </a:r>
            <a:endParaRPr sz="2400">
              <a:solidFill>
                <a:schemeClr val="dk2"/>
              </a:solidFill>
            </a:endParaRPr>
          </a:p>
          <a:p>
            <a:pPr indent="-240706" lvl="2" marL="21530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 Light"/>
              <a:buChar char="■"/>
            </a:pPr>
            <a:r>
              <a:rPr lang="en" sz="2400">
                <a:solidFill>
                  <a:schemeClr val="dk2"/>
                </a:solidFill>
              </a:rPr>
              <a:t>Saving</a:t>
            </a:r>
            <a:br>
              <a:rPr lang="en" sz="2400">
                <a:solidFill>
                  <a:schemeClr val="dk2"/>
                </a:solidFill>
              </a:rPr>
            </a:br>
            <a:br>
              <a:rPr lang="en" sz="2400">
                <a:solidFill>
                  <a:schemeClr val="dk2"/>
                </a:solidFill>
              </a:rPr>
            </a:br>
            <a:r>
              <a:rPr lang="en" sz="1400">
                <a:solidFill>
                  <a:srgbClr val="666666"/>
                </a:solidFill>
                <a:highlight>
                  <a:srgbClr val="FCFCFC"/>
                </a:highlight>
              </a:rPr>
              <a:t>http(</a:t>
            </a:r>
            <a:r>
              <a:rPr lang="en" sz="1400">
                <a:solidFill>
                  <a:srgbClr val="E67700"/>
                </a:solidFill>
                <a:highlight>
                  <a:srgbClr val="FCFCFC"/>
                </a:highlight>
              </a:rPr>
              <a:t>"My Request"</a:t>
            </a:r>
            <a:r>
              <a:rPr lang="en" sz="1400">
                <a:solidFill>
                  <a:srgbClr val="666666"/>
                </a:solidFill>
                <a:highlight>
                  <a:srgbClr val="FCFCFC"/>
                </a:highlight>
              </a:rPr>
              <a:t>).get(</a:t>
            </a:r>
            <a:r>
              <a:rPr lang="en" sz="1400">
                <a:solidFill>
                  <a:srgbClr val="E67700"/>
                </a:solidFill>
                <a:highlight>
                  <a:srgbClr val="FCFCFC"/>
                </a:highlight>
              </a:rPr>
              <a:t>"myUrl"</a:t>
            </a:r>
            <a:r>
              <a:rPr lang="en" sz="1400">
                <a:solidFill>
                  <a:srgbClr val="666666"/>
                </a:solidFill>
                <a:highlight>
                  <a:srgbClr val="FCFCFC"/>
                </a:highlight>
              </a:rPr>
              <a:t>).check(status.is(</a:t>
            </a:r>
            <a:r>
              <a:rPr lang="en" sz="1400">
                <a:solidFill>
                  <a:srgbClr val="C3C47A"/>
                </a:solidFill>
                <a:highlight>
                  <a:srgbClr val="FCFCFC"/>
                </a:highlight>
              </a:rPr>
              <a:t>200</a:t>
            </a:r>
            <a:r>
              <a:rPr lang="en" sz="1400">
                <a:solidFill>
                  <a:srgbClr val="666666"/>
                </a:solidFill>
                <a:highlight>
                  <a:srgbClr val="FCFCFC"/>
                </a:highlight>
              </a:rPr>
              <a:t>))</a:t>
            </a:r>
            <a:br>
              <a:rPr lang="en" sz="1400">
                <a:solidFill>
                  <a:srgbClr val="666666"/>
                </a:solidFill>
                <a:highlight>
                  <a:srgbClr val="FCFCFC"/>
                </a:highlight>
              </a:rPr>
            </a:br>
            <a:br>
              <a:rPr lang="en" sz="1400">
                <a:solidFill>
                  <a:srgbClr val="666666"/>
                </a:solidFill>
                <a:highlight>
                  <a:srgbClr val="FCFCFC"/>
                </a:highlight>
              </a:rPr>
            </a:br>
            <a:r>
              <a:rPr lang="en" sz="1400">
                <a:highlight>
                  <a:srgbClr val="FFFFFF"/>
                </a:highlight>
              </a:rPr>
              <a:t>http(</a:t>
            </a:r>
            <a:r>
              <a:rPr lang="en" sz="1400">
                <a:solidFill>
                  <a:srgbClr val="008000"/>
                </a:solidFill>
                <a:highlight>
                  <a:srgbClr val="FFFFFF"/>
                </a:highlight>
              </a:rPr>
              <a:t>"loginoneuser"</a:t>
            </a:r>
            <a:r>
              <a:rPr lang="en" sz="1400">
                <a:highlight>
                  <a:srgbClr val="FFFFFF"/>
                </a:highlight>
              </a:rPr>
              <a:t>) .post(</a:t>
            </a:r>
            <a:r>
              <a:rPr lang="en" sz="1400">
                <a:solidFill>
                  <a:srgbClr val="008000"/>
                </a:solidFill>
                <a:highlight>
                  <a:srgbClr val="FFFFFF"/>
                </a:highlight>
              </a:rPr>
              <a:t>"/login"</a:t>
            </a:r>
            <a:r>
              <a:rPr lang="en" sz="1400">
                <a:highlight>
                  <a:srgbClr val="FFFFFF"/>
                </a:highlight>
              </a:rPr>
              <a:t>).headers(</a:t>
            </a:r>
            <a:r>
              <a:rPr i="1" lang="en" sz="1400">
                <a:solidFill>
                  <a:srgbClr val="660E7A"/>
                </a:solidFill>
                <a:highlight>
                  <a:srgbClr val="FFFFFF"/>
                </a:highlight>
              </a:rPr>
              <a:t>headers_0</a:t>
            </a:r>
            <a:r>
              <a:rPr lang="en" sz="1400">
                <a:highlight>
                  <a:srgbClr val="FFFFFF"/>
                </a:highlight>
              </a:rPr>
              <a:t>).formParam(</a:t>
            </a:r>
            <a:r>
              <a:rPr lang="en" sz="1400">
                <a:solidFill>
                  <a:srgbClr val="008000"/>
                </a:solidFill>
                <a:highlight>
                  <a:srgbClr val="FFFFFF"/>
                </a:highlight>
              </a:rPr>
              <a:t>"email"</a:t>
            </a:r>
            <a:r>
              <a:rPr lang="en" sz="1400">
                <a:highlight>
                  <a:srgbClr val="FFFFFF"/>
                </a:highlight>
              </a:rPr>
              <a:t>, </a:t>
            </a:r>
            <a:r>
              <a:rPr i="1" lang="en" sz="1400">
                <a:solidFill>
                  <a:srgbClr val="660E7A"/>
                </a:solidFill>
                <a:highlight>
                  <a:srgbClr val="FFFFFF"/>
                </a:highlight>
              </a:rPr>
              <a:t>username</a:t>
            </a:r>
            <a:r>
              <a:rPr lang="en" sz="1400">
                <a:highlight>
                  <a:srgbClr val="FFFFFF"/>
                </a:highlight>
              </a:rPr>
              <a:t>).formParam(</a:t>
            </a:r>
            <a:r>
              <a:rPr lang="en" sz="1400">
                <a:solidFill>
                  <a:srgbClr val="008000"/>
                </a:solidFill>
                <a:highlight>
                  <a:srgbClr val="FFFFFF"/>
                </a:highlight>
              </a:rPr>
              <a:t>"password"</a:t>
            </a:r>
            <a:r>
              <a:rPr lang="en" sz="1400">
                <a:highlight>
                  <a:srgbClr val="FFFFFF"/>
                </a:highlight>
              </a:rPr>
              <a:t>, </a:t>
            </a:r>
            <a:r>
              <a:rPr i="1" lang="en" sz="1400">
                <a:solidFill>
                  <a:srgbClr val="660E7A"/>
                </a:solidFill>
                <a:highlight>
                  <a:srgbClr val="FFFFFF"/>
                </a:highlight>
              </a:rPr>
              <a:t>password</a:t>
            </a:r>
            <a:r>
              <a:rPr lang="en" sz="1400">
                <a:highlight>
                  <a:srgbClr val="FFFFFF"/>
                </a:highlight>
              </a:rPr>
              <a:t>)</a:t>
            </a:r>
            <a:br>
              <a:rPr lang="en" sz="1400">
                <a:highlight>
                  <a:srgbClr val="FFFFFF"/>
                </a:highlight>
              </a:rPr>
            </a:br>
            <a:r>
              <a:rPr lang="en" sz="1400">
                <a:highlight>
                  <a:srgbClr val="FFFFFF"/>
                </a:highlight>
              </a:rPr>
              <a:t>.check(headerRegex(</a:t>
            </a:r>
            <a:r>
              <a:rPr lang="en" sz="1400">
                <a:solidFill>
                  <a:srgbClr val="008000"/>
                </a:solidFill>
                <a:highlight>
                  <a:srgbClr val="FFFFFF"/>
                </a:highlight>
              </a:rPr>
              <a:t>"Set-Cookie"</a:t>
            </a:r>
            <a:r>
              <a:rPr lang="en" sz="1400">
                <a:highlight>
                  <a:srgbClr val="FFFFFF"/>
                </a:highlight>
              </a:rPr>
              <a:t>, </a:t>
            </a:r>
            <a:r>
              <a:rPr lang="en" sz="1400">
                <a:solidFill>
                  <a:srgbClr val="008000"/>
                </a:solidFill>
                <a:highlight>
                  <a:srgbClr val="FFFFFF"/>
                </a:highlight>
              </a:rPr>
              <a:t>"XSRF-TOKEN=(.*)"</a:t>
            </a:r>
            <a:r>
              <a:rPr lang="en" sz="1400">
                <a:highlight>
                  <a:srgbClr val="FFFFFF"/>
                </a:highlight>
              </a:rPr>
              <a:t>).saveAs(</a:t>
            </a:r>
            <a:r>
              <a:rPr lang="en" sz="1400">
                <a:solidFill>
                  <a:srgbClr val="008000"/>
                </a:solidFill>
                <a:highlight>
                  <a:srgbClr val="FFFFFF"/>
                </a:highlight>
              </a:rPr>
              <a:t>"xsrf_token"</a:t>
            </a:r>
            <a:r>
              <a:rPr lang="en" sz="1400">
                <a:highlight>
                  <a:srgbClr val="FFFFFF"/>
                </a:highlight>
              </a:rPr>
              <a:t>))</a:t>
            </a:r>
            <a:endParaRPr sz="1400">
              <a:highlight>
                <a:srgbClr val="FFFFFF"/>
              </a:highlight>
            </a:endParaRPr>
          </a:p>
          <a:p>
            <a:pPr indent="0" lvl="0" marL="914400" marR="0" rtl="0" algn="l">
              <a:lnSpc>
                <a:spcPct val="12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-88306" lvl="2" marL="215306" marR="0" rtl="0" algn="l">
              <a:lnSpc>
                <a:spcPct val="120000"/>
              </a:lnSpc>
              <a:spcBef>
                <a:spcPts val="753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erriweather Sans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/>
        </p:nvSpPr>
        <p:spPr>
          <a:xfrm>
            <a:off x="1697100" y="1994797"/>
            <a:ext cx="5749800" cy="9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Assertions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267891" y="160735"/>
            <a:ext cx="86082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Assertions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267891" y="750095"/>
            <a:ext cx="8608200" cy="4025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01600" marR="1016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CCCCC"/>
                </a:solidFill>
                <a:highlight>
                  <a:srgbClr val="FCFCFC"/>
                </a:highlight>
              </a:rPr>
              <a:t>// Assert that the max response time of all requests is less than 100 ms</a:t>
            </a:r>
            <a:br>
              <a:rPr lang="en" sz="1400">
                <a:solidFill>
                  <a:srgbClr val="666666"/>
                </a:solidFill>
                <a:highlight>
                  <a:srgbClr val="FCFCFC"/>
                </a:highlight>
              </a:rPr>
            </a:br>
            <a:r>
              <a:rPr lang="en" sz="1400">
                <a:solidFill>
                  <a:srgbClr val="666666"/>
                </a:solidFill>
                <a:highlight>
                  <a:srgbClr val="FCFCFC"/>
                </a:highlight>
              </a:rPr>
              <a:t>setUp(scn).assertions(global.responseTime.max.lt(</a:t>
            </a:r>
            <a:r>
              <a:rPr lang="en" sz="1400">
                <a:solidFill>
                  <a:srgbClr val="C3C47A"/>
                </a:solidFill>
                <a:highlight>
                  <a:srgbClr val="FCFCFC"/>
                </a:highlight>
              </a:rPr>
              <a:t>100</a:t>
            </a:r>
            <a:r>
              <a:rPr lang="en" sz="1400">
                <a:solidFill>
                  <a:srgbClr val="666666"/>
                </a:solidFill>
                <a:highlight>
                  <a:srgbClr val="FCFCFC"/>
                </a:highlight>
              </a:rPr>
              <a:t>))</a:t>
            </a:r>
            <a:br>
              <a:rPr lang="en" sz="1400">
                <a:solidFill>
                  <a:srgbClr val="666666"/>
                </a:solidFill>
                <a:highlight>
                  <a:srgbClr val="FCFCFC"/>
                </a:highlight>
              </a:rPr>
            </a:br>
            <a:br>
              <a:rPr lang="en" sz="1400">
                <a:solidFill>
                  <a:srgbClr val="666666"/>
                </a:solidFill>
                <a:highlight>
                  <a:srgbClr val="FCFCFC"/>
                </a:highlight>
              </a:rPr>
            </a:br>
            <a:r>
              <a:rPr lang="en" sz="1400">
                <a:solidFill>
                  <a:srgbClr val="CCCCCC"/>
                </a:solidFill>
                <a:highlight>
                  <a:srgbClr val="FCFCFC"/>
                </a:highlight>
              </a:rPr>
              <a:t>// Assert that every request has no more than 5% of failing requests</a:t>
            </a:r>
            <a:br>
              <a:rPr lang="en" sz="1400">
                <a:solidFill>
                  <a:srgbClr val="666666"/>
                </a:solidFill>
                <a:highlight>
                  <a:srgbClr val="FCFCFC"/>
                </a:highlight>
              </a:rPr>
            </a:br>
            <a:r>
              <a:rPr lang="en" sz="1400">
                <a:solidFill>
                  <a:srgbClr val="666666"/>
                </a:solidFill>
                <a:highlight>
                  <a:srgbClr val="FCFCFC"/>
                </a:highlight>
              </a:rPr>
              <a:t>setUp(scn).assertions(forAll.failedRequests.percent.lte(</a:t>
            </a:r>
            <a:r>
              <a:rPr lang="en" sz="1400">
                <a:solidFill>
                  <a:srgbClr val="C3C47A"/>
                </a:solidFill>
                <a:highlight>
                  <a:srgbClr val="FCFCFC"/>
                </a:highlight>
              </a:rPr>
              <a:t>5</a:t>
            </a:r>
            <a:r>
              <a:rPr lang="en" sz="1400">
                <a:solidFill>
                  <a:srgbClr val="666666"/>
                </a:solidFill>
                <a:highlight>
                  <a:srgbClr val="FCFCFC"/>
                </a:highlight>
              </a:rPr>
              <a:t>))</a:t>
            </a:r>
            <a:br>
              <a:rPr lang="en" sz="1400">
                <a:solidFill>
                  <a:srgbClr val="666666"/>
                </a:solidFill>
                <a:highlight>
                  <a:srgbClr val="FCFCFC"/>
                </a:highlight>
              </a:rPr>
            </a:br>
            <a:br>
              <a:rPr lang="en" sz="1400">
                <a:solidFill>
                  <a:srgbClr val="666666"/>
                </a:solidFill>
                <a:highlight>
                  <a:srgbClr val="FCFCFC"/>
                </a:highlight>
              </a:rPr>
            </a:br>
            <a:r>
              <a:rPr lang="en" sz="1400">
                <a:solidFill>
                  <a:srgbClr val="CCCCCC"/>
                </a:solidFill>
                <a:highlight>
                  <a:srgbClr val="FCFCFC"/>
                </a:highlight>
              </a:rPr>
              <a:t>// Assert that the percentage of failed requests named "Index" in the group "Search"</a:t>
            </a:r>
            <a:br>
              <a:rPr lang="en" sz="1400">
                <a:solidFill>
                  <a:srgbClr val="666666"/>
                </a:solidFill>
                <a:highlight>
                  <a:srgbClr val="FCFCFC"/>
                </a:highlight>
              </a:rPr>
            </a:br>
            <a:r>
              <a:rPr lang="en" sz="1400">
                <a:solidFill>
                  <a:srgbClr val="CCCCCC"/>
                </a:solidFill>
                <a:highlight>
                  <a:srgbClr val="FCFCFC"/>
                </a:highlight>
              </a:rPr>
              <a:t>// is exactly 0 %</a:t>
            </a:r>
            <a:br>
              <a:rPr lang="en" sz="1400">
                <a:solidFill>
                  <a:srgbClr val="666666"/>
                </a:solidFill>
                <a:highlight>
                  <a:srgbClr val="FCFCFC"/>
                </a:highlight>
              </a:rPr>
            </a:br>
            <a:r>
              <a:rPr lang="en" sz="1400">
                <a:solidFill>
                  <a:srgbClr val="666666"/>
                </a:solidFill>
                <a:highlight>
                  <a:srgbClr val="FCFCFC"/>
                </a:highlight>
              </a:rPr>
              <a:t>setUp(scn).assertions(details(</a:t>
            </a:r>
            <a:r>
              <a:rPr lang="en" sz="1400">
                <a:solidFill>
                  <a:srgbClr val="E67700"/>
                </a:solidFill>
                <a:highlight>
                  <a:srgbClr val="FCFCFC"/>
                </a:highlight>
              </a:rPr>
              <a:t>"Search"</a:t>
            </a:r>
            <a:r>
              <a:rPr lang="en" sz="1400">
                <a:solidFill>
                  <a:srgbClr val="666666"/>
                </a:solidFill>
                <a:highlight>
                  <a:srgbClr val="FCFCFC"/>
                </a:highlight>
              </a:rPr>
              <a:t> / </a:t>
            </a:r>
            <a:r>
              <a:rPr lang="en" sz="1400">
                <a:solidFill>
                  <a:srgbClr val="E67700"/>
                </a:solidFill>
                <a:highlight>
                  <a:srgbClr val="FCFCFC"/>
                </a:highlight>
              </a:rPr>
              <a:t>"Index"</a:t>
            </a:r>
            <a:r>
              <a:rPr lang="en" sz="1400">
                <a:solidFill>
                  <a:srgbClr val="666666"/>
                </a:solidFill>
                <a:highlight>
                  <a:srgbClr val="FCFCFC"/>
                </a:highlight>
              </a:rPr>
              <a:t>).failedRequests.percent.is(</a:t>
            </a:r>
            <a:r>
              <a:rPr lang="en" sz="1400">
                <a:solidFill>
                  <a:srgbClr val="C3C47A"/>
                </a:solidFill>
                <a:highlight>
                  <a:srgbClr val="FCFCFC"/>
                </a:highlight>
              </a:rPr>
              <a:t>0</a:t>
            </a:r>
            <a:r>
              <a:rPr lang="en" sz="1400">
                <a:solidFill>
                  <a:srgbClr val="666666"/>
                </a:solidFill>
                <a:highlight>
                  <a:srgbClr val="FCFCFC"/>
                </a:highlight>
              </a:rPr>
              <a:t>))</a:t>
            </a:r>
            <a:br>
              <a:rPr lang="en" sz="1400">
                <a:solidFill>
                  <a:srgbClr val="666666"/>
                </a:solidFill>
                <a:highlight>
                  <a:srgbClr val="FCFCFC"/>
                </a:highlight>
              </a:rPr>
            </a:br>
            <a:br>
              <a:rPr lang="en" sz="1400">
                <a:solidFill>
                  <a:srgbClr val="666666"/>
                </a:solidFill>
                <a:highlight>
                  <a:srgbClr val="FCFCFC"/>
                </a:highlight>
              </a:rPr>
            </a:br>
            <a:r>
              <a:rPr lang="en" sz="1400">
                <a:solidFill>
                  <a:srgbClr val="CCCCCC"/>
                </a:solidFill>
                <a:highlight>
                  <a:srgbClr val="FCFCFC"/>
                </a:highlight>
              </a:rPr>
              <a:t>// Assert that the rate of requests per seconds for the group "Search"</a:t>
            </a:r>
            <a:br>
              <a:rPr lang="en" sz="1400">
                <a:solidFill>
                  <a:srgbClr val="666666"/>
                </a:solidFill>
                <a:highlight>
                  <a:srgbClr val="FCFCFC"/>
                </a:highlight>
              </a:rPr>
            </a:br>
            <a:r>
              <a:rPr lang="en" sz="1400">
                <a:solidFill>
                  <a:srgbClr val="666666"/>
                </a:solidFill>
                <a:highlight>
                  <a:srgbClr val="FCFCFC"/>
                </a:highlight>
              </a:rPr>
              <a:t>setUp(scn).assertions(details(</a:t>
            </a:r>
            <a:r>
              <a:rPr lang="en" sz="1400">
                <a:solidFill>
                  <a:srgbClr val="E67700"/>
                </a:solidFill>
                <a:highlight>
                  <a:srgbClr val="FCFCFC"/>
                </a:highlight>
              </a:rPr>
              <a:t>"Search"</a:t>
            </a:r>
            <a:r>
              <a:rPr lang="en" sz="1400">
                <a:solidFill>
                  <a:srgbClr val="666666"/>
                </a:solidFill>
                <a:highlight>
                  <a:srgbClr val="FCFCFC"/>
                </a:highlight>
              </a:rPr>
              <a:t>).requestsPerSec.between(</a:t>
            </a:r>
            <a:r>
              <a:rPr lang="en" sz="1400">
                <a:solidFill>
                  <a:srgbClr val="C3C47A"/>
                </a:solidFill>
                <a:highlight>
                  <a:srgbClr val="FCFCFC"/>
                </a:highlight>
              </a:rPr>
              <a:t>100</a:t>
            </a:r>
            <a:r>
              <a:rPr lang="en" sz="1400">
                <a:solidFill>
                  <a:srgbClr val="666666"/>
                </a:solidFill>
                <a:highlight>
                  <a:srgbClr val="FCFCFC"/>
                </a:highlight>
              </a:rPr>
              <a:t>, </a:t>
            </a:r>
            <a:r>
              <a:rPr lang="en" sz="1400">
                <a:solidFill>
                  <a:srgbClr val="C3C47A"/>
                </a:solidFill>
                <a:highlight>
                  <a:srgbClr val="FCFCFC"/>
                </a:highlight>
              </a:rPr>
              <a:t>1000</a:t>
            </a:r>
            <a:r>
              <a:rPr lang="en" sz="1400">
                <a:solidFill>
                  <a:srgbClr val="666666"/>
                </a:solidFill>
                <a:highlight>
                  <a:srgbClr val="FCFCFC"/>
                </a:highlight>
              </a:rPr>
              <a:t>))</a:t>
            </a:r>
            <a:br>
              <a:rPr lang="en" sz="1400">
                <a:solidFill>
                  <a:srgbClr val="666666"/>
                </a:solidFill>
                <a:highlight>
                  <a:srgbClr val="FCFCFC"/>
                </a:highlight>
              </a:rPr>
            </a:br>
            <a:endParaRPr sz="1400">
              <a:solidFill>
                <a:srgbClr val="666666"/>
              </a:solidFill>
              <a:highlight>
                <a:srgbClr val="FCFCFC"/>
              </a:highlight>
            </a:endParaRPr>
          </a:p>
          <a:p>
            <a:pPr indent="0" lvl="0" marL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highlight>
                <a:srgbClr val="FCFCFC"/>
              </a:highlight>
            </a:endParaRPr>
          </a:p>
          <a:p>
            <a:pPr indent="0" lvl="0" marL="0" rtl="0">
              <a:lnSpc>
                <a:spcPct val="160000"/>
              </a:lnSpc>
              <a:spcBef>
                <a:spcPts val="1200"/>
              </a:spcBef>
              <a:spcAft>
                <a:spcPts val="800"/>
              </a:spcAft>
              <a:buNone/>
            </a:pPr>
            <a:r>
              <a:t/>
            </a:r>
            <a:endParaRPr sz="1400">
              <a:solidFill>
                <a:srgbClr val="A9B7C6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267891" y="160735"/>
            <a:ext cx="86082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References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267891" y="436545"/>
            <a:ext cx="8608200" cy="40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40706" lvl="2" marL="21530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Open Sans Light"/>
              <a:buChar char="■"/>
            </a:pPr>
            <a:r>
              <a:rPr lang="en" sz="2400" u="sng">
                <a:solidFill>
                  <a:srgbClr val="0000FF"/>
                </a:solidFill>
                <a:hlinkClick r:id="rId3"/>
              </a:rPr>
              <a:t>https://gatling.io/documentation/</a:t>
            </a:r>
            <a:endParaRPr sz="2400">
              <a:solidFill>
                <a:srgbClr val="0000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267891" y="602755"/>
            <a:ext cx="8608200" cy="10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6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b="1" lang="en" sz="6000">
                <a:latin typeface="Open Sans"/>
                <a:ea typeface="Open Sans"/>
                <a:cs typeface="Open Sans"/>
                <a:sym typeface="Open Sans"/>
              </a:rPr>
              <a:t>hank</a:t>
            </a:r>
            <a:r>
              <a:rPr b="1" i="0" lang="en" sz="6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Y</a:t>
            </a:r>
            <a:r>
              <a:rPr b="1" lang="en" sz="6000">
                <a:latin typeface="Open Sans"/>
                <a:ea typeface="Open Sans"/>
                <a:cs typeface="Open Sans"/>
                <a:sym typeface="Open Sans"/>
              </a:rPr>
              <a:t>ou</a:t>
            </a:r>
            <a:endParaRPr b="1" sz="6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1839516" y="1732084"/>
            <a:ext cx="5465100" cy="12765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rotWithShape="0" algn="tl" dir="5400000" dist="25400">
              <a:schemeClr val="lt1"/>
            </a:outerShdw>
          </a:effectLst>
        </p:spPr>
        <p:txBody>
          <a:bodyPr anchorCtr="0" anchor="t" bIns="143525" lIns="0" spcFirstLastPara="1" rIns="0" wrap="square" tIns="1435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 Light"/>
              <a:buNone/>
            </a:pPr>
            <a:r>
              <a:rPr b="0" i="1" lang="en" sz="18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For questions or suggestions</a:t>
            </a:r>
            <a:endParaRPr/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 Light"/>
              <a:buNone/>
            </a:pPr>
            <a:r>
              <a:rPr lang="en"/>
              <a:t>m</a:t>
            </a:r>
            <a:r>
              <a:rPr lang="en"/>
              <a:t>ailto: xt-hyderabad@thoughtworks.com</a:t>
            </a:r>
            <a:endParaRPr/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 Light"/>
              <a:buNone/>
            </a:pPr>
            <a:r>
              <a:rPr lang="en"/>
              <a:t> nalinim@</a:t>
            </a:r>
            <a:r>
              <a:rPr b="0" i="1" lang="en" sz="1800" cap="none" strike="noStrike">
                <a:latin typeface="Open Sans Light"/>
                <a:ea typeface="Open Sans Light"/>
                <a:cs typeface="Open Sans Light"/>
                <a:sym typeface="Open Sans Light"/>
              </a:rPr>
              <a:t>thoughtworks.com</a:t>
            </a:r>
            <a:endParaRPr b="0" i="1" sz="18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24" name="Shape 224"/>
          <p:cNvSpPr txBox="1"/>
          <p:nvPr>
            <p:ph idx="4294967295" type="body"/>
          </p:nvPr>
        </p:nvSpPr>
        <p:spPr>
          <a:xfrm>
            <a:off x="3454300" y="3649525"/>
            <a:ext cx="2134200" cy="36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43525" lIns="229650" spcFirstLastPara="1" rIns="229650" wrap="square" tIns="1435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 SemiBold"/>
                <a:ea typeface="Open Sans SemiBold"/>
                <a:cs typeface="Open Sans SemiBold"/>
                <a:sym typeface="Open Sans SemiBold"/>
              </a:rPr>
              <a:t>Xtreme Testing</a:t>
            </a:r>
            <a:endParaRPr sz="18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1697100" y="1994797"/>
            <a:ext cx="5749800" cy="9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Virtual User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1697100" y="1994797"/>
            <a:ext cx="5749800" cy="9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Request protocol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267891" y="160735"/>
            <a:ext cx="86082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Request Protocol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267891" y="750095"/>
            <a:ext cx="8608200" cy="40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lnSpc>
                <a:spcPct val="160000"/>
              </a:lnSpc>
              <a:spcBef>
                <a:spcPts val="12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666666"/>
                </a:solidFill>
                <a:highlight>
                  <a:srgbClr val="FCFCFC"/>
                </a:highlight>
              </a:rPr>
              <a:t>scenario(</a:t>
            </a:r>
            <a:r>
              <a:rPr lang="en" sz="2400">
                <a:solidFill>
                  <a:srgbClr val="E67700"/>
                </a:solidFill>
                <a:highlight>
                  <a:srgbClr val="FCFCFC"/>
                </a:highlight>
              </a:rPr>
              <a:t>"Standard User"</a:t>
            </a:r>
            <a:r>
              <a:rPr lang="en" sz="2400">
                <a:solidFill>
                  <a:srgbClr val="666666"/>
                </a:solidFill>
                <a:highlight>
                  <a:srgbClr val="FCFCFC"/>
                </a:highlight>
              </a:rPr>
              <a:t>)</a:t>
            </a:r>
            <a:br>
              <a:rPr lang="en" sz="2400">
                <a:solidFill>
                  <a:srgbClr val="666666"/>
                </a:solidFill>
                <a:highlight>
                  <a:srgbClr val="FCFCFC"/>
                </a:highlight>
              </a:rPr>
            </a:br>
            <a:r>
              <a:rPr lang="en" sz="2400">
                <a:solidFill>
                  <a:srgbClr val="666666"/>
                </a:solidFill>
                <a:highlight>
                  <a:srgbClr val="FCFCFC"/>
                </a:highlight>
              </a:rPr>
              <a:t>  .exec(http(</a:t>
            </a:r>
            <a:r>
              <a:rPr lang="en" sz="2400">
                <a:solidFill>
                  <a:srgbClr val="E67700"/>
                </a:solidFill>
                <a:highlight>
                  <a:srgbClr val="FCFCFC"/>
                </a:highlight>
              </a:rPr>
              <a:t>"Access Github"</a:t>
            </a:r>
            <a:r>
              <a:rPr lang="en" sz="2400">
                <a:solidFill>
                  <a:srgbClr val="666666"/>
                </a:solidFill>
                <a:highlight>
                  <a:srgbClr val="FCFCFC"/>
                </a:highlight>
              </a:rPr>
              <a:t>).get(</a:t>
            </a:r>
            <a:r>
              <a:rPr lang="en" sz="2400">
                <a:solidFill>
                  <a:srgbClr val="E67700"/>
                </a:solidFill>
                <a:highlight>
                  <a:srgbClr val="FCFCFC"/>
                </a:highlight>
              </a:rPr>
              <a:t>"https://github.com"</a:t>
            </a:r>
            <a:r>
              <a:rPr lang="en" sz="2400">
                <a:solidFill>
                  <a:srgbClr val="666666"/>
                </a:solidFill>
                <a:highlight>
                  <a:srgbClr val="FCFCFC"/>
                </a:highlight>
              </a:rPr>
              <a:t>))</a:t>
            </a:r>
            <a:br>
              <a:rPr lang="en" sz="2400">
                <a:solidFill>
                  <a:srgbClr val="666666"/>
                </a:solidFill>
                <a:highlight>
                  <a:srgbClr val="FCFCFC"/>
                </a:highlight>
              </a:rPr>
            </a:br>
            <a:r>
              <a:rPr lang="en" sz="2400">
                <a:solidFill>
                  <a:srgbClr val="666666"/>
                </a:solidFill>
                <a:highlight>
                  <a:srgbClr val="FCFCFC"/>
                </a:highlight>
              </a:rPr>
              <a:t>  .pause(</a:t>
            </a:r>
            <a:r>
              <a:rPr lang="en" sz="2400">
                <a:solidFill>
                  <a:srgbClr val="C3C47A"/>
                </a:solidFill>
                <a:highlight>
                  <a:srgbClr val="FCFCFC"/>
                </a:highlight>
              </a:rPr>
              <a:t>2</a:t>
            </a:r>
            <a:r>
              <a:rPr lang="en" sz="2400">
                <a:solidFill>
                  <a:srgbClr val="666666"/>
                </a:solidFill>
                <a:highlight>
                  <a:srgbClr val="FCFCFC"/>
                </a:highlight>
              </a:rPr>
              <a:t>, </a:t>
            </a:r>
            <a:r>
              <a:rPr lang="en" sz="2400">
                <a:solidFill>
                  <a:srgbClr val="C3C47A"/>
                </a:solidFill>
                <a:highlight>
                  <a:srgbClr val="FCFCFC"/>
                </a:highlight>
              </a:rPr>
              <a:t>3</a:t>
            </a:r>
            <a:r>
              <a:rPr lang="en" sz="2400">
                <a:solidFill>
                  <a:srgbClr val="666666"/>
                </a:solidFill>
                <a:highlight>
                  <a:srgbClr val="FCFCFC"/>
                </a:highlight>
              </a:rPr>
              <a:t>)</a:t>
            </a:r>
            <a:br>
              <a:rPr lang="en" sz="2400">
                <a:solidFill>
                  <a:srgbClr val="666666"/>
                </a:solidFill>
                <a:highlight>
                  <a:srgbClr val="FCFCFC"/>
                </a:highlight>
              </a:rPr>
            </a:br>
            <a:r>
              <a:rPr lang="en" sz="2400">
                <a:solidFill>
                  <a:srgbClr val="666666"/>
                </a:solidFill>
                <a:highlight>
                  <a:srgbClr val="FCFCFC"/>
                </a:highlight>
              </a:rPr>
              <a:t>  .exec(http(</a:t>
            </a:r>
            <a:r>
              <a:rPr lang="en" sz="2400">
                <a:solidFill>
                  <a:srgbClr val="E67700"/>
                </a:solidFill>
                <a:highlight>
                  <a:srgbClr val="FCFCFC"/>
                </a:highlight>
              </a:rPr>
              <a:t>"Search for 'gatling'"</a:t>
            </a:r>
            <a:r>
              <a:rPr lang="en" sz="2400">
                <a:solidFill>
                  <a:srgbClr val="666666"/>
                </a:solidFill>
                <a:highlight>
                  <a:srgbClr val="FCFCFC"/>
                </a:highlight>
              </a:rPr>
              <a:t>).get(</a:t>
            </a:r>
            <a:r>
              <a:rPr lang="en" sz="2400">
                <a:solidFill>
                  <a:srgbClr val="E67700"/>
                </a:solidFill>
                <a:highlight>
                  <a:srgbClr val="FCFCFC"/>
                </a:highlight>
              </a:rPr>
              <a:t>"https://github.com/search?q=gatling"</a:t>
            </a:r>
            <a:r>
              <a:rPr lang="en" sz="2400">
                <a:solidFill>
                  <a:srgbClr val="666666"/>
                </a:solidFill>
                <a:highlight>
                  <a:srgbClr val="FCFCFC"/>
                </a:highlight>
              </a:rPr>
              <a:t>))</a:t>
            </a:r>
            <a:br>
              <a:rPr lang="en" sz="2400">
                <a:solidFill>
                  <a:srgbClr val="666666"/>
                </a:solidFill>
                <a:highlight>
                  <a:srgbClr val="FCFCFC"/>
                </a:highlight>
              </a:rPr>
            </a:br>
            <a:r>
              <a:rPr lang="en" sz="2400">
                <a:solidFill>
                  <a:srgbClr val="666666"/>
                </a:solidFill>
                <a:highlight>
                  <a:srgbClr val="FCFCFC"/>
                </a:highlight>
              </a:rPr>
              <a:t>  .pause(</a:t>
            </a:r>
            <a:r>
              <a:rPr lang="en" sz="2400">
                <a:solidFill>
                  <a:srgbClr val="C3C47A"/>
                </a:solidFill>
                <a:highlight>
                  <a:srgbClr val="FCFCFC"/>
                </a:highlight>
              </a:rPr>
              <a:t>2</a:t>
            </a:r>
            <a:r>
              <a:rPr lang="en" sz="2400">
                <a:solidFill>
                  <a:srgbClr val="666666"/>
                </a:solidFill>
                <a:highlight>
                  <a:srgbClr val="FCFCFC"/>
                </a:highlight>
              </a:rPr>
              <a:t>)</a:t>
            </a:r>
            <a:br>
              <a:rPr lang="en" sz="2400">
                <a:solidFill>
                  <a:srgbClr val="666666"/>
                </a:solidFill>
                <a:highlight>
                  <a:srgbClr val="FCFCFC"/>
                </a:highlight>
              </a:rPr>
            </a:b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1697100" y="1994797"/>
            <a:ext cx="5749800" cy="9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Scenario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267891" y="160735"/>
            <a:ext cx="86082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Scenario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267891" y="750095"/>
            <a:ext cx="8608200" cy="40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lnSpc>
                <a:spcPct val="160000"/>
              </a:lnSpc>
              <a:spcBef>
                <a:spcPts val="1200"/>
              </a:spcBef>
              <a:spcAft>
                <a:spcPts val="800"/>
              </a:spcAft>
              <a:buNone/>
            </a:pPr>
            <a:r>
              <a:rPr lang="en" sz="2400">
                <a:solidFill>
                  <a:srgbClr val="666666"/>
                </a:solidFill>
                <a:highlight>
                  <a:srgbClr val="FCFCFC"/>
                </a:highlight>
              </a:rPr>
              <a:t>scenario(</a:t>
            </a:r>
            <a:r>
              <a:rPr lang="en" sz="2400">
                <a:solidFill>
                  <a:srgbClr val="E67700"/>
                </a:solidFill>
                <a:highlight>
                  <a:srgbClr val="FCFCFC"/>
                </a:highlight>
              </a:rPr>
              <a:t>"Standard User"</a:t>
            </a:r>
            <a:r>
              <a:rPr lang="en" sz="2400">
                <a:solidFill>
                  <a:srgbClr val="666666"/>
                </a:solidFill>
                <a:highlight>
                  <a:srgbClr val="FCFCFC"/>
                </a:highlight>
              </a:rPr>
              <a:t>)</a:t>
            </a:r>
            <a:br>
              <a:rPr lang="en" sz="2400">
                <a:solidFill>
                  <a:srgbClr val="666666"/>
                </a:solidFill>
                <a:highlight>
                  <a:srgbClr val="FCFCFC"/>
                </a:highlight>
              </a:rPr>
            </a:br>
            <a:r>
              <a:rPr lang="en" sz="2400">
                <a:solidFill>
                  <a:srgbClr val="666666"/>
                </a:solidFill>
                <a:highlight>
                  <a:srgbClr val="FCFCFC"/>
                </a:highlight>
              </a:rPr>
              <a:t>  .exec(http(</a:t>
            </a:r>
            <a:r>
              <a:rPr lang="en" sz="2400">
                <a:solidFill>
                  <a:srgbClr val="E67700"/>
                </a:solidFill>
                <a:highlight>
                  <a:srgbClr val="FCFCFC"/>
                </a:highlight>
              </a:rPr>
              <a:t>"Access Github"</a:t>
            </a:r>
            <a:r>
              <a:rPr lang="en" sz="2400">
                <a:solidFill>
                  <a:srgbClr val="666666"/>
                </a:solidFill>
                <a:highlight>
                  <a:srgbClr val="FCFCFC"/>
                </a:highlight>
              </a:rPr>
              <a:t>).get(</a:t>
            </a:r>
            <a:r>
              <a:rPr lang="en" sz="2400">
                <a:solidFill>
                  <a:srgbClr val="E67700"/>
                </a:solidFill>
                <a:highlight>
                  <a:srgbClr val="FCFCFC"/>
                </a:highlight>
              </a:rPr>
              <a:t>"https://github.com"</a:t>
            </a:r>
            <a:r>
              <a:rPr lang="en" sz="2400">
                <a:solidFill>
                  <a:srgbClr val="666666"/>
                </a:solidFill>
                <a:highlight>
                  <a:srgbClr val="FCFCFC"/>
                </a:highlight>
              </a:rPr>
              <a:t>))</a:t>
            </a:r>
            <a:br>
              <a:rPr lang="en" sz="2400">
                <a:solidFill>
                  <a:srgbClr val="666666"/>
                </a:solidFill>
                <a:highlight>
                  <a:srgbClr val="FCFCFC"/>
                </a:highlight>
              </a:rPr>
            </a:br>
            <a:r>
              <a:rPr lang="en" sz="2400">
                <a:solidFill>
                  <a:srgbClr val="666666"/>
                </a:solidFill>
                <a:highlight>
                  <a:srgbClr val="FCFCFC"/>
                </a:highlight>
              </a:rPr>
              <a:t>  .pause(</a:t>
            </a:r>
            <a:r>
              <a:rPr lang="en" sz="2400">
                <a:solidFill>
                  <a:srgbClr val="C3C47A"/>
                </a:solidFill>
                <a:highlight>
                  <a:srgbClr val="FCFCFC"/>
                </a:highlight>
              </a:rPr>
              <a:t>2</a:t>
            </a:r>
            <a:r>
              <a:rPr lang="en" sz="2400">
                <a:solidFill>
                  <a:srgbClr val="666666"/>
                </a:solidFill>
                <a:highlight>
                  <a:srgbClr val="FCFCFC"/>
                </a:highlight>
              </a:rPr>
              <a:t>, </a:t>
            </a:r>
            <a:r>
              <a:rPr lang="en" sz="2400">
                <a:solidFill>
                  <a:srgbClr val="C3C47A"/>
                </a:solidFill>
                <a:highlight>
                  <a:srgbClr val="FCFCFC"/>
                </a:highlight>
              </a:rPr>
              <a:t>3</a:t>
            </a:r>
            <a:r>
              <a:rPr lang="en" sz="2400">
                <a:solidFill>
                  <a:srgbClr val="666666"/>
                </a:solidFill>
                <a:highlight>
                  <a:srgbClr val="FCFCFC"/>
                </a:highlight>
              </a:rPr>
              <a:t>)</a:t>
            </a:r>
            <a:br>
              <a:rPr lang="en" sz="2400">
                <a:solidFill>
                  <a:srgbClr val="666666"/>
                </a:solidFill>
                <a:highlight>
                  <a:srgbClr val="FCFCFC"/>
                </a:highlight>
              </a:rPr>
            </a:br>
            <a:r>
              <a:rPr lang="en" sz="2400">
                <a:solidFill>
                  <a:srgbClr val="666666"/>
                </a:solidFill>
                <a:highlight>
                  <a:srgbClr val="FCFCFC"/>
                </a:highlight>
              </a:rPr>
              <a:t>  .exec(http(</a:t>
            </a:r>
            <a:r>
              <a:rPr lang="en" sz="2400">
                <a:solidFill>
                  <a:srgbClr val="E67700"/>
                </a:solidFill>
                <a:highlight>
                  <a:srgbClr val="FCFCFC"/>
                </a:highlight>
              </a:rPr>
              <a:t>"Search for 'gatling'"</a:t>
            </a:r>
            <a:r>
              <a:rPr lang="en" sz="2400">
                <a:solidFill>
                  <a:srgbClr val="666666"/>
                </a:solidFill>
                <a:highlight>
                  <a:srgbClr val="FCFCFC"/>
                </a:highlight>
              </a:rPr>
              <a:t>).get(</a:t>
            </a:r>
            <a:r>
              <a:rPr lang="en" sz="2400">
                <a:solidFill>
                  <a:srgbClr val="E67700"/>
                </a:solidFill>
                <a:highlight>
                  <a:srgbClr val="FCFCFC"/>
                </a:highlight>
              </a:rPr>
              <a:t>"https://github.com/search?q=gatling"</a:t>
            </a:r>
            <a:r>
              <a:rPr lang="en" sz="2400">
                <a:solidFill>
                  <a:srgbClr val="666666"/>
                </a:solidFill>
                <a:highlight>
                  <a:srgbClr val="FCFCFC"/>
                </a:highlight>
              </a:rPr>
              <a:t>))</a:t>
            </a:r>
            <a:br>
              <a:rPr lang="en" sz="2400">
                <a:solidFill>
                  <a:srgbClr val="666666"/>
                </a:solidFill>
                <a:highlight>
                  <a:srgbClr val="FCFCFC"/>
                </a:highlight>
              </a:rPr>
            </a:br>
            <a:r>
              <a:rPr lang="en" sz="2400">
                <a:solidFill>
                  <a:srgbClr val="666666"/>
                </a:solidFill>
                <a:highlight>
                  <a:srgbClr val="FCFCFC"/>
                </a:highlight>
              </a:rPr>
              <a:t>  .pause(</a:t>
            </a:r>
            <a:r>
              <a:rPr lang="en" sz="2400">
                <a:solidFill>
                  <a:srgbClr val="C3C47A"/>
                </a:solidFill>
                <a:highlight>
                  <a:srgbClr val="FCFCFC"/>
                </a:highlight>
              </a:rPr>
              <a:t>2</a:t>
            </a:r>
            <a:r>
              <a:rPr lang="en" sz="2400">
                <a:solidFill>
                  <a:srgbClr val="666666"/>
                </a:solidFill>
                <a:highlight>
                  <a:srgbClr val="FCFCFC"/>
                </a:highlight>
              </a:rPr>
              <a:t>)</a:t>
            </a:r>
            <a:br>
              <a:rPr lang="en" sz="2400">
                <a:solidFill>
                  <a:srgbClr val="666666"/>
                </a:solidFill>
                <a:highlight>
                  <a:srgbClr val="FCFCFC"/>
                </a:highlight>
              </a:rPr>
            </a:b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>
            <a:off x="1697100" y="1994797"/>
            <a:ext cx="5749800" cy="9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Simulation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267891" y="160735"/>
            <a:ext cx="86082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Simulation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267891" y="750095"/>
            <a:ext cx="8608200" cy="4025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01600" marR="1016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48F00"/>
                </a:solidFill>
                <a:highlight>
                  <a:srgbClr val="FCFCFC"/>
                </a:highlight>
              </a:rPr>
              <a:t>val</a:t>
            </a:r>
            <a:r>
              <a:rPr lang="en" sz="2400">
                <a:solidFill>
                  <a:srgbClr val="666666"/>
                </a:solidFill>
                <a:highlight>
                  <a:srgbClr val="FCFCFC"/>
                </a:highlight>
              </a:rPr>
              <a:t> stdUser </a:t>
            </a:r>
            <a:r>
              <a:rPr lang="en" sz="2400">
                <a:solidFill>
                  <a:srgbClr val="848F00"/>
                </a:solidFill>
                <a:highlight>
                  <a:srgbClr val="FCFCFC"/>
                </a:highlight>
              </a:rPr>
              <a:t>=</a:t>
            </a:r>
            <a:r>
              <a:rPr lang="en" sz="2400">
                <a:solidFill>
                  <a:srgbClr val="666666"/>
                </a:solidFill>
                <a:highlight>
                  <a:srgbClr val="FCFCFC"/>
                </a:highlight>
              </a:rPr>
              <a:t> scenario(</a:t>
            </a:r>
            <a:r>
              <a:rPr lang="en" sz="2400">
                <a:solidFill>
                  <a:srgbClr val="E67700"/>
                </a:solidFill>
                <a:highlight>
                  <a:srgbClr val="FCFCFC"/>
                </a:highlight>
              </a:rPr>
              <a:t>"Standard User"</a:t>
            </a:r>
            <a:r>
              <a:rPr lang="en" sz="2400">
                <a:solidFill>
                  <a:srgbClr val="666666"/>
                </a:solidFill>
                <a:highlight>
                  <a:srgbClr val="FCFCFC"/>
                </a:highlight>
              </a:rPr>
              <a:t>)</a:t>
            </a:r>
            <a:endParaRPr sz="2400">
              <a:solidFill>
                <a:srgbClr val="666666"/>
              </a:solidFill>
              <a:highlight>
                <a:srgbClr val="FCFCFC"/>
              </a:highlight>
            </a:endParaRPr>
          </a:p>
          <a:p>
            <a:pPr indent="0" lvl="0" marL="101600" marR="1016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highlight>
                <a:srgbClr val="FCFCFC"/>
              </a:highlight>
            </a:endParaRPr>
          </a:p>
          <a:p>
            <a:pPr indent="0" lvl="0" marL="101600" marR="1016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highlight>
                  <a:srgbClr val="FCFCFC"/>
                </a:highlight>
              </a:rPr>
              <a:t>setUp(</a:t>
            </a:r>
            <a:br>
              <a:rPr lang="en" sz="2400">
                <a:solidFill>
                  <a:srgbClr val="666666"/>
                </a:solidFill>
                <a:highlight>
                  <a:srgbClr val="FCFCFC"/>
                </a:highlight>
              </a:rPr>
            </a:br>
            <a:r>
              <a:rPr lang="en" sz="2400">
                <a:solidFill>
                  <a:srgbClr val="666666"/>
                </a:solidFill>
                <a:highlight>
                  <a:srgbClr val="FCFCFC"/>
                </a:highlight>
              </a:rPr>
              <a:t>  stdUser.inject(atOnceUsers(</a:t>
            </a:r>
            <a:r>
              <a:rPr lang="en" sz="2400">
                <a:solidFill>
                  <a:srgbClr val="C3C47A"/>
                </a:solidFill>
                <a:highlight>
                  <a:srgbClr val="FCFCFC"/>
                </a:highlight>
              </a:rPr>
              <a:t>2000</a:t>
            </a:r>
            <a:r>
              <a:rPr lang="en" sz="2400">
                <a:solidFill>
                  <a:srgbClr val="666666"/>
                </a:solidFill>
                <a:highlight>
                  <a:srgbClr val="FCFCFC"/>
                </a:highlight>
              </a:rPr>
              <a:t>)),</a:t>
            </a:r>
            <a:br>
              <a:rPr lang="en" sz="2400">
                <a:solidFill>
                  <a:srgbClr val="666666"/>
                </a:solidFill>
                <a:highlight>
                  <a:srgbClr val="FCFCFC"/>
                </a:highlight>
              </a:rPr>
            </a:br>
            <a:r>
              <a:rPr lang="en" sz="2400">
                <a:solidFill>
                  <a:srgbClr val="666666"/>
                </a:solidFill>
                <a:highlight>
                  <a:srgbClr val="FCFCFC"/>
                </a:highlight>
              </a:rPr>
              <a:t>  stdUser.inject(nothingFor(</a:t>
            </a:r>
            <a:r>
              <a:rPr lang="en" sz="2400">
                <a:solidFill>
                  <a:srgbClr val="C3C47A"/>
                </a:solidFill>
                <a:highlight>
                  <a:srgbClr val="FCFCFC"/>
                </a:highlight>
              </a:rPr>
              <a:t>60</a:t>
            </a:r>
            <a:r>
              <a:rPr lang="en" sz="2400">
                <a:solidFill>
                  <a:srgbClr val="666666"/>
                </a:solidFill>
                <a:highlight>
                  <a:srgbClr val="FCFCFC"/>
                </a:highlight>
              </a:rPr>
              <a:t> seconds), rampUsers(</a:t>
            </a:r>
            <a:r>
              <a:rPr lang="en" sz="2400">
                <a:solidFill>
                  <a:srgbClr val="C3C47A"/>
                </a:solidFill>
                <a:highlight>
                  <a:srgbClr val="FCFCFC"/>
                </a:highlight>
              </a:rPr>
              <a:t>5</a:t>
            </a:r>
            <a:r>
              <a:rPr lang="en" sz="2400">
                <a:solidFill>
                  <a:srgbClr val="666666"/>
                </a:solidFill>
                <a:highlight>
                  <a:srgbClr val="FCFCFC"/>
                </a:highlight>
              </a:rPr>
              <a:t>) over (</a:t>
            </a:r>
            <a:r>
              <a:rPr lang="en" sz="2400">
                <a:solidFill>
                  <a:srgbClr val="C3C47A"/>
                </a:solidFill>
                <a:highlight>
                  <a:srgbClr val="FCFCFC"/>
                </a:highlight>
              </a:rPr>
              <a:t>400</a:t>
            </a:r>
            <a:r>
              <a:rPr lang="en" sz="2400">
                <a:solidFill>
                  <a:srgbClr val="666666"/>
                </a:solidFill>
                <a:highlight>
                  <a:srgbClr val="FCFCFC"/>
                </a:highlight>
              </a:rPr>
              <a:t> seconds)),</a:t>
            </a:r>
            <a:br>
              <a:rPr lang="en" sz="2400">
                <a:solidFill>
                  <a:srgbClr val="666666"/>
                </a:solidFill>
                <a:highlight>
                  <a:srgbClr val="FCFCFC"/>
                </a:highlight>
              </a:rPr>
            </a:br>
            <a:r>
              <a:rPr lang="en" sz="2400">
                <a:solidFill>
                  <a:srgbClr val="666666"/>
                </a:solidFill>
                <a:highlight>
                  <a:srgbClr val="FCFCFC"/>
                </a:highlight>
              </a:rPr>
              <a:t>  stdUser.inject(rampUsers(</a:t>
            </a:r>
            <a:r>
              <a:rPr lang="en" sz="2400">
                <a:solidFill>
                  <a:srgbClr val="C3C47A"/>
                </a:solidFill>
                <a:highlight>
                  <a:srgbClr val="FCFCFC"/>
                </a:highlight>
              </a:rPr>
              <a:t>500</a:t>
            </a:r>
            <a:r>
              <a:rPr lang="en" sz="2400">
                <a:solidFill>
                  <a:srgbClr val="666666"/>
                </a:solidFill>
                <a:highlight>
                  <a:srgbClr val="FCFCFC"/>
                </a:highlight>
              </a:rPr>
              <a:t>) over (</a:t>
            </a:r>
            <a:r>
              <a:rPr lang="en" sz="2400">
                <a:solidFill>
                  <a:srgbClr val="C3C47A"/>
                </a:solidFill>
                <a:highlight>
                  <a:srgbClr val="FCFCFC"/>
                </a:highlight>
              </a:rPr>
              <a:t>200</a:t>
            </a:r>
            <a:r>
              <a:rPr lang="en" sz="2400">
                <a:solidFill>
                  <a:srgbClr val="666666"/>
                </a:solidFill>
                <a:highlight>
                  <a:srgbClr val="FCFCFC"/>
                </a:highlight>
              </a:rPr>
              <a:t> seconds)))</a:t>
            </a:r>
            <a:endParaRPr sz="2400">
              <a:solidFill>
                <a:srgbClr val="666666"/>
              </a:solidFill>
              <a:highlight>
                <a:srgbClr val="FCFCFC"/>
              </a:highlight>
            </a:endParaRPr>
          </a:p>
          <a:p>
            <a:pPr indent="0" lvl="0" marL="0" rtl="0">
              <a:lnSpc>
                <a:spcPct val="160000"/>
              </a:lnSpc>
              <a:spcBef>
                <a:spcPts val="1200"/>
              </a:spcBef>
              <a:spcAft>
                <a:spcPts val="8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highlight>
                <a:srgbClr val="FCFCFC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1697100" y="1994797"/>
            <a:ext cx="5749800" cy="9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  Session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w-ppt-template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w-ppt-template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