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OpenSans-regular.fntdata"/><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OpenSans-italic.fntdata"/><Relationship Id="rId21" Type="http://schemas.openxmlformats.org/officeDocument/2006/relationships/slide" Target="slides/slide17.xml"/><Relationship Id="rId43" Type="http://schemas.openxmlformats.org/officeDocument/2006/relationships/font" Target="fonts/OpenSans-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950">
                <a:solidFill>
                  <a:schemeClr val="dk1"/>
                </a:solidFill>
                <a:highlight>
                  <a:srgbClr val="F9FAFC"/>
                </a:highlight>
                <a:latin typeface="Verdana"/>
                <a:ea typeface="Verdana"/>
                <a:cs typeface="Verdana"/>
                <a:sym typeface="Verdana"/>
              </a:rPr>
              <a:t>A request cannot be dependent on a past request and a service treats each request independently.</a:t>
            </a:r>
            <a:endParaRPr/>
          </a:p>
          <a:p>
            <a:pPr indent="0" lvl="0" marL="0">
              <a:spcBef>
                <a:spcPts val="0"/>
              </a:spcBef>
              <a:spcAft>
                <a:spcPts val="0"/>
              </a:spcAft>
              <a:buNone/>
            </a:pPr>
            <a:r>
              <a:t/>
            </a:r>
            <a:endParaRPr/>
          </a:p>
          <a:p>
            <a:pPr indent="0" lvl="0" marL="0" rtl="0">
              <a:spcBef>
                <a:spcPts val="0"/>
              </a:spcBef>
              <a:spcAft>
                <a:spcPts val="0"/>
              </a:spcAft>
              <a:buNone/>
            </a:pPr>
            <a:r>
              <a:rPr lang="en"/>
              <a:t>Assuming the system has enough load to require more than 1 node … which is pretty common … its important to consider how to handle the likely even where the first and second request go to different nodes or instances of the web service. A key part of a restful architecture is that </a:t>
            </a:r>
            <a:r>
              <a:rPr lang="en" sz="1050">
                <a:solidFill>
                  <a:srgbClr val="252525"/>
                </a:solidFill>
                <a:highlight>
                  <a:srgbClr val="FFFFFF"/>
                </a:highlight>
              </a:rPr>
              <a:t>each request from any client contains all the information necessary to service the request</a:t>
            </a:r>
            <a:endParaRPr sz="1050">
              <a:solidFill>
                <a:srgbClr val="252525"/>
              </a:solidFill>
              <a:highlight>
                <a:srgbClr val="FFFFFF"/>
              </a:highlight>
            </a:endParaRPr>
          </a:p>
          <a:p>
            <a:pPr indent="0" lvl="0" marL="0" rtl="0">
              <a:spcBef>
                <a:spcPts val="0"/>
              </a:spcBef>
              <a:spcAft>
                <a:spcPts val="0"/>
              </a:spcAft>
              <a:buNone/>
            </a:pPr>
            <a:r>
              <a:t/>
            </a:r>
            <a:endParaRPr sz="1050">
              <a:solidFill>
                <a:srgbClr val="252525"/>
              </a:solidFill>
              <a:highlight>
                <a:srgbClr val="FFFFFF"/>
              </a:highlight>
            </a:endParaRPr>
          </a:p>
          <a:p>
            <a:pPr indent="0" lvl="0" marL="0" rtl="0">
              <a:spcBef>
                <a:spcPts val="0"/>
              </a:spcBef>
              <a:spcAft>
                <a:spcPts val="0"/>
              </a:spcAft>
              <a:buNone/>
            </a:pPr>
            <a:r>
              <a:rPr lang="en" sz="1050">
                <a:solidFill>
                  <a:srgbClr val="252525"/>
                </a:solidFill>
                <a:highlight>
                  <a:srgbClr val="FFFFFF"/>
                </a:highlight>
              </a:rPr>
              <a:t>For instance a real world physical example, lets say we walk into a store, they are a huge company with stores all over the globe and thousands of staff members. We make an order with this company and they provide us with an id. If we want to check the status of this order we might not find outselves chatting to the exact staff member again, or they might have served another customer since then and forgotten us, it could be whichever staff member is free, or we might be in a different store. In order for the staff member to be able to responde to our status request we need to provide some information again along with the request. These staff members are like the nodes, they will all be looking at the same system to get your status, you walked into the same store or called the same number, but the nodes or staff themselves are individuals. So they need context on how to help you.</a:t>
            </a:r>
            <a:endParaRPr sz="1050">
              <a:solidFill>
                <a:srgbClr val="252525"/>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Shiva: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Shiva</a:t>
            </a:r>
            <a:endParaRPr/>
          </a:p>
          <a:p>
            <a:pPr indent="0" lvl="0" marL="0">
              <a:spcBef>
                <a:spcPts val="0"/>
              </a:spcBef>
              <a:spcAft>
                <a:spcPts val="0"/>
              </a:spcAft>
              <a:buNone/>
            </a:pPr>
            <a:r>
              <a:t/>
            </a:r>
            <a:endParaRPr/>
          </a:p>
          <a:p>
            <a:pPr indent="0" lvl="0" marL="0">
              <a:spcBef>
                <a:spcPts val="0"/>
              </a:spcBef>
              <a:spcAft>
                <a:spcPts val="0"/>
              </a:spcAft>
              <a:buNone/>
            </a:pPr>
            <a:r>
              <a:rPr lang="en"/>
              <a:t>Mention “Application Programming Interface” - API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Shiva</a:t>
            </a:r>
            <a:endParaRPr/>
          </a:p>
          <a:p>
            <a:pPr indent="0" lvl="0" marL="0">
              <a:spcBef>
                <a:spcPts val="0"/>
              </a:spcBef>
              <a:spcAft>
                <a:spcPts val="0"/>
              </a:spcAft>
              <a:buNone/>
            </a:pPr>
            <a:r>
              <a:t/>
            </a:r>
            <a:endParaRPr/>
          </a:p>
          <a:p>
            <a:pPr indent="0" lvl="0" marL="0">
              <a:spcBef>
                <a:spcPts val="0"/>
              </a:spcBef>
              <a:spcAft>
                <a:spcPts val="0"/>
              </a:spcAft>
              <a:buNone/>
            </a:pPr>
            <a:r>
              <a:rPr lang="en"/>
              <a:t>Separate slide for request and response.</a:t>
            </a:r>
            <a:endParaRPr/>
          </a:p>
          <a:p>
            <a:pPr indent="0" lvl="0" marL="0" rtl="0">
              <a:spcBef>
                <a:spcPts val="0"/>
              </a:spcBef>
              <a:spcAft>
                <a:spcPts val="0"/>
              </a:spcAft>
              <a:buNone/>
            </a:pPr>
            <a:r>
              <a:rPr lang="en"/>
              <a:t>Consider using a screenshot of postman.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Shiva</a:t>
            </a:r>
            <a:endParaRPr/>
          </a:p>
          <a:p>
            <a:pPr indent="0" lvl="0" marL="0" rtl="0">
              <a:spcBef>
                <a:spcPts val="0"/>
              </a:spcBef>
              <a:spcAft>
                <a:spcPts val="0"/>
              </a:spcAft>
              <a:buNone/>
            </a:pPr>
            <a:r>
              <a:t/>
            </a:r>
            <a:endParaRPr/>
          </a:p>
          <a:p>
            <a:pPr indent="0" lvl="0" marL="0" rtl="0">
              <a:spcBef>
                <a:spcPts val="0"/>
              </a:spcBef>
              <a:spcAft>
                <a:spcPts val="0"/>
              </a:spcAft>
              <a:buNone/>
            </a:pPr>
            <a:r>
              <a:rPr lang="en"/>
              <a:t>Separate slide for request and response.</a:t>
            </a:r>
            <a:endParaRPr/>
          </a:p>
          <a:p>
            <a:pPr indent="0" lvl="0" marL="0" rtl="0">
              <a:spcBef>
                <a:spcPts val="0"/>
              </a:spcBef>
              <a:spcAft>
                <a:spcPts val="0"/>
              </a:spcAft>
              <a:buNone/>
            </a:pPr>
            <a:r>
              <a:rPr lang="en"/>
              <a:t>Consider using a screenshot of postman.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Fiona</a:t>
            </a:r>
            <a:endParaRPr/>
          </a:p>
          <a:p>
            <a:pPr indent="0" lvl="0" marL="0">
              <a:spcBef>
                <a:spcPts val="0"/>
              </a:spcBef>
              <a:spcAft>
                <a:spcPts val="0"/>
              </a:spcAft>
              <a:buNone/>
            </a:pPr>
            <a:r>
              <a:rPr lang="en"/>
              <a:t>Get - request a resource, header might be used to specify some conditions similar to a query. Should only read data and shouldnt effect its state.</a:t>
            </a:r>
            <a:endParaRPr/>
          </a:p>
          <a:p>
            <a:pPr indent="0" lvl="0" marL="0">
              <a:spcBef>
                <a:spcPts val="0"/>
              </a:spcBef>
              <a:spcAft>
                <a:spcPts val="0"/>
              </a:spcAft>
              <a:buNone/>
            </a:pPr>
            <a:r>
              <a:rPr lang="en"/>
              <a:t>Post - provides some resource (or data) which the service will handle, could override, update, append, act upon...</a:t>
            </a:r>
            <a:endParaRPr/>
          </a:p>
          <a:p>
            <a:pPr indent="0" lvl="0" marL="0">
              <a:spcBef>
                <a:spcPts val="0"/>
              </a:spcBef>
              <a:spcAft>
                <a:spcPts val="0"/>
              </a:spcAft>
              <a:buNone/>
            </a:pPr>
            <a:r>
              <a:rPr lang="en"/>
              <a:t>Put -  provides some resource which will be placed exactly at that URI location. If there is something already put there it will be overridden</a:t>
            </a:r>
            <a:endParaRPr/>
          </a:p>
          <a:p>
            <a:pPr indent="0" lvl="0" marL="0" rtl="0">
              <a:spcBef>
                <a:spcPts val="0"/>
              </a:spcBef>
              <a:spcAft>
                <a:spcPts val="0"/>
              </a:spcAft>
              <a:buNone/>
            </a:pPr>
            <a:r>
              <a:rPr lang="en"/>
              <a:t>Delete - removes the resource at the URI location. Could be stopped by the server but ideally shouldn't say it succeeded unless that resource was deleted but technically could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Fiona</a:t>
            </a:r>
            <a:endParaRPr/>
          </a:p>
          <a:p>
            <a:pPr indent="0" lvl="0" marL="0" rtl="0">
              <a:spcBef>
                <a:spcPts val="0"/>
              </a:spcBef>
              <a:spcAft>
                <a:spcPts val="0"/>
              </a:spcAft>
              <a:buNone/>
            </a:pPr>
            <a:r>
              <a:rPr lang="en"/>
              <a:t>There are a lot of potential responses but they can be grouped into these 5 main types. Error codes starting with there initial numbers help you to know which type they are. Lets cover some of the most common/important ones in more detail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Success! Your request was fulfilled.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Success! This request caused something to be created/added/updated successfully. Most likely you posted some data which cased this response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Error, Oops, something went wrong. Seems like there’s a problem with the request you made.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Error, Oops, something went wrong. Seems that you arent permitted to do that request or arent correctly proving your right to perform that request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Error, Oops something went wrong. Seems that the request is correct and you have the permission but the thing you asked for isnt there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Error on the other side. Seems like the web service you are making a request to has some issues.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Shiva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Shiva: </a:t>
            </a:r>
            <a:endParaRPr/>
          </a:p>
          <a:p>
            <a:pPr indent="0" lvl="0" marL="0">
              <a:spcBef>
                <a:spcPts val="0"/>
              </a:spcBef>
              <a:spcAft>
                <a:spcPts val="0"/>
              </a:spcAft>
              <a:buNone/>
            </a:pPr>
            <a:r>
              <a:t/>
            </a:r>
            <a:endParaRPr/>
          </a:p>
          <a:p>
            <a:pPr indent="0" lvl="0" marL="0">
              <a:spcBef>
                <a:spcPts val="0"/>
              </a:spcBef>
              <a:spcAft>
                <a:spcPts val="0"/>
              </a:spcAft>
              <a:buNone/>
            </a:pPr>
            <a:r>
              <a:rPr lang="en"/>
              <a:t>UNIT Testing: Talk about TDD: example of writing tests first and developing later</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Fiona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Fiona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Shiva:  </a:t>
            </a:r>
            <a:endParaRPr/>
          </a:p>
          <a:p>
            <a:pPr indent="0" lvl="0" marL="0" rtl="0">
              <a:spcBef>
                <a:spcPts val="0"/>
              </a:spcBef>
              <a:spcAft>
                <a:spcPts val="0"/>
              </a:spcAft>
              <a:buNone/>
            </a:pPr>
            <a:r>
              <a:rPr lang="en"/>
              <a:t> What are WebServices; Importance of Web Services </a:t>
            </a:r>
            <a:endParaRPr/>
          </a:p>
          <a:p>
            <a:pPr indent="0" lvl="0" marL="0" rtl="0">
              <a:spcBef>
                <a:spcPts val="0"/>
              </a:spcBef>
              <a:spcAft>
                <a:spcPts val="0"/>
              </a:spcAft>
              <a:buNone/>
            </a:pPr>
            <a:r>
              <a:rPr lang="en"/>
              <a:t>            Learn How do we test a WebService using different tools and programming libraries</a:t>
            </a:r>
            <a:endParaRPr/>
          </a:p>
          <a:p>
            <a:pPr indent="0" lvl="0" marL="0">
              <a:spcBef>
                <a:spcPts val="0"/>
              </a:spcBef>
              <a:spcAft>
                <a:spcPts val="0"/>
              </a:spcAft>
              <a:buNone/>
            </a:pPr>
            <a:r>
              <a:rPr lang="en"/>
              <a:t>           Get familiarised with automating WebService.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Shiva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Shiva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Shiva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Shiva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Shiva: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Automate as you GO: Automate in parallel any other activies(Manual) </a:t>
            </a:r>
            <a:endParaRPr/>
          </a:p>
          <a:p>
            <a:pPr indent="0" lvl="0" marL="0">
              <a:spcBef>
                <a:spcPts val="0"/>
              </a:spcBef>
              <a:spcAft>
                <a:spcPts val="0"/>
              </a:spcAft>
              <a:buNone/>
            </a:pPr>
            <a:r>
              <a:t/>
            </a:r>
            <a:endParaRPr/>
          </a:p>
          <a:p>
            <a:pPr indent="0" lvl="0" marL="0">
              <a:spcBef>
                <a:spcPts val="0"/>
              </a:spcBef>
              <a:spcAft>
                <a:spcPts val="0"/>
              </a:spcAft>
              <a:buNone/>
            </a:pPr>
            <a:r>
              <a:rPr lang="en"/>
              <a:t>Cross Role : Code Review,  Stop a Bug before being raised , Developers as well can Test , Pairing with BAs can encounter which is missing in the business flow.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Fiona</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Both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Shiva:  Application A is written in 1 framework may be JAVA and SPRINGS, can use service  available in other application.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Shiva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REST is one architectural approach to web services which is growing in popularity. </a:t>
            </a:r>
            <a:endParaRPr/>
          </a:p>
          <a:p>
            <a:pPr indent="0" lvl="0" marL="0">
              <a:spcBef>
                <a:spcPts val="0"/>
              </a:spcBef>
              <a:spcAft>
                <a:spcPts val="0"/>
              </a:spcAft>
              <a:buNone/>
            </a:pPr>
            <a:r>
              <a:rPr lang="en"/>
              <a:t>It uses moslty the HTTP(S) protocol for CRUD functionality:  creation, reading, updating and deleting of resources.</a:t>
            </a:r>
            <a:endParaRPr/>
          </a:p>
          <a:p>
            <a:pPr indent="0" lvl="0" marL="0">
              <a:spcBef>
                <a:spcPts val="0"/>
              </a:spcBef>
              <a:spcAft>
                <a:spcPts val="0"/>
              </a:spcAft>
              <a:buNone/>
            </a:pPr>
            <a:r>
              <a:t/>
            </a:r>
            <a:endParaRPr/>
          </a:p>
          <a:p>
            <a:pPr indent="0" lvl="0" marL="0">
              <a:spcBef>
                <a:spcPts val="0"/>
              </a:spcBef>
              <a:spcAft>
                <a:spcPts val="0"/>
              </a:spcAft>
              <a:buNone/>
            </a:pPr>
            <a:r>
              <a:rPr lang="en"/>
              <a:t>URIs are the </a:t>
            </a:r>
            <a:r>
              <a:rPr b="1" lang="en"/>
              <a:t>id</a:t>
            </a:r>
            <a:r>
              <a:rPr lang="en"/>
              <a:t> of some </a:t>
            </a:r>
            <a:r>
              <a:rPr b="1" lang="en"/>
              <a:t>data</a:t>
            </a:r>
            <a:r>
              <a:rPr lang="en"/>
              <a:t> which is being referred to in the </a:t>
            </a:r>
            <a:r>
              <a:rPr lang="en"/>
              <a:t>requeste</a:t>
            </a:r>
            <a:endParaRPr/>
          </a:p>
          <a:p>
            <a:pPr indent="0" lvl="0" marL="0">
              <a:spcBef>
                <a:spcPts val="0"/>
              </a:spcBef>
              <a:spcAft>
                <a:spcPts val="0"/>
              </a:spcAft>
              <a:buNone/>
            </a:pPr>
            <a:r>
              <a:t/>
            </a:r>
            <a:endParaRPr/>
          </a:p>
          <a:p>
            <a:pPr indent="0" lvl="0" marL="0">
              <a:spcBef>
                <a:spcPts val="0"/>
              </a:spcBef>
              <a:spcAft>
                <a:spcPts val="0"/>
              </a:spcAft>
              <a:buNone/>
            </a:pPr>
            <a:r>
              <a:rPr lang="en"/>
              <a:t>SOAP (</a:t>
            </a:r>
            <a:r>
              <a:rPr b="1" lang="en" sz="1050">
                <a:solidFill>
                  <a:srgbClr val="252525"/>
                </a:solidFill>
                <a:highlight>
                  <a:srgbClr val="FFFFFF"/>
                </a:highlight>
              </a:rPr>
              <a:t>Simple Object Access Protocol</a:t>
            </a:r>
            <a:r>
              <a:rPr lang="en"/>
              <a:t>) is a protocol with uses XML. Its an alternative to REST. SOAP was popular previously but systems built more recently would often be design in a RESTful way so we are seeing less and less SOAP now.</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CUSTOM">
    <p:spTree>
      <p:nvGrpSpPr>
        <p:cNvPr id="8" name="Shape 8"/>
        <p:cNvGrpSpPr/>
        <p:nvPr/>
      </p:nvGrpSpPr>
      <p:grpSpPr>
        <a:xfrm>
          <a:off x="0" y="0"/>
          <a:ext cx="0" cy="0"/>
          <a:chOff x="0" y="0"/>
          <a:chExt cx="0" cy="0"/>
        </a:xfrm>
      </p:grpSpPr>
      <p:sp>
        <p:nvSpPr>
          <p:cNvPr id="9" name="Shape 9"/>
          <p:cNvSpPr txBox="1"/>
          <p:nvPr>
            <p:ph type="title"/>
          </p:nvPr>
        </p:nvSpPr>
        <p:spPr>
          <a:xfrm>
            <a:off x="457200" y="2101619"/>
            <a:ext cx="8229600" cy="1363200"/>
          </a:xfrm>
          <a:prstGeom prst="rect">
            <a:avLst/>
          </a:prstGeom>
        </p:spPr>
        <p:txBody>
          <a:bodyPr anchorCtr="0" anchor="ctr" bIns="76200" lIns="76200" spcFirstLastPara="1" rIns="76200" wrap="square" tIns="76200"/>
          <a:lstStyle>
            <a:lvl1pPr lvl="0" rtl="0" algn="ctr">
              <a:spcBef>
                <a:spcPts val="0"/>
              </a:spcBef>
              <a:spcAft>
                <a:spcPts val="0"/>
              </a:spcAft>
              <a:buNone/>
              <a:defRPr sz="48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10" name="Shape 10"/>
          <p:cNvGrpSpPr/>
          <p:nvPr/>
        </p:nvGrpSpPr>
        <p:grpSpPr>
          <a:xfrm>
            <a:off x="3279165" y="318173"/>
            <a:ext cx="2585805" cy="308509"/>
            <a:chOff x="0" y="-39825"/>
            <a:chExt cx="3020800" cy="3094375"/>
          </a:xfrm>
        </p:grpSpPr>
        <p:sp>
          <p:nvSpPr>
            <p:cNvPr id="11" name="Shape 11"/>
            <p:cNvSpPr/>
            <p:nvPr/>
          </p:nvSpPr>
          <p:spPr>
            <a:xfrm>
              <a:off x="2935750" y="654125"/>
              <a:ext cx="85050" cy="563150"/>
            </a:xfrm>
            <a:custGeom>
              <a:pathLst>
                <a:path extrusionOk="0" h="22526" w="3402">
                  <a:moveTo>
                    <a:pt x="1821" y="7054"/>
                  </a:moveTo>
                  <a:cubicBezTo>
                    <a:pt x="1993" y="7054"/>
                    <a:pt x="2268" y="7054"/>
                    <a:pt x="2268" y="8647"/>
                  </a:cubicBezTo>
                  <a:cubicBezTo>
                    <a:pt x="2268" y="10239"/>
                    <a:pt x="2096" y="10467"/>
                    <a:pt x="1890" y="10467"/>
                  </a:cubicBezTo>
                  <a:lnTo>
                    <a:pt x="1409" y="10467"/>
                  </a:lnTo>
                  <a:lnTo>
                    <a:pt x="1409" y="7054"/>
                  </a:lnTo>
                  <a:close/>
                  <a:moveTo>
                    <a:pt x="997" y="5234"/>
                  </a:moveTo>
                  <a:lnTo>
                    <a:pt x="997" y="17520"/>
                  </a:lnTo>
                  <a:lnTo>
                    <a:pt x="1409" y="17520"/>
                  </a:lnTo>
                  <a:lnTo>
                    <a:pt x="1409" y="12287"/>
                  </a:lnTo>
                  <a:lnTo>
                    <a:pt x="1684" y="12287"/>
                  </a:lnTo>
                  <a:lnTo>
                    <a:pt x="2096" y="17520"/>
                  </a:lnTo>
                  <a:lnTo>
                    <a:pt x="2542" y="17520"/>
                  </a:lnTo>
                  <a:lnTo>
                    <a:pt x="2096" y="12287"/>
                  </a:lnTo>
                  <a:cubicBezTo>
                    <a:pt x="2439" y="12059"/>
                    <a:pt x="2611" y="11149"/>
                    <a:pt x="2611" y="9102"/>
                  </a:cubicBezTo>
                  <a:cubicBezTo>
                    <a:pt x="2611" y="6144"/>
                    <a:pt x="2371" y="5234"/>
                    <a:pt x="1890" y="5234"/>
                  </a:cubicBezTo>
                  <a:close/>
                  <a:moveTo>
                    <a:pt x="1718" y="2731"/>
                  </a:moveTo>
                  <a:cubicBezTo>
                    <a:pt x="2439" y="2731"/>
                    <a:pt x="2955" y="6371"/>
                    <a:pt x="2955" y="11377"/>
                  </a:cubicBezTo>
                  <a:cubicBezTo>
                    <a:pt x="2955" y="16382"/>
                    <a:pt x="2439" y="19795"/>
                    <a:pt x="1718" y="19795"/>
                  </a:cubicBezTo>
                  <a:cubicBezTo>
                    <a:pt x="962" y="19795"/>
                    <a:pt x="447" y="16382"/>
                    <a:pt x="447" y="11377"/>
                  </a:cubicBezTo>
                  <a:cubicBezTo>
                    <a:pt x="447" y="6371"/>
                    <a:pt x="962" y="2731"/>
                    <a:pt x="1718" y="2731"/>
                  </a:cubicBezTo>
                  <a:close/>
                  <a:moveTo>
                    <a:pt x="1718" y="1"/>
                  </a:moveTo>
                  <a:cubicBezTo>
                    <a:pt x="756" y="1"/>
                    <a:pt x="1" y="5006"/>
                    <a:pt x="1" y="11377"/>
                  </a:cubicBezTo>
                  <a:cubicBezTo>
                    <a:pt x="1" y="17520"/>
                    <a:pt x="756" y="22526"/>
                    <a:pt x="1718" y="22526"/>
                  </a:cubicBezTo>
                  <a:cubicBezTo>
                    <a:pt x="2645" y="22526"/>
                    <a:pt x="3401" y="17520"/>
                    <a:pt x="3401" y="11377"/>
                  </a:cubicBezTo>
                  <a:cubicBezTo>
                    <a:pt x="3401" y="5006"/>
                    <a:pt x="2645" y="1"/>
                    <a:pt x="1718" y="1"/>
                  </a:cubicBez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0" y="-39825"/>
              <a:ext cx="270500" cy="2491425"/>
            </a:xfrm>
            <a:custGeom>
              <a:pathLst>
                <a:path extrusionOk="0" h="99657" w="10820">
                  <a:moveTo>
                    <a:pt x="0" y="0"/>
                  </a:moveTo>
                  <a:lnTo>
                    <a:pt x="0" y="16610"/>
                  </a:lnTo>
                  <a:lnTo>
                    <a:pt x="3881" y="16610"/>
                  </a:lnTo>
                  <a:lnTo>
                    <a:pt x="3881" y="99657"/>
                  </a:lnTo>
                  <a:lnTo>
                    <a:pt x="6904" y="99657"/>
                  </a:lnTo>
                  <a:lnTo>
                    <a:pt x="6904" y="16610"/>
                  </a:lnTo>
                  <a:lnTo>
                    <a:pt x="10819" y="16610"/>
                  </a:lnTo>
                  <a:lnTo>
                    <a:pt x="10819" y="0"/>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99650" y="-39825"/>
              <a:ext cx="223300" cy="2491425"/>
            </a:xfrm>
            <a:custGeom>
              <a:pathLst>
                <a:path extrusionOk="0" h="99657" w="8932">
                  <a:moveTo>
                    <a:pt x="1" y="0"/>
                  </a:moveTo>
                  <a:lnTo>
                    <a:pt x="1" y="99657"/>
                  </a:lnTo>
                  <a:lnTo>
                    <a:pt x="2852" y="99657"/>
                  </a:lnTo>
                  <a:lnTo>
                    <a:pt x="2852" y="49374"/>
                  </a:lnTo>
                  <a:cubicBezTo>
                    <a:pt x="3401" y="45506"/>
                    <a:pt x="4054" y="41410"/>
                    <a:pt x="4912" y="41410"/>
                  </a:cubicBezTo>
                  <a:cubicBezTo>
                    <a:pt x="6149" y="41410"/>
                    <a:pt x="6080" y="50511"/>
                    <a:pt x="6080" y="56427"/>
                  </a:cubicBezTo>
                  <a:lnTo>
                    <a:pt x="6080" y="99657"/>
                  </a:lnTo>
                  <a:lnTo>
                    <a:pt x="8931" y="99657"/>
                  </a:lnTo>
                  <a:lnTo>
                    <a:pt x="8931" y="48691"/>
                  </a:lnTo>
                  <a:cubicBezTo>
                    <a:pt x="8931" y="30944"/>
                    <a:pt x="7282" y="26166"/>
                    <a:pt x="6080" y="26166"/>
                  </a:cubicBezTo>
                  <a:cubicBezTo>
                    <a:pt x="4912" y="26166"/>
                    <a:pt x="3779" y="30261"/>
                    <a:pt x="2852" y="35267"/>
                  </a:cubicBezTo>
                  <a:lnTo>
                    <a:pt x="2852" y="0"/>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552975" y="614300"/>
              <a:ext cx="237875" cy="1877125"/>
            </a:xfrm>
            <a:custGeom>
              <a:pathLst>
                <a:path extrusionOk="0" h="75085" w="9515">
                  <a:moveTo>
                    <a:pt x="4774" y="14108"/>
                  </a:moveTo>
                  <a:cubicBezTo>
                    <a:pt x="6320" y="14108"/>
                    <a:pt x="6595" y="28442"/>
                    <a:pt x="6595" y="37543"/>
                  </a:cubicBezTo>
                  <a:cubicBezTo>
                    <a:pt x="6595" y="46416"/>
                    <a:pt x="6320" y="60978"/>
                    <a:pt x="4774" y="60978"/>
                  </a:cubicBezTo>
                  <a:cubicBezTo>
                    <a:pt x="3229" y="60978"/>
                    <a:pt x="2954" y="46416"/>
                    <a:pt x="2954" y="37543"/>
                  </a:cubicBezTo>
                  <a:cubicBezTo>
                    <a:pt x="2954" y="28442"/>
                    <a:pt x="3229" y="14108"/>
                    <a:pt x="4774" y="14108"/>
                  </a:cubicBezTo>
                  <a:close/>
                  <a:moveTo>
                    <a:pt x="4774" y="1"/>
                  </a:moveTo>
                  <a:cubicBezTo>
                    <a:pt x="1580" y="1"/>
                    <a:pt x="0" y="18431"/>
                    <a:pt x="0" y="37543"/>
                  </a:cubicBezTo>
                  <a:cubicBezTo>
                    <a:pt x="0" y="56655"/>
                    <a:pt x="1614" y="75085"/>
                    <a:pt x="4774" y="75085"/>
                  </a:cubicBezTo>
                  <a:cubicBezTo>
                    <a:pt x="7934" y="75085"/>
                    <a:pt x="9514" y="56655"/>
                    <a:pt x="9514" y="37543"/>
                  </a:cubicBezTo>
                  <a:cubicBezTo>
                    <a:pt x="9514" y="18431"/>
                    <a:pt x="7934" y="1"/>
                    <a:pt x="4774" y="1"/>
                  </a:cubicBez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a:off x="822575" y="654125"/>
              <a:ext cx="224150" cy="1837300"/>
            </a:xfrm>
            <a:custGeom>
              <a:pathLst>
                <a:path extrusionOk="0" h="73492" w="8966">
                  <a:moveTo>
                    <a:pt x="1" y="1"/>
                  </a:moveTo>
                  <a:lnTo>
                    <a:pt x="1" y="50967"/>
                  </a:lnTo>
                  <a:cubicBezTo>
                    <a:pt x="1" y="68714"/>
                    <a:pt x="1684" y="73492"/>
                    <a:pt x="2852" y="73492"/>
                  </a:cubicBezTo>
                  <a:cubicBezTo>
                    <a:pt x="4054" y="73492"/>
                    <a:pt x="5187" y="69396"/>
                    <a:pt x="6080" y="64391"/>
                  </a:cubicBezTo>
                  <a:lnTo>
                    <a:pt x="6080" y="71899"/>
                  </a:lnTo>
                  <a:lnTo>
                    <a:pt x="8965" y="71899"/>
                  </a:lnTo>
                  <a:lnTo>
                    <a:pt x="8965" y="1"/>
                  </a:lnTo>
                  <a:lnTo>
                    <a:pt x="6080" y="1"/>
                  </a:lnTo>
                  <a:lnTo>
                    <a:pt x="6080" y="50284"/>
                  </a:lnTo>
                  <a:cubicBezTo>
                    <a:pt x="5565" y="54152"/>
                    <a:pt x="4878" y="58247"/>
                    <a:pt x="4054" y="58247"/>
                  </a:cubicBezTo>
                  <a:cubicBezTo>
                    <a:pt x="2817" y="58247"/>
                    <a:pt x="2886" y="49146"/>
                    <a:pt x="2886" y="43231"/>
                  </a:cubicBezTo>
                  <a:lnTo>
                    <a:pt x="2886"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1071600" y="591550"/>
              <a:ext cx="260200" cy="2463000"/>
            </a:xfrm>
            <a:custGeom>
              <a:pathLst>
                <a:path extrusionOk="0" h="98520" w="10408">
                  <a:moveTo>
                    <a:pt x="4740" y="13197"/>
                  </a:moveTo>
                  <a:cubicBezTo>
                    <a:pt x="5839" y="13197"/>
                    <a:pt x="6320" y="18885"/>
                    <a:pt x="6320" y="25256"/>
                  </a:cubicBezTo>
                  <a:cubicBezTo>
                    <a:pt x="6320" y="32082"/>
                    <a:pt x="5942" y="38680"/>
                    <a:pt x="4740" y="38680"/>
                  </a:cubicBezTo>
                  <a:cubicBezTo>
                    <a:pt x="3641" y="38680"/>
                    <a:pt x="3195" y="33220"/>
                    <a:pt x="3195" y="26849"/>
                  </a:cubicBezTo>
                  <a:cubicBezTo>
                    <a:pt x="3195" y="20023"/>
                    <a:pt x="3538" y="13197"/>
                    <a:pt x="4740" y="13197"/>
                  </a:cubicBezTo>
                  <a:close/>
                  <a:moveTo>
                    <a:pt x="2783" y="74630"/>
                  </a:moveTo>
                  <a:lnTo>
                    <a:pt x="5942" y="75995"/>
                  </a:lnTo>
                  <a:cubicBezTo>
                    <a:pt x="7660" y="76677"/>
                    <a:pt x="8038" y="76222"/>
                    <a:pt x="8038" y="79863"/>
                  </a:cubicBezTo>
                  <a:cubicBezTo>
                    <a:pt x="8038" y="85778"/>
                    <a:pt x="5530" y="86006"/>
                    <a:pt x="5049" y="86006"/>
                  </a:cubicBezTo>
                  <a:cubicBezTo>
                    <a:pt x="4362" y="86006"/>
                    <a:pt x="2336" y="85778"/>
                    <a:pt x="2336" y="78953"/>
                  </a:cubicBezTo>
                  <a:cubicBezTo>
                    <a:pt x="2336" y="76677"/>
                    <a:pt x="2508" y="75767"/>
                    <a:pt x="2783" y="74630"/>
                  </a:cubicBezTo>
                  <a:close/>
                  <a:moveTo>
                    <a:pt x="9377" y="1"/>
                  </a:moveTo>
                  <a:cubicBezTo>
                    <a:pt x="8518" y="1"/>
                    <a:pt x="8003" y="2276"/>
                    <a:pt x="7419" y="5916"/>
                  </a:cubicBezTo>
                  <a:cubicBezTo>
                    <a:pt x="6629" y="2731"/>
                    <a:pt x="5702" y="911"/>
                    <a:pt x="4740" y="911"/>
                  </a:cubicBezTo>
                  <a:cubicBezTo>
                    <a:pt x="2405" y="911"/>
                    <a:pt x="378" y="10239"/>
                    <a:pt x="378" y="26166"/>
                  </a:cubicBezTo>
                  <a:cubicBezTo>
                    <a:pt x="378" y="34357"/>
                    <a:pt x="928" y="40728"/>
                    <a:pt x="1718" y="45961"/>
                  </a:cubicBezTo>
                  <a:cubicBezTo>
                    <a:pt x="893" y="49602"/>
                    <a:pt x="310" y="53242"/>
                    <a:pt x="310" y="60295"/>
                  </a:cubicBezTo>
                  <a:cubicBezTo>
                    <a:pt x="310" y="64391"/>
                    <a:pt x="687" y="67121"/>
                    <a:pt x="1168" y="69396"/>
                  </a:cubicBezTo>
                  <a:cubicBezTo>
                    <a:pt x="516" y="71899"/>
                    <a:pt x="0" y="74857"/>
                    <a:pt x="0" y="80318"/>
                  </a:cubicBezTo>
                  <a:cubicBezTo>
                    <a:pt x="0" y="89646"/>
                    <a:pt x="1271" y="98520"/>
                    <a:pt x="5015" y="98520"/>
                  </a:cubicBezTo>
                  <a:cubicBezTo>
                    <a:pt x="9308" y="98520"/>
                    <a:pt x="10407" y="87143"/>
                    <a:pt x="10407" y="76450"/>
                  </a:cubicBezTo>
                  <a:cubicBezTo>
                    <a:pt x="10407" y="59467"/>
                    <a:pt x="7682" y="58643"/>
                    <a:pt x="5512" y="58643"/>
                  </a:cubicBezTo>
                  <a:cubicBezTo>
                    <a:pt x="5279" y="58643"/>
                    <a:pt x="5052" y="58652"/>
                    <a:pt x="4836" y="58652"/>
                  </a:cubicBezTo>
                  <a:cubicBezTo>
                    <a:pt x="3721" y="58652"/>
                    <a:pt x="2886" y="58399"/>
                    <a:pt x="2886" y="55290"/>
                  </a:cubicBezTo>
                  <a:cubicBezTo>
                    <a:pt x="2886" y="51877"/>
                    <a:pt x="3366" y="50739"/>
                    <a:pt x="3676" y="50739"/>
                  </a:cubicBezTo>
                  <a:lnTo>
                    <a:pt x="4740" y="51194"/>
                  </a:lnTo>
                  <a:cubicBezTo>
                    <a:pt x="7110" y="51194"/>
                    <a:pt x="9102" y="42093"/>
                    <a:pt x="9102" y="26166"/>
                  </a:cubicBezTo>
                  <a:cubicBezTo>
                    <a:pt x="9102" y="22071"/>
                    <a:pt x="8828" y="17748"/>
                    <a:pt x="8518" y="13880"/>
                  </a:cubicBezTo>
                  <a:cubicBezTo>
                    <a:pt x="8793" y="12970"/>
                    <a:pt x="8999" y="12287"/>
                    <a:pt x="9308" y="12287"/>
                  </a:cubicBezTo>
                  <a:cubicBezTo>
                    <a:pt x="9617" y="12287"/>
                    <a:pt x="9927" y="13197"/>
                    <a:pt x="10236" y="13880"/>
                  </a:cubicBezTo>
                  <a:lnTo>
                    <a:pt x="10236" y="683"/>
                  </a:lnTo>
                  <a:cubicBezTo>
                    <a:pt x="9961" y="228"/>
                    <a:pt x="9652" y="1"/>
                    <a:pt x="9377" y="1"/>
                  </a:cubicBez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1358400" y="-39825"/>
              <a:ext cx="223275" cy="2491425"/>
            </a:xfrm>
            <a:custGeom>
              <a:pathLst>
                <a:path extrusionOk="0" h="99657" w="8931">
                  <a:moveTo>
                    <a:pt x="0" y="0"/>
                  </a:moveTo>
                  <a:lnTo>
                    <a:pt x="0" y="99657"/>
                  </a:lnTo>
                  <a:lnTo>
                    <a:pt x="2851" y="99657"/>
                  </a:lnTo>
                  <a:lnTo>
                    <a:pt x="2851" y="49374"/>
                  </a:lnTo>
                  <a:cubicBezTo>
                    <a:pt x="3401" y="45506"/>
                    <a:pt x="4053" y="41410"/>
                    <a:pt x="4877" y="41410"/>
                  </a:cubicBezTo>
                  <a:cubicBezTo>
                    <a:pt x="6114" y="41410"/>
                    <a:pt x="6080" y="50511"/>
                    <a:pt x="6080" y="56427"/>
                  </a:cubicBezTo>
                  <a:lnTo>
                    <a:pt x="6080" y="99657"/>
                  </a:lnTo>
                  <a:lnTo>
                    <a:pt x="8930" y="99657"/>
                  </a:lnTo>
                  <a:lnTo>
                    <a:pt x="8930" y="48691"/>
                  </a:lnTo>
                  <a:cubicBezTo>
                    <a:pt x="8930" y="30944"/>
                    <a:pt x="7282" y="26166"/>
                    <a:pt x="6080" y="26166"/>
                  </a:cubicBezTo>
                  <a:cubicBezTo>
                    <a:pt x="4877" y="26166"/>
                    <a:pt x="3778" y="30261"/>
                    <a:pt x="2851" y="35267"/>
                  </a:cubicBezTo>
                  <a:lnTo>
                    <a:pt x="2851" y="0"/>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1607400" y="204750"/>
              <a:ext cx="160600" cy="2286675"/>
            </a:xfrm>
            <a:custGeom>
              <a:pathLst>
                <a:path extrusionOk="0" h="91467" w="6424">
                  <a:moveTo>
                    <a:pt x="1340" y="1"/>
                  </a:moveTo>
                  <a:lnTo>
                    <a:pt x="1340" y="17976"/>
                  </a:lnTo>
                  <a:lnTo>
                    <a:pt x="1" y="17976"/>
                  </a:lnTo>
                  <a:lnTo>
                    <a:pt x="1" y="33675"/>
                  </a:lnTo>
                  <a:lnTo>
                    <a:pt x="1340" y="33675"/>
                  </a:lnTo>
                  <a:lnTo>
                    <a:pt x="1340" y="69169"/>
                  </a:lnTo>
                  <a:cubicBezTo>
                    <a:pt x="1340" y="84641"/>
                    <a:pt x="2783" y="91467"/>
                    <a:pt x="4569" y="91467"/>
                  </a:cubicBezTo>
                  <a:cubicBezTo>
                    <a:pt x="5187" y="91467"/>
                    <a:pt x="5805" y="90329"/>
                    <a:pt x="6423" y="89191"/>
                  </a:cubicBezTo>
                  <a:lnTo>
                    <a:pt x="6423" y="74630"/>
                  </a:lnTo>
                  <a:cubicBezTo>
                    <a:pt x="6080" y="76222"/>
                    <a:pt x="5771" y="77360"/>
                    <a:pt x="5290" y="77360"/>
                  </a:cubicBezTo>
                  <a:cubicBezTo>
                    <a:pt x="4363" y="77360"/>
                    <a:pt x="4191" y="73720"/>
                    <a:pt x="4191" y="70307"/>
                  </a:cubicBezTo>
                  <a:lnTo>
                    <a:pt x="4191" y="33675"/>
                  </a:lnTo>
                  <a:lnTo>
                    <a:pt x="6423" y="33675"/>
                  </a:lnTo>
                  <a:lnTo>
                    <a:pt x="6423" y="17976"/>
                  </a:lnTo>
                  <a:lnTo>
                    <a:pt x="4191" y="17976"/>
                  </a:lnTo>
                  <a:lnTo>
                    <a:pt x="4191"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a:off x="1777425" y="-39825"/>
              <a:ext cx="375250" cy="2491425"/>
            </a:xfrm>
            <a:custGeom>
              <a:pathLst>
                <a:path extrusionOk="0" h="99657" w="15010">
                  <a:moveTo>
                    <a:pt x="0" y="0"/>
                  </a:moveTo>
                  <a:lnTo>
                    <a:pt x="3160" y="99657"/>
                  </a:lnTo>
                  <a:lnTo>
                    <a:pt x="4706" y="99657"/>
                  </a:lnTo>
                  <a:lnTo>
                    <a:pt x="7419" y="17975"/>
                  </a:lnTo>
                  <a:lnTo>
                    <a:pt x="7454" y="17975"/>
                  </a:lnTo>
                  <a:lnTo>
                    <a:pt x="9995" y="99657"/>
                  </a:lnTo>
                  <a:lnTo>
                    <a:pt x="11575" y="99657"/>
                  </a:lnTo>
                  <a:lnTo>
                    <a:pt x="15010" y="0"/>
                  </a:lnTo>
                  <a:lnTo>
                    <a:pt x="13533" y="0"/>
                  </a:lnTo>
                  <a:lnTo>
                    <a:pt x="10854" y="80317"/>
                  </a:lnTo>
                  <a:lnTo>
                    <a:pt x="10819" y="80317"/>
                  </a:lnTo>
                  <a:lnTo>
                    <a:pt x="8243" y="0"/>
                  </a:lnTo>
                  <a:lnTo>
                    <a:pt x="6767" y="0"/>
                  </a:lnTo>
                  <a:lnTo>
                    <a:pt x="4053" y="80317"/>
                  </a:lnTo>
                  <a:lnTo>
                    <a:pt x="3985" y="80317"/>
                  </a:lnTo>
                  <a:lnTo>
                    <a:pt x="1512" y="0"/>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2136350" y="631375"/>
              <a:ext cx="213825" cy="1871425"/>
            </a:xfrm>
            <a:custGeom>
              <a:pathLst>
                <a:path extrusionOk="0" h="74857" w="8553">
                  <a:moveTo>
                    <a:pt x="4259" y="8419"/>
                  </a:moveTo>
                  <a:cubicBezTo>
                    <a:pt x="6595" y="8419"/>
                    <a:pt x="7041" y="25256"/>
                    <a:pt x="7041" y="37315"/>
                  </a:cubicBezTo>
                  <a:cubicBezTo>
                    <a:pt x="7041" y="49374"/>
                    <a:pt x="6595" y="66438"/>
                    <a:pt x="4259" y="66438"/>
                  </a:cubicBezTo>
                  <a:cubicBezTo>
                    <a:pt x="1958" y="66438"/>
                    <a:pt x="1511" y="49374"/>
                    <a:pt x="1511" y="37315"/>
                  </a:cubicBezTo>
                  <a:cubicBezTo>
                    <a:pt x="1511" y="25256"/>
                    <a:pt x="1958" y="8419"/>
                    <a:pt x="4259" y="8419"/>
                  </a:cubicBezTo>
                  <a:close/>
                  <a:moveTo>
                    <a:pt x="4259" y="0"/>
                  </a:moveTo>
                  <a:cubicBezTo>
                    <a:pt x="1889" y="0"/>
                    <a:pt x="0" y="10694"/>
                    <a:pt x="0" y="37315"/>
                  </a:cubicBezTo>
                  <a:cubicBezTo>
                    <a:pt x="0" y="63935"/>
                    <a:pt x="1889" y="74857"/>
                    <a:pt x="4259" y="74857"/>
                  </a:cubicBezTo>
                  <a:cubicBezTo>
                    <a:pt x="6663" y="74857"/>
                    <a:pt x="8552" y="63935"/>
                    <a:pt x="8552" y="37315"/>
                  </a:cubicBezTo>
                  <a:cubicBezTo>
                    <a:pt x="8552" y="10694"/>
                    <a:pt x="6663" y="0"/>
                    <a:pt x="4259" y="0"/>
                  </a:cubicBez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2380200" y="654125"/>
              <a:ext cx="127100" cy="1797475"/>
            </a:xfrm>
            <a:custGeom>
              <a:pathLst>
                <a:path extrusionOk="0" h="71899" w="5084">
                  <a:moveTo>
                    <a:pt x="4500" y="1"/>
                  </a:moveTo>
                  <a:cubicBezTo>
                    <a:pt x="2920" y="1"/>
                    <a:pt x="2130" y="7736"/>
                    <a:pt x="1546" y="16382"/>
                  </a:cubicBezTo>
                  <a:lnTo>
                    <a:pt x="1512" y="16382"/>
                  </a:lnTo>
                  <a:lnTo>
                    <a:pt x="1512" y="1138"/>
                  </a:lnTo>
                  <a:lnTo>
                    <a:pt x="1" y="1138"/>
                  </a:lnTo>
                  <a:lnTo>
                    <a:pt x="1" y="71899"/>
                  </a:lnTo>
                  <a:lnTo>
                    <a:pt x="1512" y="71899"/>
                  </a:lnTo>
                  <a:lnTo>
                    <a:pt x="1512" y="31627"/>
                  </a:lnTo>
                  <a:cubicBezTo>
                    <a:pt x="2061" y="21996"/>
                    <a:pt x="2975" y="8942"/>
                    <a:pt x="4740" y="8942"/>
                  </a:cubicBezTo>
                  <a:cubicBezTo>
                    <a:pt x="4851" y="8942"/>
                    <a:pt x="4966" y="8994"/>
                    <a:pt x="5084" y="9102"/>
                  </a:cubicBezTo>
                  <a:lnTo>
                    <a:pt x="5084"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2538200" y="-39825"/>
              <a:ext cx="189775" cy="2491425"/>
            </a:xfrm>
            <a:custGeom>
              <a:pathLst>
                <a:path extrusionOk="0" h="99657" w="7591">
                  <a:moveTo>
                    <a:pt x="0" y="0"/>
                  </a:moveTo>
                  <a:lnTo>
                    <a:pt x="0" y="99657"/>
                  </a:lnTo>
                  <a:lnTo>
                    <a:pt x="1512" y="99657"/>
                  </a:lnTo>
                  <a:lnTo>
                    <a:pt x="1512" y="75312"/>
                  </a:lnTo>
                  <a:lnTo>
                    <a:pt x="3229" y="61205"/>
                  </a:lnTo>
                  <a:lnTo>
                    <a:pt x="5977" y="99657"/>
                  </a:lnTo>
                  <a:lnTo>
                    <a:pt x="7591" y="99657"/>
                  </a:lnTo>
                  <a:lnTo>
                    <a:pt x="4225" y="53014"/>
                  </a:lnTo>
                  <a:lnTo>
                    <a:pt x="7144" y="28896"/>
                  </a:lnTo>
                  <a:lnTo>
                    <a:pt x="5461" y="28896"/>
                  </a:lnTo>
                  <a:lnTo>
                    <a:pt x="1512" y="61660"/>
                  </a:lnTo>
                  <a:lnTo>
                    <a:pt x="1512" y="0"/>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a:off x="2736550" y="631375"/>
              <a:ext cx="187200" cy="1871425"/>
            </a:xfrm>
            <a:custGeom>
              <a:pathLst>
                <a:path extrusionOk="0" h="74857" w="7488">
                  <a:moveTo>
                    <a:pt x="3710" y="0"/>
                  </a:moveTo>
                  <a:cubicBezTo>
                    <a:pt x="1958" y="0"/>
                    <a:pt x="447" y="7281"/>
                    <a:pt x="447" y="19568"/>
                  </a:cubicBezTo>
                  <a:cubicBezTo>
                    <a:pt x="447" y="45051"/>
                    <a:pt x="6080" y="36405"/>
                    <a:pt x="6080" y="54379"/>
                  </a:cubicBezTo>
                  <a:cubicBezTo>
                    <a:pt x="6080" y="62343"/>
                    <a:pt x="5084" y="66438"/>
                    <a:pt x="3985" y="66438"/>
                  </a:cubicBezTo>
                  <a:cubicBezTo>
                    <a:pt x="2714" y="66438"/>
                    <a:pt x="1786" y="62343"/>
                    <a:pt x="1203" y="55062"/>
                  </a:cubicBezTo>
                  <a:lnTo>
                    <a:pt x="0" y="60068"/>
                  </a:lnTo>
                  <a:cubicBezTo>
                    <a:pt x="859" y="69851"/>
                    <a:pt x="2267" y="74857"/>
                    <a:pt x="3985" y="74857"/>
                  </a:cubicBezTo>
                  <a:cubicBezTo>
                    <a:pt x="6011" y="74857"/>
                    <a:pt x="7488" y="66438"/>
                    <a:pt x="7488" y="52559"/>
                  </a:cubicBezTo>
                  <a:cubicBezTo>
                    <a:pt x="7488" y="28669"/>
                    <a:pt x="1855" y="36177"/>
                    <a:pt x="1855" y="18885"/>
                  </a:cubicBezTo>
                  <a:cubicBezTo>
                    <a:pt x="1855" y="11604"/>
                    <a:pt x="2782" y="8419"/>
                    <a:pt x="3778" y="8419"/>
                  </a:cubicBezTo>
                  <a:cubicBezTo>
                    <a:pt x="4912" y="8419"/>
                    <a:pt x="5633" y="11832"/>
                    <a:pt x="6217" y="17748"/>
                  </a:cubicBezTo>
                  <a:lnTo>
                    <a:pt x="7282" y="12287"/>
                  </a:lnTo>
                  <a:cubicBezTo>
                    <a:pt x="6458" y="4096"/>
                    <a:pt x="5221" y="0"/>
                    <a:pt x="3710" y="0"/>
                  </a:cubicBez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24" name="Shape 24"/>
          <p:cNvCxnSpPr>
            <a:stCxn id="25" idx="0"/>
            <a:endCxn id="25" idx="0"/>
          </p:cNvCxnSpPr>
          <p:nvPr/>
        </p:nvCxnSpPr>
        <p:spPr>
          <a:xfrm>
            <a:off x="1059300" y="2141325"/>
            <a:ext cx="7025400" cy="0"/>
          </a:xfrm>
          <a:prstGeom prst="straightConnector1">
            <a:avLst/>
          </a:prstGeom>
          <a:noFill/>
          <a:ln cap="flat" cmpd="sng" w="19050">
            <a:solidFill>
              <a:schemeClr val="dk2"/>
            </a:solidFill>
            <a:prstDash val="solid"/>
            <a:round/>
            <a:headEnd len="lg" w="lg" type="none"/>
            <a:tailEnd len="lg" w="lg" type="none"/>
          </a:ln>
        </p:spPr>
      </p:cxnSp>
      <p:cxnSp>
        <p:nvCxnSpPr>
          <p:cNvPr id="26" name="Shape 26"/>
          <p:cNvCxnSpPr>
            <a:stCxn id="25" idx="0"/>
            <a:endCxn id="25" idx="0"/>
          </p:cNvCxnSpPr>
          <p:nvPr/>
        </p:nvCxnSpPr>
        <p:spPr>
          <a:xfrm>
            <a:off x="1059300" y="3515760"/>
            <a:ext cx="7025400" cy="0"/>
          </a:xfrm>
          <a:prstGeom prst="straightConnector1">
            <a:avLst/>
          </a:prstGeom>
          <a:noFill/>
          <a:ln cap="flat" cmpd="sng" w="19050">
            <a:solidFill>
              <a:schemeClr val="dk2"/>
            </a:solidFill>
            <a:prstDash val="solid"/>
            <a:round/>
            <a:headEnd len="lg" w="lg" type="none"/>
            <a:tailEnd len="lg" w="lg" type="none"/>
          </a:ln>
        </p:spPr>
      </p:cxnSp>
      <p:sp>
        <p:nvSpPr>
          <p:cNvPr id="27" name="Shape 27"/>
          <p:cNvSpPr txBox="1"/>
          <p:nvPr>
            <p:ph idx="1" type="body"/>
          </p:nvPr>
        </p:nvSpPr>
        <p:spPr>
          <a:xfrm>
            <a:off x="1966320" y="3597390"/>
            <a:ext cx="5211300" cy="1363200"/>
          </a:xfrm>
          <a:prstGeom prst="rect">
            <a:avLst/>
          </a:prstGeom>
        </p:spPr>
        <p:txBody>
          <a:bodyPr anchorCtr="0" anchor="t" bIns="76200" lIns="76200" spcFirstLastPara="1" rIns="76200" wrap="square" tIns="76200"/>
          <a:lstStyle>
            <a:lvl1pPr indent="-342900" lvl="0" marL="457200" rtl="0" algn="ctr">
              <a:lnSpc>
                <a:spcPct val="115000"/>
              </a:lnSpc>
              <a:spcBef>
                <a:spcPts val="500"/>
              </a:spcBef>
              <a:spcAft>
                <a:spcPts val="0"/>
              </a:spcAft>
              <a:buSzPts val="1800"/>
              <a:buChar char="●"/>
              <a:defRPr i="1"/>
            </a:lvl1pPr>
            <a:lvl2pPr indent="-317500" lvl="1" marL="914400" rtl="0" algn="ctr">
              <a:lnSpc>
                <a:spcPct val="115000"/>
              </a:lnSpc>
              <a:spcBef>
                <a:spcPts val="1000"/>
              </a:spcBef>
              <a:spcAft>
                <a:spcPts val="0"/>
              </a:spcAft>
              <a:buSzPts val="1400"/>
              <a:buChar char="○"/>
              <a:defRPr i="1"/>
            </a:lvl2pPr>
            <a:lvl3pPr indent="-317500" lvl="2" marL="1371600" rtl="0" algn="ctr">
              <a:lnSpc>
                <a:spcPct val="115000"/>
              </a:lnSpc>
              <a:spcBef>
                <a:spcPts val="1000"/>
              </a:spcBef>
              <a:spcAft>
                <a:spcPts val="0"/>
              </a:spcAft>
              <a:buSzPts val="1400"/>
              <a:buChar char="■"/>
              <a:defRPr i="1"/>
            </a:lvl3pPr>
            <a:lvl4pPr indent="-317500" lvl="3" marL="1828800" rtl="0" algn="ctr">
              <a:lnSpc>
                <a:spcPct val="115000"/>
              </a:lnSpc>
              <a:spcBef>
                <a:spcPts val="1000"/>
              </a:spcBef>
              <a:spcAft>
                <a:spcPts val="0"/>
              </a:spcAft>
              <a:buSzPts val="1400"/>
              <a:buChar char="●"/>
              <a:defRPr i="1"/>
            </a:lvl4pPr>
            <a:lvl5pPr indent="-304800" lvl="4" marL="2286000" rtl="0" algn="ctr">
              <a:lnSpc>
                <a:spcPct val="115000"/>
              </a:lnSpc>
              <a:spcBef>
                <a:spcPts val="1000"/>
              </a:spcBef>
              <a:spcAft>
                <a:spcPts val="0"/>
              </a:spcAft>
              <a:buSzPts val="1200"/>
              <a:buChar char="○"/>
              <a:defRPr i="1"/>
            </a:lvl5pPr>
            <a:lvl6pPr indent="-292100" lvl="5" marL="2743200" rtl="0" algn="ctr">
              <a:lnSpc>
                <a:spcPct val="115000"/>
              </a:lnSpc>
              <a:spcBef>
                <a:spcPts val="1000"/>
              </a:spcBef>
              <a:spcAft>
                <a:spcPts val="0"/>
              </a:spcAft>
              <a:buSzPts val="1000"/>
              <a:buChar char="■"/>
              <a:defRPr i="1"/>
            </a:lvl6pPr>
            <a:lvl7pPr indent="-292100" lvl="6" marL="3200400" rtl="0" algn="ctr">
              <a:lnSpc>
                <a:spcPct val="115000"/>
              </a:lnSpc>
              <a:spcBef>
                <a:spcPts val="1000"/>
              </a:spcBef>
              <a:spcAft>
                <a:spcPts val="0"/>
              </a:spcAft>
              <a:buSzPts val="1000"/>
              <a:buChar char="●"/>
              <a:defRPr i="1"/>
            </a:lvl7pPr>
            <a:lvl8pPr indent="-292100" lvl="7" marL="3657600" rtl="0" algn="ctr">
              <a:lnSpc>
                <a:spcPct val="115000"/>
              </a:lnSpc>
              <a:spcBef>
                <a:spcPts val="1000"/>
              </a:spcBef>
              <a:spcAft>
                <a:spcPts val="0"/>
              </a:spcAft>
              <a:buSzPts val="1000"/>
              <a:buChar char="○"/>
              <a:defRPr i="1"/>
            </a:lvl8pPr>
            <a:lvl9pPr indent="-292100" lvl="8" marL="4114800" rtl="0" algn="ctr">
              <a:lnSpc>
                <a:spcPct val="115000"/>
              </a:lnSpc>
              <a:spcBef>
                <a:spcPts val="1000"/>
              </a:spcBef>
              <a:spcAft>
                <a:spcPts val="1000"/>
              </a:spcAft>
              <a:buSzPts val="1000"/>
              <a:buChar char="■"/>
              <a:defRPr i="1"/>
            </a:lvl9pPr>
          </a:lstStyle>
          <a:p/>
        </p:txBody>
      </p:sp>
      <p:sp>
        <p:nvSpPr>
          <p:cNvPr id="28" name="Shape 28"/>
          <p:cNvSpPr/>
          <p:nvPr/>
        </p:nvSpPr>
        <p:spPr>
          <a:xfrm>
            <a:off x="2812680" y="1351710"/>
            <a:ext cx="3567600" cy="482700"/>
          </a:xfrm>
          <a:prstGeom prst="rect">
            <a:avLst/>
          </a:prstGeom>
          <a:solidFill>
            <a:srgbClr val="F58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i="1" sz="1800">
              <a:solidFill>
                <a:srgbClr val="FFFFFF"/>
              </a:solidFill>
            </a:endParaRPr>
          </a:p>
        </p:txBody>
      </p:sp>
      <p:sp>
        <p:nvSpPr>
          <p:cNvPr id="29" name="Shape 29"/>
          <p:cNvSpPr txBox="1"/>
          <p:nvPr>
            <p:ph idx="2" type="subTitle"/>
          </p:nvPr>
        </p:nvSpPr>
        <p:spPr>
          <a:xfrm>
            <a:off x="2301300" y="1351704"/>
            <a:ext cx="4590300" cy="482700"/>
          </a:xfrm>
          <a:prstGeom prst="rect">
            <a:avLst/>
          </a:prstGeom>
        </p:spPr>
        <p:txBody>
          <a:bodyPr anchorCtr="0" anchor="ctr" bIns="76200" lIns="76200" spcFirstLastPara="1" rIns="76200" wrap="square" tIns="76200"/>
          <a:lstStyle>
            <a:lvl1pPr lvl="0" rtl="0" algn="ctr">
              <a:spcBef>
                <a:spcPts val="500"/>
              </a:spcBef>
              <a:spcAft>
                <a:spcPts val="0"/>
              </a:spcAft>
              <a:buNone/>
              <a:defRPr b="1" i="1" sz="18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CUSTOM_9">
    <p:spTree>
      <p:nvGrpSpPr>
        <p:cNvPr id="87" name="Shape 8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p:cSld name="CUSTOM_8">
    <p:bg>
      <p:bgPr>
        <a:solidFill>
          <a:srgbClr val="F58A33"/>
        </a:solidFill>
      </p:bgPr>
    </p:bg>
    <p:spTree>
      <p:nvGrpSpPr>
        <p:cNvPr id="88" name="Shape 88"/>
        <p:cNvGrpSpPr/>
        <p:nvPr/>
      </p:nvGrpSpPr>
      <p:grpSpPr>
        <a:xfrm>
          <a:off x="0" y="0"/>
          <a:ext cx="0" cy="0"/>
          <a:chOff x="0" y="0"/>
          <a:chExt cx="0" cy="0"/>
        </a:xfrm>
      </p:grpSpPr>
      <p:sp>
        <p:nvSpPr>
          <p:cNvPr id="89" name="Shape 89"/>
          <p:cNvSpPr txBox="1"/>
          <p:nvPr>
            <p:ph type="title"/>
          </p:nvPr>
        </p:nvSpPr>
        <p:spPr>
          <a:xfrm>
            <a:off x="457200" y="560806"/>
            <a:ext cx="8229600" cy="1363200"/>
          </a:xfrm>
          <a:prstGeom prst="rect">
            <a:avLst/>
          </a:prstGeom>
        </p:spPr>
        <p:txBody>
          <a:bodyPr anchorCtr="0" anchor="b" bIns="76200" lIns="76200" spcFirstLastPara="1" rIns="76200" wrap="square" tIns="76200"/>
          <a:lstStyle>
            <a:lvl1pPr lvl="0" rtl="0" algn="ctr">
              <a:spcBef>
                <a:spcPts val="0"/>
              </a:spcBef>
              <a:spcAft>
                <a:spcPts val="0"/>
              </a:spcAft>
              <a:buNone/>
              <a:defRPr sz="48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cxnSp>
        <p:nvCxnSpPr>
          <p:cNvPr id="90" name="Shape 90"/>
          <p:cNvCxnSpPr>
            <a:stCxn id="25" idx="0"/>
            <a:endCxn id="25" idx="0"/>
          </p:cNvCxnSpPr>
          <p:nvPr/>
        </p:nvCxnSpPr>
        <p:spPr>
          <a:xfrm>
            <a:off x="1059300" y="1965815"/>
            <a:ext cx="7025400" cy="0"/>
          </a:xfrm>
          <a:prstGeom prst="straightConnector1">
            <a:avLst/>
          </a:prstGeom>
          <a:noFill/>
          <a:ln cap="flat" cmpd="sng" w="19050">
            <a:solidFill>
              <a:srgbClr val="FFFFFF"/>
            </a:solidFill>
            <a:prstDash val="solid"/>
            <a:round/>
            <a:headEnd len="lg" w="lg" type="none"/>
            <a:tailEnd len="lg" w="lg" type="none"/>
          </a:ln>
        </p:spPr>
      </p:cxnSp>
      <p:sp>
        <p:nvSpPr>
          <p:cNvPr id="91" name="Shape 91"/>
          <p:cNvSpPr txBox="1"/>
          <p:nvPr>
            <p:ph idx="1" type="body"/>
          </p:nvPr>
        </p:nvSpPr>
        <p:spPr>
          <a:xfrm>
            <a:off x="1966320" y="2088630"/>
            <a:ext cx="5211300" cy="1732800"/>
          </a:xfrm>
          <a:prstGeom prst="rect">
            <a:avLst/>
          </a:prstGeom>
        </p:spPr>
        <p:txBody>
          <a:bodyPr anchorCtr="0" anchor="t" bIns="76200" lIns="76200" spcFirstLastPara="1" rIns="76200" wrap="square" tIns="76200"/>
          <a:lstStyle>
            <a:lvl1pPr indent="-342900" lvl="0" marL="457200" rtl="0" algn="ctr">
              <a:spcBef>
                <a:spcPts val="500"/>
              </a:spcBef>
              <a:spcAft>
                <a:spcPts val="0"/>
              </a:spcAft>
              <a:buClr>
                <a:srgbClr val="FFFFFF"/>
              </a:buClr>
              <a:buSzPts val="1800"/>
              <a:buChar char="●"/>
              <a:defRPr i="1">
                <a:solidFill>
                  <a:srgbClr val="FFFFFF"/>
                </a:solidFill>
              </a:defRPr>
            </a:lvl1pPr>
            <a:lvl2pPr indent="-317500" lvl="1" marL="914400" rtl="0" algn="ctr">
              <a:spcBef>
                <a:spcPts val="1000"/>
              </a:spcBef>
              <a:spcAft>
                <a:spcPts val="0"/>
              </a:spcAft>
              <a:buClr>
                <a:srgbClr val="FFFFFF"/>
              </a:buClr>
              <a:buSzPts val="1400"/>
              <a:buChar char="○"/>
              <a:defRPr i="1">
                <a:solidFill>
                  <a:srgbClr val="FFFFFF"/>
                </a:solidFill>
              </a:defRPr>
            </a:lvl2pPr>
            <a:lvl3pPr indent="-317500" lvl="2" marL="1371600" rtl="0" algn="ctr">
              <a:spcBef>
                <a:spcPts val="1000"/>
              </a:spcBef>
              <a:spcAft>
                <a:spcPts val="0"/>
              </a:spcAft>
              <a:buClr>
                <a:srgbClr val="FFFFFF"/>
              </a:buClr>
              <a:buSzPts val="1400"/>
              <a:buChar char="■"/>
              <a:defRPr i="1">
                <a:solidFill>
                  <a:srgbClr val="FFFFFF"/>
                </a:solidFill>
              </a:defRPr>
            </a:lvl3pPr>
            <a:lvl4pPr indent="-317500" lvl="3" marL="1828800" rtl="0" algn="ctr">
              <a:spcBef>
                <a:spcPts val="1000"/>
              </a:spcBef>
              <a:spcAft>
                <a:spcPts val="0"/>
              </a:spcAft>
              <a:buClr>
                <a:srgbClr val="FFFFFF"/>
              </a:buClr>
              <a:buSzPts val="1400"/>
              <a:buChar char="●"/>
              <a:defRPr i="1">
                <a:solidFill>
                  <a:srgbClr val="FFFFFF"/>
                </a:solidFill>
              </a:defRPr>
            </a:lvl4pPr>
            <a:lvl5pPr indent="-304800" lvl="4" marL="2286000" rtl="0" algn="ctr">
              <a:spcBef>
                <a:spcPts val="1000"/>
              </a:spcBef>
              <a:spcAft>
                <a:spcPts val="0"/>
              </a:spcAft>
              <a:buClr>
                <a:srgbClr val="FFFFFF"/>
              </a:buClr>
              <a:buSzPts val="1200"/>
              <a:buChar char="○"/>
              <a:defRPr i="1">
                <a:solidFill>
                  <a:srgbClr val="FFFFFF"/>
                </a:solidFill>
              </a:defRPr>
            </a:lvl5pPr>
            <a:lvl6pPr indent="-292100" lvl="5" marL="2743200" rtl="0" algn="ctr">
              <a:spcBef>
                <a:spcPts val="1000"/>
              </a:spcBef>
              <a:spcAft>
                <a:spcPts val="0"/>
              </a:spcAft>
              <a:buClr>
                <a:srgbClr val="FFFFFF"/>
              </a:buClr>
              <a:buSzPts val="1000"/>
              <a:buChar char="■"/>
              <a:defRPr i="1">
                <a:solidFill>
                  <a:srgbClr val="FFFFFF"/>
                </a:solidFill>
              </a:defRPr>
            </a:lvl6pPr>
            <a:lvl7pPr indent="-292100" lvl="6" marL="3200400" rtl="0" algn="ctr">
              <a:spcBef>
                <a:spcPts val="1000"/>
              </a:spcBef>
              <a:spcAft>
                <a:spcPts val="0"/>
              </a:spcAft>
              <a:buClr>
                <a:srgbClr val="FFFFFF"/>
              </a:buClr>
              <a:buSzPts val="1000"/>
              <a:buChar char="●"/>
              <a:defRPr i="1">
                <a:solidFill>
                  <a:srgbClr val="FFFFFF"/>
                </a:solidFill>
              </a:defRPr>
            </a:lvl7pPr>
            <a:lvl8pPr indent="-292100" lvl="7" marL="3657600" rtl="0" algn="ctr">
              <a:spcBef>
                <a:spcPts val="1000"/>
              </a:spcBef>
              <a:spcAft>
                <a:spcPts val="0"/>
              </a:spcAft>
              <a:buClr>
                <a:srgbClr val="FFFFFF"/>
              </a:buClr>
              <a:buSzPts val="1000"/>
              <a:buChar char="○"/>
              <a:defRPr i="1">
                <a:solidFill>
                  <a:srgbClr val="FFFFFF"/>
                </a:solidFill>
              </a:defRPr>
            </a:lvl8pPr>
            <a:lvl9pPr indent="-292100" lvl="8" marL="4114800" rtl="0" algn="ctr">
              <a:spcBef>
                <a:spcPts val="1000"/>
              </a:spcBef>
              <a:spcAft>
                <a:spcPts val="1000"/>
              </a:spcAft>
              <a:buClr>
                <a:srgbClr val="FFFFFF"/>
              </a:buClr>
              <a:buSzPts val="1000"/>
              <a:buChar char="■"/>
              <a:defRPr i="1">
                <a:solidFill>
                  <a:srgbClr val="FFFFFF"/>
                </a:solidFill>
              </a:defRPr>
            </a:lvl9pPr>
          </a:lstStyle>
          <a:p/>
        </p:txBody>
      </p:sp>
      <p:grpSp>
        <p:nvGrpSpPr>
          <p:cNvPr id="92" name="Shape 92"/>
          <p:cNvGrpSpPr/>
          <p:nvPr/>
        </p:nvGrpSpPr>
        <p:grpSpPr>
          <a:xfrm>
            <a:off x="3279165" y="4478086"/>
            <a:ext cx="2585805" cy="308509"/>
            <a:chOff x="0" y="-39825"/>
            <a:chExt cx="3020800" cy="3094375"/>
          </a:xfrm>
        </p:grpSpPr>
        <p:sp>
          <p:nvSpPr>
            <p:cNvPr id="93" name="Shape 93"/>
            <p:cNvSpPr/>
            <p:nvPr/>
          </p:nvSpPr>
          <p:spPr>
            <a:xfrm>
              <a:off x="2935750" y="654125"/>
              <a:ext cx="85050" cy="563150"/>
            </a:xfrm>
            <a:custGeom>
              <a:pathLst>
                <a:path extrusionOk="0" h="22526" w="3402">
                  <a:moveTo>
                    <a:pt x="1821" y="7054"/>
                  </a:moveTo>
                  <a:cubicBezTo>
                    <a:pt x="1993" y="7054"/>
                    <a:pt x="2268" y="7054"/>
                    <a:pt x="2268" y="8647"/>
                  </a:cubicBezTo>
                  <a:cubicBezTo>
                    <a:pt x="2268" y="10239"/>
                    <a:pt x="2096" y="10467"/>
                    <a:pt x="1890" y="10467"/>
                  </a:cubicBezTo>
                  <a:lnTo>
                    <a:pt x="1409" y="10467"/>
                  </a:lnTo>
                  <a:lnTo>
                    <a:pt x="1409" y="7054"/>
                  </a:lnTo>
                  <a:close/>
                  <a:moveTo>
                    <a:pt x="997" y="5234"/>
                  </a:moveTo>
                  <a:lnTo>
                    <a:pt x="997" y="17520"/>
                  </a:lnTo>
                  <a:lnTo>
                    <a:pt x="1409" y="17520"/>
                  </a:lnTo>
                  <a:lnTo>
                    <a:pt x="1409" y="12287"/>
                  </a:lnTo>
                  <a:lnTo>
                    <a:pt x="1684" y="12287"/>
                  </a:lnTo>
                  <a:lnTo>
                    <a:pt x="2096" y="17520"/>
                  </a:lnTo>
                  <a:lnTo>
                    <a:pt x="2542" y="17520"/>
                  </a:lnTo>
                  <a:lnTo>
                    <a:pt x="2096" y="12287"/>
                  </a:lnTo>
                  <a:cubicBezTo>
                    <a:pt x="2439" y="12059"/>
                    <a:pt x="2611" y="11149"/>
                    <a:pt x="2611" y="9102"/>
                  </a:cubicBezTo>
                  <a:cubicBezTo>
                    <a:pt x="2611" y="6144"/>
                    <a:pt x="2371" y="5234"/>
                    <a:pt x="1890" y="5234"/>
                  </a:cubicBezTo>
                  <a:close/>
                  <a:moveTo>
                    <a:pt x="1718" y="2731"/>
                  </a:moveTo>
                  <a:cubicBezTo>
                    <a:pt x="2439" y="2731"/>
                    <a:pt x="2955" y="6371"/>
                    <a:pt x="2955" y="11377"/>
                  </a:cubicBezTo>
                  <a:cubicBezTo>
                    <a:pt x="2955" y="16382"/>
                    <a:pt x="2439" y="19795"/>
                    <a:pt x="1718" y="19795"/>
                  </a:cubicBezTo>
                  <a:cubicBezTo>
                    <a:pt x="962" y="19795"/>
                    <a:pt x="447" y="16382"/>
                    <a:pt x="447" y="11377"/>
                  </a:cubicBezTo>
                  <a:cubicBezTo>
                    <a:pt x="447" y="6371"/>
                    <a:pt x="962" y="2731"/>
                    <a:pt x="1718" y="2731"/>
                  </a:cubicBezTo>
                  <a:close/>
                  <a:moveTo>
                    <a:pt x="1718" y="1"/>
                  </a:moveTo>
                  <a:cubicBezTo>
                    <a:pt x="756" y="1"/>
                    <a:pt x="1" y="5006"/>
                    <a:pt x="1" y="11377"/>
                  </a:cubicBezTo>
                  <a:cubicBezTo>
                    <a:pt x="1" y="17520"/>
                    <a:pt x="756" y="22526"/>
                    <a:pt x="1718" y="22526"/>
                  </a:cubicBezTo>
                  <a:cubicBezTo>
                    <a:pt x="2645" y="22526"/>
                    <a:pt x="3401" y="17520"/>
                    <a:pt x="3401" y="11377"/>
                  </a:cubicBezTo>
                  <a:cubicBezTo>
                    <a:pt x="3401" y="5006"/>
                    <a:pt x="2645" y="1"/>
                    <a:pt x="1718" y="1"/>
                  </a:cubicBez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a:off x="0" y="-39825"/>
              <a:ext cx="270500" cy="2491425"/>
            </a:xfrm>
            <a:custGeom>
              <a:pathLst>
                <a:path extrusionOk="0" h="99657" w="10820">
                  <a:moveTo>
                    <a:pt x="0" y="0"/>
                  </a:moveTo>
                  <a:lnTo>
                    <a:pt x="0" y="16610"/>
                  </a:lnTo>
                  <a:lnTo>
                    <a:pt x="3881" y="16610"/>
                  </a:lnTo>
                  <a:lnTo>
                    <a:pt x="3881" y="99657"/>
                  </a:lnTo>
                  <a:lnTo>
                    <a:pt x="6904" y="99657"/>
                  </a:lnTo>
                  <a:lnTo>
                    <a:pt x="6904" y="16610"/>
                  </a:lnTo>
                  <a:lnTo>
                    <a:pt x="10819" y="16610"/>
                  </a:lnTo>
                  <a:lnTo>
                    <a:pt x="10819"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nvSpPr>
          <p:spPr>
            <a:xfrm>
              <a:off x="299650" y="-39825"/>
              <a:ext cx="223300" cy="2491425"/>
            </a:xfrm>
            <a:custGeom>
              <a:pathLst>
                <a:path extrusionOk="0" h="99657" w="8932">
                  <a:moveTo>
                    <a:pt x="1" y="0"/>
                  </a:moveTo>
                  <a:lnTo>
                    <a:pt x="1" y="99657"/>
                  </a:lnTo>
                  <a:lnTo>
                    <a:pt x="2852" y="99657"/>
                  </a:lnTo>
                  <a:lnTo>
                    <a:pt x="2852" y="49374"/>
                  </a:lnTo>
                  <a:cubicBezTo>
                    <a:pt x="3401" y="45506"/>
                    <a:pt x="4054" y="41410"/>
                    <a:pt x="4912" y="41410"/>
                  </a:cubicBezTo>
                  <a:cubicBezTo>
                    <a:pt x="6149" y="41410"/>
                    <a:pt x="6080" y="50511"/>
                    <a:pt x="6080" y="56427"/>
                  </a:cubicBezTo>
                  <a:lnTo>
                    <a:pt x="6080" y="99657"/>
                  </a:lnTo>
                  <a:lnTo>
                    <a:pt x="8931" y="99657"/>
                  </a:lnTo>
                  <a:lnTo>
                    <a:pt x="8931" y="48691"/>
                  </a:lnTo>
                  <a:cubicBezTo>
                    <a:pt x="8931" y="30944"/>
                    <a:pt x="7282" y="26166"/>
                    <a:pt x="6080" y="26166"/>
                  </a:cubicBezTo>
                  <a:cubicBezTo>
                    <a:pt x="4912" y="26166"/>
                    <a:pt x="3779" y="30261"/>
                    <a:pt x="2852" y="35267"/>
                  </a:cubicBezTo>
                  <a:lnTo>
                    <a:pt x="285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nvSpPr>
          <p:spPr>
            <a:xfrm>
              <a:off x="552975" y="614300"/>
              <a:ext cx="237875" cy="1877125"/>
            </a:xfrm>
            <a:custGeom>
              <a:pathLst>
                <a:path extrusionOk="0" h="75085" w="9515">
                  <a:moveTo>
                    <a:pt x="4774" y="14108"/>
                  </a:moveTo>
                  <a:cubicBezTo>
                    <a:pt x="6320" y="14108"/>
                    <a:pt x="6595" y="28442"/>
                    <a:pt x="6595" y="37543"/>
                  </a:cubicBezTo>
                  <a:cubicBezTo>
                    <a:pt x="6595" y="46416"/>
                    <a:pt x="6320" y="60978"/>
                    <a:pt x="4774" y="60978"/>
                  </a:cubicBezTo>
                  <a:cubicBezTo>
                    <a:pt x="3229" y="60978"/>
                    <a:pt x="2954" y="46416"/>
                    <a:pt x="2954" y="37543"/>
                  </a:cubicBezTo>
                  <a:cubicBezTo>
                    <a:pt x="2954" y="28442"/>
                    <a:pt x="3229" y="14108"/>
                    <a:pt x="4774" y="14108"/>
                  </a:cubicBezTo>
                  <a:close/>
                  <a:moveTo>
                    <a:pt x="4774" y="1"/>
                  </a:moveTo>
                  <a:cubicBezTo>
                    <a:pt x="1580" y="1"/>
                    <a:pt x="0" y="18431"/>
                    <a:pt x="0" y="37543"/>
                  </a:cubicBezTo>
                  <a:cubicBezTo>
                    <a:pt x="0" y="56655"/>
                    <a:pt x="1614" y="75085"/>
                    <a:pt x="4774" y="75085"/>
                  </a:cubicBezTo>
                  <a:cubicBezTo>
                    <a:pt x="7934" y="75085"/>
                    <a:pt x="9514" y="56655"/>
                    <a:pt x="9514" y="37543"/>
                  </a:cubicBezTo>
                  <a:cubicBezTo>
                    <a:pt x="9514" y="18431"/>
                    <a:pt x="7934" y="1"/>
                    <a:pt x="4774" y="1"/>
                  </a:cubicBez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822575" y="654125"/>
              <a:ext cx="224150" cy="1837300"/>
            </a:xfrm>
            <a:custGeom>
              <a:pathLst>
                <a:path extrusionOk="0" h="73492" w="8966">
                  <a:moveTo>
                    <a:pt x="1" y="1"/>
                  </a:moveTo>
                  <a:lnTo>
                    <a:pt x="1" y="50967"/>
                  </a:lnTo>
                  <a:cubicBezTo>
                    <a:pt x="1" y="68714"/>
                    <a:pt x="1684" y="73492"/>
                    <a:pt x="2852" y="73492"/>
                  </a:cubicBezTo>
                  <a:cubicBezTo>
                    <a:pt x="4054" y="73492"/>
                    <a:pt x="5187" y="69396"/>
                    <a:pt x="6080" y="64391"/>
                  </a:cubicBezTo>
                  <a:lnTo>
                    <a:pt x="6080" y="71899"/>
                  </a:lnTo>
                  <a:lnTo>
                    <a:pt x="8965" y="71899"/>
                  </a:lnTo>
                  <a:lnTo>
                    <a:pt x="8965" y="1"/>
                  </a:lnTo>
                  <a:lnTo>
                    <a:pt x="6080" y="1"/>
                  </a:lnTo>
                  <a:lnTo>
                    <a:pt x="6080" y="50284"/>
                  </a:lnTo>
                  <a:cubicBezTo>
                    <a:pt x="5565" y="54152"/>
                    <a:pt x="4878" y="58247"/>
                    <a:pt x="4054" y="58247"/>
                  </a:cubicBezTo>
                  <a:cubicBezTo>
                    <a:pt x="2817" y="58247"/>
                    <a:pt x="2886" y="49146"/>
                    <a:pt x="2886" y="43231"/>
                  </a:cubicBezTo>
                  <a:lnTo>
                    <a:pt x="288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1071600" y="591550"/>
              <a:ext cx="260200" cy="2463000"/>
            </a:xfrm>
            <a:custGeom>
              <a:pathLst>
                <a:path extrusionOk="0" h="98520" w="10408">
                  <a:moveTo>
                    <a:pt x="4740" y="13197"/>
                  </a:moveTo>
                  <a:cubicBezTo>
                    <a:pt x="5839" y="13197"/>
                    <a:pt x="6320" y="18885"/>
                    <a:pt x="6320" y="25256"/>
                  </a:cubicBezTo>
                  <a:cubicBezTo>
                    <a:pt x="6320" y="32082"/>
                    <a:pt x="5942" y="38680"/>
                    <a:pt x="4740" y="38680"/>
                  </a:cubicBezTo>
                  <a:cubicBezTo>
                    <a:pt x="3641" y="38680"/>
                    <a:pt x="3195" y="33220"/>
                    <a:pt x="3195" y="26849"/>
                  </a:cubicBezTo>
                  <a:cubicBezTo>
                    <a:pt x="3195" y="20023"/>
                    <a:pt x="3538" y="13197"/>
                    <a:pt x="4740" y="13197"/>
                  </a:cubicBezTo>
                  <a:close/>
                  <a:moveTo>
                    <a:pt x="2783" y="74630"/>
                  </a:moveTo>
                  <a:lnTo>
                    <a:pt x="5942" y="75995"/>
                  </a:lnTo>
                  <a:cubicBezTo>
                    <a:pt x="7660" y="76677"/>
                    <a:pt x="8038" y="76222"/>
                    <a:pt x="8038" y="79863"/>
                  </a:cubicBezTo>
                  <a:cubicBezTo>
                    <a:pt x="8038" y="85778"/>
                    <a:pt x="5530" y="86006"/>
                    <a:pt x="5049" y="86006"/>
                  </a:cubicBezTo>
                  <a:cubicBezTo>
                    <a:pt x="4362" y="86006"/>
                    <a:pt x="2336" y="85778"/>
                    <a:pt x="2336" y="78953"/>
                  </a:cubicBezTo>
                  <a:cubicBezTo>
                    <a:pt x="2336" y="76677"/>
                    <a:pt x="2508" y="75767"/>
                    <a:pt x="2783" y="74630"/>
                  </a:cubicBezTo>
                  <a:close/>
                  <a:moveTo>
                    <a:pt x="9377" y="1"/>
                  </a:moveTo>
                  <a:cubicBezTo>
                    <a:pt x="8518" y="1"/>
                    <a:pt x="8003" y="2276"/>
                    <a:pt x="7419" y="5916"/>
                  </a:cubicBezTo>
                  <a:cubicBezTo>
                    <a:pt x="6629" y="2731"/>
                    <a:pt x="5702" y="911"/>
                    <a:pt x="4740" y="911"/>
                  </a:cubicBezTo>
                  <a:cubicBezTo>
                    <a:pt x="2405" y="911"/>
                    <a:pt x="378" y="10239"/>
                    <a:pt x="378" y="26166"/>
                  </a:cubicBezTo>
                  <a:cubicBezTo>
                    <a:pt x="378" y="34357"/>
                    <a:pt x="928" y="40728"/>
                    <a:pt x="1718" y="45961"/>
                  </a:cubicBezTo>
                  <a:cubicBezTo>
                    <a:pt x="893" y="49602"/>
                    <a:pt x="310" y="53242"/>
                    <a:pt x="310" y="60295"/>
                  </a:cubicBezTo>
                  <a:cubicBezTo>
                    <a:pt x="310" y="64391"/>
                    <a:pt x="687" y="67121"/>
                    <a:pt x="1168" y="69396"/>
                  </a:cubicBezTo>
                  <a:cubicBezTo>
                    <a:pt x="516" y="71899"/>
                    <a:pt x="0" y="74857"/>
                    <a:pt x="0" y="80318"/>
                  </a:cubicBezTo>
                  <a:cubicBezTo>
                    <a:pt x="0" y="89646"/>
                    <a:pt x="1271" y="98520"/>
                    <a:pt x="5015" y="98520"/>
                  </a:cubicBezTo>
                  <a:cubicBezTo>
                    <a:pt x="9308" y="98520"/>
                    <a:pt x="10407" y="87143"/>
                    <a:pt x="10407" y="76450"/>
                  </a:cubicBezTo>
                  <a:cubicBezTo>
                    <a:pt x="10407" y="59467"/>
                    <a:pt x="7682" y="58643"/>
                    <a:pt x="5512" y="58643"/>
                  </a:cubicBezTo>
                  <a:cubicBezTo>
                    <a:pt x="5279" y="58643"/>
                    <a:pt x="5052" y="58652"/>
                    <a:pt x="4836" y="58652"/>
                  </a:cubicBezTo>
                  <a:cubicBezTo>
                    <a:pt x="3721" y="58652"/>
                    <a:pt x="2886" y="58399"/>
                    <a:pt x="2886" y="55290"/>
                  </a:cubicBezTo>
                  <a:cubicBezTo>
                    <a:pt x="2886" y="51877"/>
                    <a:pt x="3366" y="50739"/>
                    <a:pt x="3676" y="50739"/>
                  </a:cubicBezTo>
                  <a:lnTo>
                    <a:pt x="4740" y="51194"/>
                  </a:lnTo>
                  <a:cubicBezTo>
                    <a:pt x="7110" y="51194"/>
                    <a:pt x="9102" y="42093"/>
                    <a:pt x="9102" y="26166"/>
                  </a:cubicBezTo>
                  <a:cubicBezTo>
                    <a:pt x="9102" y="22071"/>
                    <a:pt x="8828" y="17748"/>
                    <a:pt x="8518" y="13880"/>
                  </a:cubicBezTo>
                  <a:cubicBezTo>
                    <a:pt x="8793" y="12970"/>
                    <a:pt x="8999" y="12287"/>
                    <a:pt x="9308" y="12287"/>
                  </a:cubicBezTo>
                  <a:cubicBezTo>
                    <a:pt x="9617" y="12287"/>
                    <a:pt x="9927" y="13197"/>
                    <a:pt x="10236" y="13880"/>
                  </a:cubicBezTo>
                  <a:lnTo>
                    <a:pt x="10236" y="683"/>
                  </a:lnTo>
                  <a:cubicBezTo>
                    <a:pt x="9961" y="228"/>
                    <a:pt x="9652" y="1"/>
                    <a:pt x="9377" y="1"/>
                  </a:cubicBez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1358400" y="-39825"/>
              <a:ext cx="223275" cy="2491425"/>
            </a:xfrm>
            <a:custGeom>
              <a:pathLst>
                <a:path extrusionOk="0" h="99657" w="8931">
                  <a:moveTo>
                    <a:pt x="0" y="0"/>
                  </a:moveTo>
                  <a:lnTo>
                    <a:pt x="0" y="99657"/>
                  </a:lnTo>
                  <a:lnTo>
                    <a:pt x="2851" y="99657"/>
                  </a:lnTo>
                  <a:lnTo>
                    <a:pt x="2851" y="49374"/>
                  </a:lnTo>
                  <a:cubicBezTo>
                    <a:pt x="3401" y="45506"/>
                    <a:pt x="4053" y="41410"/>
                    <a:pt x="4877" y="41410"/>
                  </a:cubicBezTo>
                  <a:cubicBezTo>
                    <a:pt x="6114" y="41410"/>
                    <a:pt x="6080" y="50511"/>
                    <a:pt x="6080" y="56427"/>
                  </a:cubicBezTo>
                  <a:lnTo>
                    <a:pt x="6080" y="99657"/>
                  </a:lnTo>
                  <a:lnTo>
                    <a:pt x="8930" y="99657"/>
                  </a:lnTo>
                  <a:lnTo>
                    <a:pt x="8930" y="48691"/>
                  </a:lnTo>
                  <a:cubicBezTo>
                    <a:pt x="8930" y="30944"/>
                    <a:pt x="7282" y="26166"/>
                    <a:pt x="6080" y="26166"/>
                  </a:cubicBezTo>
                  <a:cubicBezTo>
                    <a:pt x="4877" y="26166"/>
                    <a:pt x="3778" y="30261"/>
                    <a:pt x="2851" y="35267"/>
                  </a:cubicBezTo>
                  <a:lnTo>
                    <a:pt x="285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a:off x="1607400" y="204750"/>
              <a:ext cx="160600" cy="2286675"/>
            </a:xfrm>
            <a:custGeom>
              <a:pathLst>
                <a:path extrusionOk="0" h="91467" w="6424">
                  <a:moveTo>
                    <a:pt x="1340" y="1"/>
                  </a:moveTo>
                  <a:lnTo>
                    <a:pt x="1340" y="17976"/>
                  </a:lnTo>
                  <a:lnTo>
                    <a:pt x="1" y="17976"/>
                  </a:lnTo>
                  <a:lnTo>
                    <a:pt x="1" y="33675"/>
                  </a:lnTo>
                  <a:lnTo>
                    <a:pt x="1340" y="33675"/>
                  </a:lnTo>
                  <a:lnTo>
                    <a:pt x="1340" y="69169"/>
                  </a:lnTo>
                  <a:cubicBezTo>
                    <a:pt x="1340" y="84641"/>
                    <a:pt x="2783" y="91467"/>
                    <a:pt x="4569" y="91467"/>
                  </a:cubicBezTo>
                  <a:cubicBezTo>
                    <a:pt x="5187" y="91467"/>
                    <a:pt x="5805" y="90329"/>
                    <a:pt x="6423" y="89191"/>
                  </a:cubicBezTo>
                  <a:lnTo>
                    <a:pt x="6423" y="74630"/>
                  </a:lnTo>
                  <a:cubicBezTo>
                    <a:pt x="6080" y="76222"/>
                    <a:pt x="5771" y="77360"/>
                    <a:pt x="5290" y="77360"/>
                  </a:cubicBezTo>
                  <a:cubicBezTo>
                    <a:pt x="4363" y="77360"/>
                    <a:pt x="4191" y="73720"/>
                    <a:pt x="4191" y="70307"/>
                  </a:cubicBezTo>
                  <a:lnTo>
                    <a:pt x="4191" y="33675"/>
                  </a:lnTo>
                  <a:lnTo>
                    <a:pt x="6423" y="33675"/>
                  </a:lnTo>
                  <a:lnTo>
                    <a:pt x="6423" y="17976"/>
                  </a:lnTo>
                  <a:lnTo>
                    <a:pt x="4191" y="17976"/>
                  </a:lnTo>
                  <a:lnTo>
                    <a:pt x="419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1777425" y="-39825"/>
              <a:ext cx="375250" cy="2491425"/>
            </a:xfrm>
            <a:custGeom>
              <a:pathLst>
                <a:path extrusionOk="0" h="99657" w="15010">
                  <a:moveTo>
                    <a:pt x="0" y="0"/>
                  </a:moveTo>
                  <a:lnTo>
                    <a:pt x="3160" y="99657"/>
                  </a:lnTo>
                  <a:lnTo>
                    <a:pt x="4706" y="99657"/>
                  </a:lnTo>
                  <a:lnTo>
                    <a:pt x="7419" y="17975"/>
                  </a:lnTo>
                  <a:lnTo>
                    <a:pt x="7454" y="17975"/>
                  </a:lnTo>
                  <a:lnTo>
                    <a:pt x="9995" y="99657"/>
                  </a:lnTo>
                  <a:lnTo>
                    <a:pt x="11575" y="99657"/>
                  </a:lnTo>
                  <a:lnTo>
                    <a:pt x="15010" y="0"/>
                  </a:lnTo>
                  <a:lnTo>
                    <a:pt x="13533" y="0"/>
                  </a:lnTo>
                  <a:lnTo>
                    <a:pt x="10854" y="80317"/>
                  </a:lnTo>
                  <a:lnTo>
                    <a:pt x="10819" y="80317"/>
                  </a:lnTo>
                  <a:lnTo>
                    <a:pt x="8243" y="0"/>
                  </a:lnTo>
                  <a:lnTo>
                    <a:pt x="6767" y="0"/>
                  </a:lnTo>
                  <a:lnTo>
                    <a:pt x="4053" y="80317"/>
                  </a:lnTo>
                  <a:lnTo>
                    <a:pt x="3985" y="8031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a:off x="2136350" y="631375"/>
              <a:ext cx="213825" cy="1871425"/>
            </a:xfrm>
            <a:custGeom>
              <a:pathLst>
                <a:path extrusionOk="0" h="74857" w="8553">
                  <a:moveTo>
                    <a:pt x="4259" y="8419"/>
                  </a:moveTo>
                  <a:cubicBezTo>
                    <a:pt x="6595" y="8419"/>
                    <a:pt x="7041" y="25256"/>
                    <a:pt x="7041" y="37315"/>
                  </a:cubicBezTo>
                  <a:cubicBezTo>
                    <a:pt x="7041" y="49374"/>
                    <a:pt x="6595" y="66438"/>
                    <a:pt x="4259" y="66438"/>
                  </a:cubicBezTo>
                  <a:cubicBezTo>
                    <a:pt x="1958" y="66438"/>
                    <a:pt x="1511" y="49374"/>
                    <a:pt x="1511" y="37315"/>
                  </a:cubicBezTo>
                  <a:cubicBezTo>
                    <a:pt x="1511" y="25256"/>
                    <a:pt x="1958" y="8419"/>
                    <a:pt x="4259" y="8419"/>
                  </a:cubicBezTo>
                  <a:close/>
                  <a:moveTo>
                    <a:pt x="4259" y="0"/>
                  </a:moveTo>
                  <a:cubicBezTo>
                    <a:pt x="1889" y="0"/>
                    <a:pt x="0" y="10694"/>
                    <a:pt x="0" y="37315"/>
                  </a:cubicBezTo>
                  <a:cubicBezTo>
                    <a:pt x="0" y="63935"/>
                    <a:pt x="1889" y="74857"/>
                    <a:pt x="4259" y="74857"/>
                  </a:cubicBezTo>
                  <a:cubicBezTo>
                    <a:pt x="6663" y="74857"/>
                    <a:pt x="8552" y="63935"/>
                    <a:pt x="8552" y="37315"/>
                  </a:cubicBezTo>
                  <a:cubicBezTo>
                    <a:pt x="8552" y="10694"/>
                    <a:pt x="6663" y="0"/>
                    <a:pt x="4259" y="0"/>
                  </a:cubicBez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a:off x="2380200" y="654125"/>
              <a:ext cx="127100" cy="1797475"/>
            </a:xfrm>
            <a:custGeom>
              <a:pathLst>
                <a:path extrusionOk="0" h="71899" w="5084">
                  <a:moveTo>
                    <a:pt x="4500" y="1"/>
                  </a:moveTo>
                  <a:cubicBezTo>
                    <a:pt x="2920" y="1"/>
                    <a:pt x="2130" y="7736"/>
                    <a:pt x="1546" y="16382"/>
                  </a:cubicBezTo>
                  <a:lnTo>
                    <a:pt x="1512" y="16382"/>
                  </a:lnTo>
                  <a:lnTo>
                    <a:pt x="1512" y="1138"/>
                  </a:lnTo>
                  <a:lnTo>
                    <a:pt x="1" y="1138"/>
                  </a:lnTo>
                  <a:lnTo>
                    <a:pt x="1" y="71899"/>
                  </a:lnTo>
                  <a:lnTo>
                    <a:pt x="1512" y="71899"/>
                  </a:lnTo>
                  <a:lnTo>
                    <a:pt x="1512" y="31627"/>
                  </a:lnTo>
                  <a:cubicBezTo>
                    <a:pt x="2061" y="21996"/>
                    <a:pt x="2975" y="8942"/>
                    <a:pt x="4740" y="8942"/>
                  </a:cubicBezTo>
                  <a:cubicBezTo>
                    <a:pt x="4851" y="8942"/>
                    <a:pt x="4966" y="8994"/>
                    <a:pt x="5084" y="9102"/>
                  </a:cubicBezTo>
                  <a:lnTo>
                    <a:pt x="508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2538200" y="-39825"/>
              <a:ext cx="189775" cy="2491425"/>
            </a:xfrm>
            <a:custGeom>
              <a:pathLst>
                <a:path extrusionOk="0" h="99657" w="7591">
                  <a:moveTo>
                    <a:pt x="0" y="0"/>
                  </a:moveTo>
                  <a:lnTo>
                    <a:pt x="0" y="99657"/>
                  </a:lnTo>
                  <a:lnTo>
                    <a:pt x="1512" y="99657"/>
                  </a:lnTo>
                  <a:lnTo>
                    <a:pt x="1512" y="75312"/>
                  </a:lnTo>
                  <a:lnTo>
                    <a:pt x="3229" y="61205"/>
                  </a:lnTo>
                  <a:lnTo>
                    <a:pt x="5977" y="99657"/>
                  </a:lnTo>
                  <a:lnTo>
                    <a:pt x="7591" y="99657"/>
                  </a:lnTo>
                  <a:lnTo>
                    <a:pt x="4225" y="53014"/>
                  </a:lnTo>
                  <a:lnTo>
                    <a:pt x="7144" y="28896"/>
                  </a:lnTo>
                  <a:lnTo>
                    <a:pt x="5461" y="28896"/>
                  </a:lnTo>
                  <a:lnTo>
                    <a:pt x="1512" y="61660"/>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2736550" y="631375"/>
              <a:ext cx="187200" cy="1871425"/>
            </a:xfrm>
            <a:custGeom>
              <a:pathLst>
                <a:path extrusionOk="0" h="74857" w="7488">
                  <a:moveTo>
                    <a:pt x="3710" y="0"/>
                  </a:moveTo>
                  <a:cubicBezTo>
                    <a:pt x="1958" y="0"/>
                    <a:pt x="447" y="7281"/>
                    <a:pt x="447" y="19568"/>
                  </a:cubicBezTo>
                  <a:cubicBezTo>
                    <a:pt x="447" y="45051"/>
                    <a:pt x="6080" y="36405"/>
                    <a:pt x="6080" y="54379"/>
                  </a:cubicBezTo>
                  <a:cubicBezTo>
                    <a:pt x="6080" y="62343"/>
                    <a:pt x="5084" y="66438"/>
                    <a:pt x="3985" y="66438"/>
                  </a:cubicBezTo>
                  <a:cubicBezTo>
                    <a:pt x="2714" y="66438"/>
                    <a:pt x="1786" y="62343"/>
                    <a:pt x="1203" y="55062"/>
                  </a:cubicBezTo>
                  <a:lnTo>
                    <a:pt x="0" y="60068"/>
                  </a:lnTo>
                  <a:cubicBezTo>
                    <a:pt x="859" y="69851"/>
                    <a:pt x="2267" y="74857"/>
                    <a:pt x="3985" y="74857"/>
                  </a:cubicBezTo>
                  <a:cubicBezTo>
                    <a:pt x="6011" y="74857"/>
                    <a:pt x="7488" y="66438"/>
                    <a:pt x="7488" y="52559"/>
                  </a:cubicBezTo>
                  <a:cubicBezTo>
                    <a:pt x="7488" y="28669"/>
                    <a:pt x="1855" y="36177"/>
                    <a:pt x="1855" y="18885"/>
                  </a:cubicBezTo>
                  <a:cubicBezTo>
                    <a:pt x="1855" y="11604"/>
                    <a:pt x="2782" y="8419"/>
                    <a:pt x="3778" y="8419"/>
                  </a:cubicBezTo>
                  <a:cubicBezTo>
                    <a:pt x="4912" y="8419"/>
                    <a:pt x="5633" y="11832"/>
                    <a:pt x="6217" y="17748"/>
                  </a:cubicBezTo>
                  <a:lnTo>
                    <a:pt x="7282" y="12287"/>
                  </a:lnTo>
                  <a:cubicBezTo>
                    <a:pt x="6458" y="4096"/>
                    <a:pt x="5221" y="0"/>
                    <a:pt x="3710" y="0"/>
                  </a:cubicBez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6" name="Shape 106"/>
        <p:cNvGrpSpPr/>
        <p:nvPr/>
      </p:nvGrpSpPr>
      <p:grpSpPr>
        <a:xfrm>
          <a:off x="0" y="0"/>
          <a:ext cx="0" cy="0"/>
          <a:chOff x="0" y="0"/>
          <a:chExt cx="0" cy="0"/>
        </a:xfrm>
      </p:grpSpPr>
      <p:sp>
        <p:nvSpPr>
          <p:cNvPr id="107" name="Shape 107"/>
          <p:cNvSpPr txBox="1"/>
          <p:nvPr>
            <p:ph type="ctrTitle"/>
          </p:nvPr>
        </p:nvSpPr>
        <p:spPr>
          <a:xfrm>
            <a:off x="311708" y="744575"/>
            <a:ext cx="8520600" cy="2052600"/>
          </a:xfrm>
          <a:prstGeom prst="rect">
            <a:avLst/>
          </a:prstGeom>
        </p:spPr>
        <p:txBody>
          <a:bodyPr anchorCtr="0" anchor="b" bIns="76200" lIns="76200" spcFirstLastPara="1" rIns="76200" wrap="square" tIns="76200"/>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8" name="Shape 108"/>
          <p:cNvSpPr txBox="1"/>
          <p:nvPr>
            <p:ph idx="1" type="subTitle"/>
          </p:nvPr>
        </p:nvSpPr>
        <p:spPr>
          <a:xfrm>
            <a:off x="311700" y="2834125"/>
            <a:ext cx="8520600" cy="792600"/>
          </a:xfrm>
          <a:prstGeom prst="rect">
            <a:avLst/>
          </a:prstGeom>
        </p:spPr>
        <p:txBody>
          <a:bodyPr anchorCtr="0" anchor="t" bIns="76200" lIns="76200" spcFirstLastPara="1" rIns="76200" wrap="square" tIns="76200"/>
          <a:lstStyle>
            <a:lvl1pPr lvl="0" rtl="0" algn="ctr">
              <a:lnSpc>
                <a:spcPct val="100000"/>
              </a:lnSpc>
              <a:spcBef>
                <a:spcPts val="5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300"/>
              </a:spcBef>
              <a:spcAft>
                <a:spcPts val="0"/>
              </a:spcAft>
              <a:buSzPts val="2800"/>
              <a:buNone/>
              <a:defRPr sz="2800"/>
            </a:lvl4pPr>
            <a:lvl5pPr lvl="4" rtl="0" algn="ctr">
              <a:lnSpc>
                <a:spcPct val="100000"/>
              </a:lnSpc>
              <a:spcBef>
                <a:spcPts val="300"/>
              </a:spcBef>
              <a:spcAft>
                <a:spcPts val="0"/>
              </a:spcAft>
              <a:buSzPts val="2800"/>
              <a:buNone/>
              <a:defRPr sz="2800"/>
            </a:lvl5pPr>
            <a:lvl6pPr lvl="5" rtl="0" algn="ctr">
              <a:lnSpc>
                <a:spcPct val="100000"/>
              </a:lnSpc>
              <a:spcBef>
                <a:spcPts val="300"/>
              </a:spcBef>
              <a:spcAft>
                <a:spcPts val="0"/>
              </a:spcAft>
              <a:buSzPts val="2800"/>
              <a:buNone/>
              <a:defRPr sz="2800"/>
            </a:lvl6pPr>
            <a:lvl7pPr lvl="6" rtl="0" algn="ctr">
              <a:lnSpc>
                <a:spcPct val="100000"/>
              </a:lnSpc>
              <a:spcBef>
                <a:spcPts val="300"/>
              </a:spcBef>
              <a:spcAft>
                <a:spcPts val="0"/>
              </a:spcAft>
              <a:buSzPts val="2800"/>
              <a:buNone/>
              <a:defRPr sz="2800"/>
            </a:lvl7pPr>
            <a:lvl8pPr lvl="7" rtl="0" algn="ctr">
              <a:lnSpc>
                <a:spcPct val="100000"/>
              </a:lnSpc>
              <a:spcBef>
                <a:spcPts val="300"/>
              </a:spcBef>
              <a:spcAft>
                <a:spcPts val="0"/>
              </a:spcAft>
              <a:buSzPts val="2800"/>
              <a:buNone/>
              <a:defRPr sz="2800"/>
            </a:lvl8pPr>
            <a:lvl9pPr lvl="8" rtl="0" algn="ctr">
              <a:lnSpc>
                <a:spcPct val="100000"/>
              </a:lnSpc>
              <a:spcBef>
                <a:spcPts val="300"/>
              </a:spcBef>
              <a:spcAft>
                <a:spcPts val="0"/>
              </a:spcAft>
              <a:buSzPts val="2800"/>
              <a:buNone/>
              <a:defRPr sz="2800"/>
            </a:lvl9pPr>
          </a:lstStyle>
          <a:p/>
        </p:txBody>
      </p:sp>
      <p:sp>
        <p:nvSpPr>
          <p:cNvPr id="109" name="Shape 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p:cSld name="CUSTOM_1">
    <p:spTree>
      <p:nvGrpSpPr>
        <p:cNvPr id="30" name="Shape 30"/>
        <p:cNvGrpSpPr/>
        <p:nvPr/>
      </p:nvGrpSpPr>
      <p:grpSpPr>
        <a:xfrm>
          <a:off x="0" y="0"/>
          <a:ext cx="0" cy="0"/>
          <a:chOff x="0" y="0"/>
          <a:chExt cx="0" cy="0"/>
        </a:xfrm>
      </p:grpSpPr>
      <p:sp>
        <p:nvSpPr>
          <p:cNvPr id="31" name="Shape 31"/>
          <p:cNvSpPr txBox="1"/>
          <p:nvPr>
            <p:ph type="title"/>
          </p:nvPr>
        </p:nvSpPr>
        <p:spPr>
          <a:xfrm>
            <a:off x="457200" y="205988"/>
            <a:ext cx="8229600" cy="460500"/>
          </a:xfrm>
          <a:prstGeom prst="rect">
            <a:avLst/>
          </a:prstGeom>
        </p:spPr>
        <p:txBody>
          <a:bodyPr anchorCtr="0" anchor="t" bIns="76200" lIns="76200" spcFirstLastPara="1" rIns="76200" wrap="square" tIns="7620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2" name="Shape 32"/>
          <p:cNvSpPr txBox="1"/>
          <p:nvPr>
            <p:ph idx="1" type="body"/>
          </p:nvPr>
        </p:nvSpPr>
        <p:spPr>
          <a:xfrm>
            <a:off x="457200" y="830633"/>
            <a:ext cx="8229600" cy="3725700"/>
          </a:xfrm>
          <a:prstGeom prst="rect">
            <a:avLst/>
          </a:prstGeom>
        </p:spPr>
        <p:txBody>
          <a:bodyPr anchorCtr="0" anchor="t" bIns="76200" lIns="76200" spcFirstLastPara="1" rIns="76200" wrap="square" tIns="76200"/>
          <a:lstStyle>
            <a:lvl1pPr indent="-342900" lvl="0" marL="457200" rtl="0">
              <a:lnSpc>
                <a:spcPct val="115000"/>
              </a:lnSpc>
              <a:spcBef>
                <a:spcPts val="500"/>
              </a:spcBef>
              <a:spcAft>
                <a:spcPts val="0"/>
              </a:spcAft>
              <a:buSzPts val="1800"/>
              <a:buChar char="●"/>
              <a:defRPr/>
            </a:lvl1pPr>
            <a:lvl2pPr indent="-317500" lvl="1" marL="914400" rtl="0">
              <a:lnSpc>
                <a:spcPct val="115000"/>
              </a:lnSpc>
              <a:spcBef>
                <a:spcPts val="1000"/>
              </a:spcBef>
              <a:spcAft>
                <a:spcPts val="0"/>
              </a:spcAft>
              <a:buSzPts val="1400"/>
              <a:buChar char="○"/>
              <a:defRPr/>
            </a:lvl2pPr>
            <a:lvl3pPr indent="-317500" lvl="2" marL="1371600" rtl="0">
              <a:lnSpc>
                <a:spcPct val="115000"/>
              </a:lnSpc>
              <a:spcBef>
                <a:spcPts val="1000"/>
              </a:spcBef>
              <a:spcAft>
                <a:spcPts val="0"/>
              </a:spcAft>
              <a:buSzPts val="1400"/>
              <a:buChar char="■"/>
              <a:defRPr/>
            </a:lvl3pPr>
            <a:lvl4pPr indent="-317500" lvl="3" marL="1828800" rtl="0">
              <a:lnSpc>
                <a:spcPct val="115000"/>
              </a:lnSpc>
              <a:spcBef>
                <a:spcPts val="1000"/>
              </a:spcBef>
              <a:spcAft>
                <a:spcPts val="0"/>
              </a:spcAft>
              <a:buSzPts val="1400"/>
              <a:buChar char="●"/>
              <a:defRPr/>
            </a:lvl4pPr>
            <a:lvl5pPr indent="-304800" lvl="4" marL="2286000" rtl="0">
              <a:lnSpc>
                <a:spcPct val="115000"/>
              </a:lnSpc>
              <a:spcBef>
                <a:spcPts val="1000"/>
              </a:spcBef>
              <a:spcAft>
                <a:spcPts val="0"/>
              </a:spcAft>
              <a:buSzPts val="1200"/>
              <a:buChar char="○"/>
              <a:defRPr/>
            </a:lvl5pPr>
            <a:lvl6pPr indent="-292100" lvl="5" marL="2743200" rtl="0">
              <a:lnSpc>
                <a:spcPct val="115000"/>
              </a:lnSpc>
              <a:spcBef>
                <a:spcPts val="1000"/>
              </a:spcBef>
              <a:spcAft>
                <a:spcPts val="0"/>
              </a:spcAft>
              <a:buSzPts val="1000"/>
              <a:buChar char="■"/>
              <a:defRPr/>
            </a:lvl6pPr>
            <a:lvl7pPr indent="-292100" lvl="6" marL="3200400" rtl="0">
              <a:lnSpc>
                <a:spcPct val="115000"/>
              </a:lnSpc>
              <a:spcBef>
                <a:spcPts val="1000"/>
              </a:spcBef>
              <a:spcAft>
                <a:spcPts val="0"/>
              </a:spcAft>
              <a:buSzPts val="1000"/>
              <a:buChar char="●"/>
              <a:defRPr/>
            </a:lvl7pPr>
            <a:lvl8pPr indent="-292100" lvl="7" marL="3657600" rtl="0">
              <a:lnSpc>
                <a:spcPct val="115000"/>
              </a:lnSpc>
              <a:spcBef>
                <a:spcPts val="1000"/>
              </a:spcBef>
              <a:spcAft>
                <a:spcPts val="0"/>
              </a:spcAft>
              <a:buSzPts val="1000"/>
              <a:buChar char="○"/>
              <a:defRPr/>
            </a:lvl8pPr>
            <a:lvl9pPr indent="-292100" lvl="8" marL="4114800" rtl="0">
              <a:lnSpc>
                <a:spcPct val="115000"/>
              </a:lnSpc>
              <a:spcBef>
                <a:spcPts val="1000"/>
              </a:spcBef>
              <a:spcAft>
                <a:spcPts val="1000"/>
              </a:spcAft>
              <a:buSzPts val="1000"/>
              <a:buChar char="■"/>
              <a:defRPr/>
            </a:lvl9pPr>
          </a:lstStyle>
          <a:p/>
        </p:txBody>
      </p:sp>
      <p:cxnSp>
        <p:nvCxnSpPr>
          <p:cNvPr id="33" name="Shape 33"/>
          <p:cNvCxnSpPr>
            <a:stCxn id="25" idx="0"/>
            <a:endCxn id="25" idx="0"/>
          </p:cNvCxnSpPr>
          <p:nvPr/>
        </p:nvCxnSpPr>
        <p:spPr>
          <a:xfrm>
            <a:off x="423360" y="766890"/>
            <a:ext cx="82974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de Content">
  <p:cSld name="CUSTOM_2">
    <p:spTree>
      <p:nvGrpSpPr>
        <p:cNvPr id="34" name="Shape 34"/>
        <p:cNvGrpSpPr/>
        <p:nvPr/>
      </p:nvGrpSpPr>
      <p:grpSpPr>
        <a:xfrm>
          <a:off x="0" y="0"/>
          <a:ext cx="0" cy="0"/>
          <a:chOff x="0" y="0"/>
          <a:chExt cx="0" cy="0"/>
        </a:xfrm>
      </p:grpSpPr>
      <p:sp>
        <p:nvSpPr>
          <p:cNvPr id="35" name="Shape 35"/>
          <p:cNvSpPr txBox="1"/>
          <p:nvPr>
            <p:ph type="title"/>
          </p:nvPr>
        </p:nvSpPr>
        <p:spPr>
          <a:xfrm>
            <a:off x="457200" y="205988"/>
            <a:ext cx="8229600" cy="460500"/>
          </a:xfrm>
          <a:prstGeom prst="rect">
            <a:avLst/>
          </a:prstGeom>
        </p:spPr>
        <p:txBody>
          <a:bodyPr anchorCtr="0" anchor="t" bIns="76200" lIns="76200" spcFirstLastPara="1" rIns="76200" wrap="square" tIns="7620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6" name="Shape 36"/>
          <p:cNvSpPr txBox="1"/>
          <p:nvPr>
            <p:ph idx="1" type="body"/>
          </p:nvPr>
        </p:nvSpPr>
        <p:spPr>
          <a:xfrm>
            <a:off x="4663320" y="830633"/>
            <a:ext cx="4023300" cy="3725700"/>
          </a:xfrm>
          <a:prstGeom prst="rect">
            <a:avLst/>
          </a:prstGeom>
        </p:spPr>
        <p:txBody>
          <a:bodyPr anchorCtr="0" anchor="t" bIns="76200" lIns="76200" spcFirstLastPara="1" rIns="76200" wrap="square" tIns="76200"/>
          <a:lstStyle>
            <a:lvl1pPr indent="-342900" lvl="0" marL="457200" rtl="0">
              <a:spcBef>
                <a:spcPts val="500"/>
              </a:spcBef>
              <a:spcAft>
                <a:spcPts val="0"/>
              </a:spcAft>
              <a:buSzPts val="1800"/>
              <a:buChar char="●"/>
              <a:defRPr/>
            </a:lvl1pPr>
            <a:lvl2pPr indent="-317500" lvl="1" marL="914400" rtl="0">
              <a:spcBef>
                <a:spcPts val="1000"/>
              </a:spcBef>
              <a:spcAft>
                <a:spcPts val="0"/>
              </a:spcAft>
              <a:buSzPts val="1400"/>
              <a:buChar char="○"/>
              <a:defRPr/>
            </a:lvl2pPr>
            <a:lvl3pPr indent="-317500" lvl="2" marL="1371600" rtl="0">
              <a:spcBef>
                <a:spcPts val="1000"/>
              </a:spcBef>
              <a:spcAft>
                <a:spcPts val="0"/>
              </a:spcAft>
              <a:buSzPts val="1400"/>
              <a:buChar char="■"/>
              <a:defRPr/>
            </a:lvl3pPr>
            <a:lvl4pPr indent="-317500" lvl="3" marL="1828800" rtl="0">
              <a:spcBef>
                <a:spcPts val="1000"/>
              </a:spcBef>
              <a:spcAft>
                <a:spcPts val="0"/>
              </a:spcAft>
              <a:buSzPts val="1400"/>
              <a:buChar char="●"/>
              <a:defRPr/>
            </a:lvl4pPr>
            <a:lvl5pPr indent="-304800" lvl="4" marL="2286000" rtl="0">
              <a:spcBef>
                <a:spcPts val="1000"/>
              </a:spcBef>
              <a:spcAft>
                <a:spcPts val="0"/>
              </a:spcAft>
              <a:buSzPts val="1200"/>
              <a:buChar char="○"/>
              <a:defRPr/>
            </a:lvl5pPr>
            <a:lvl6pPr indent="-292100" lvl="5" marL="2743200" rtl="0">
              <a:spcBef>
                <a:spcPts val="1000"/>
              </a:spcBef>
              <a:spcAft>
                <a:spcPts val="0"/>
              </a:spcAft>
              <a:buSzPts val="1000"/>
              <a:buChar char="■"/>
              <a:defRPr/>
            </a:lvl6pPr>
            <a:lvl7pPr indent="-292100" lvl="6" marL="3200400" rtl="0">
              <a:spcBef>
                <a:spcPts val="1000"/>
              </a:spcBef>
              <a:spcAft>
                <a:spcPts val="0"/>
              </a:spcAft>
              <a:buSzPts val="1000"/>
              <a:buChar char="●"/>
              <a:defRPr/>
            </a:lvl7pPr>
            <a:lvl8pPr indent="-292100" lvl="7" marL="3657600" rtl="0">
              <a:spcBef>
                <a:spcPts val="1000"/>
              </a:spcBef>
              <a:spcAft>
                <a:spcPts val="0"/>
              </a:spcAft>
              <a:buSzPts val="1000"/>
              <a:buChar char="○"/>
              <a:defRPr/>
            </a:lvl8pPr>
            <a:lvl9pPr indent="-292100" lvl="8" marL="4114800" rtl="0">
              <a:spcBef>
                <a:spcPts val="1000"/>
              </a:spcBef>
              <a:spcAft>
                <a:spcPts val="1000"/>
              </a:spcAft>
              <a:buSzPts val="1000"/>
              <a:buChar char="■"/>
              <a:defRPr/>
            </a:lvl9pPr>
          </a:lstStyle>
          <a:p/>
        </p:txBody>
      </p:sp>
      <p:cxnSp>
        <p:nvCxnSpPr>
          <p:cNvPr id="37" name="Shape 37"/>
          <p:cNvCxnSpPr>
            <a:stCxn id="25" idx="0"/>
            <a:endCxn id="25" idx="0"/>
          </p:cNvCxnSpPr>
          <p:nvPr/>
        </p:nvCxnSpPr>
        <p:spPr>
          <a:xfrm>
            <a:off x="423360" y="766890"/>
            <a:ext cx="82974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ecklist">
  <p:cSld name="CUSTOM_3">
    <p:spTree>
      <p:nvGrpSpPr>
        <p:cNvPr id="38" name="Shape 38"/>
        <p:cNvGrpSpPr/>
        <p:nvPr/>
      </p:nvGrpSpPr>
      <p:grpSpPr>
        <a:xfrm>
          <a:off x="0" y="0"/>
          <a:ext cx="0" cy="0"/>
          <a:chOff x="0" y="0"/>
          <a:chExt cx="0" cy="0"/>
        </a:xfrm>
      </p:grpSpPr>
      <p:sp>
        <p:nvSpPr>
          <p:cNvPr id="39" name="Shape 39"/>
          <p:cNvSpPr txBox="1"/>
          <p:nvPr>
            <p:ph type="title"/>
          </p:nvPr>
        </p:nvSpPr>
        <p:spPr>
          <a:xfrm>
            <a:off x="457200" y="205988"/>
            <a:ext cx="8229600" cy="460500"/>
          </a:xfrm>
          <a:prstGeom prst="rect">
            <a:avLst/>
          </a:prstGeom>
        </p:spPr>
        <p:txBody>
          <a:bodyPr anchorCtr="0" anchor="t" bIns="76200" lIns="76200" spcFirstLastPara="1" rIns="76200" wrap="square" tIns="7620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 name="Shape 40"/>
          <p:cNvSpPr txBox="1"/>
          <p:nvPr>
            <p:ph idx="1" type="body"/>
          </p:nvPr>
        </p:nvSpPr>
        <p:spPr>
          <a:xfrm>
            <a:off x="457200" y="830633"/>
            <a:ext cx="8229600" cy="3725700"/>
          </a:xfrm>
          <a:prstGeom prst="rect">
            <a:avLst/>
          </a:prstGeom>
        </p:spPr>
        <p:txBody>
          <a:bodyPr anchorCtr="0" anchor="t" bIns="76200" lIns="76200" spcFirstLastPara="1" rIns="76200" wrap="square" tIns="76200"/>
          <a:lstStyle>
            <a:lvl1pPr indent="-342900" lvl="0" marL="457200" rtl="0">
              <a:spcBef>
                <a:spcPts val="500"/>
              </a:spcBef>
              <a:spcAft>
                <a:spcPts val="0"/>
              </a:spcAft>
              <a:buSzPts val="1800"/>
              <a:buChar char="❏"/>
              <a:defRPr/>
            </a:lvl1pPr>
            <a:lvl2pPr indent="-317500" lvl="1" marL="914400" rtl="0">
              <a:spcBef>
                <a:spcPts val="1000"/>
              </a:spcBef>
              <a:spcAft>
                <a:spcPts val="0"/>
              </a:spcAft>
              <a:buSzPts val="1400"/>
              <a:buChar char="❏"/>
              <a:defRPr/>
            </a:lvl2pPr>
            <a:lvl3pPr indent="-317500" lvl="2" marL="1371600" rtl="0">
              <a:spcBef>
                <a:spcPts val="1000"/>
              </a:spcBef>
              <a:spcAft>
                <a:spcPts val="0"/>
              </a:spcAft>
              <a:buSzPts val="1400"/>
              <a:buChar char="❏"/>
              <a:defRPr/>
            </a:lvl3pPr>
            <a:lvl4pPr indent="-317500" lvl="3" marL="1828800" rtl="0">
              <a:spcBef>
                <a:spcPts val="1000"/>
              </a:spcBef>
              <a:spcAft>
                <a:spcPts val="0"/>
              </a:spcAft>
              <a:buSzPts val="1400"/>
              <a:buChar char="❏"/>
              <a:defRPr/>
            </a:lvl4pPr>
            <a:lvl5pPr indent="-304800" lvl="4" marL="2286000" rtl="0">
              <a:spcBef>
                <a:spcPts val="1000"/>
              </a:spcBef>
              <a:spcAft>
                <a:spcPts val="0"/>
              </a:spcAft>
              <a:buSzPts val="1200"/>
              <a:buChar char="❏"/>
              <a:defRPr/>
            </a:lvl5pPr>
            <a:lvl6pPr indent="-292100" lvl="5" marL="2743200" rtl="0">
              <a:spcBef>
                <a:spcPts val="1000"/>
              </a:spcBef>
              <a:spcAft>
                <a:spcPts val="0"/>
              </a:spcAft>
              <a:buSzPts val="1000"/>
              <a:buChar char="❏"/>
              <a:defRPr/>
            </a:lvl6pPr>
            <a:lvl7pPr indent="-292100" lvl="6" marL="3200400" rtl="0">
              <a:spcBef>
                <a:spcPts val="1000"/>
              </a:spcBef>
              <a:spcAft>
                <a:spcPts val="0"/>
              </a:spcAft>
              <a:buSzPts val="1000"/>
              <a:buChar char="❏"/>
              <a:defRPr/>
            </a:lvl7pPr>
            <a:lvl8pPr indent="-292100" lvl="7" marL="3657600" rtl="0">
              <a:spcBef>
                <a:spcPts val="1000"/>
              </a:spcBef>
              <a:spcAft>
                <a:spcPts val="0"/>
              </a:spcAft>
              <a:buSzPts val="1000"/>
              <a:buChar char="❏"/>
              <a:defRPr/>
            </a:lvl8pPr>
            <a:lvl9pPr indent="-292100" lvl="8" marL="4114800" rtl="0">
              <a:spcBef>
                <a:spcPts val="1000"/>
              </a:spcBef>
              <a:spcAft>
                <a:spcPts val="1000"/>
              </a:spcAft>
              <a:buSzPts val="1000"/>
              <a:buChar char="❏"/>
              <a:defRPr/>
            </a:lvl9pPr>
          </a:lstStyle>
          <a:p/>
        </p:txBody>
      </p:sp>
      <p:cxnSp>
        <p:nvCxnSpPr>
          <p:cNvPr id="41" name="Shape 41"/>
          <p:cNvCxnSpPr>
            <a:stCxn id="25" idx="0"/>
            <a:endCxn id="25" idx="0"/>
          </p:cNvCxnSpPr>
          <p:nvPr/>
        </p:nvCxnSpPr>
        <p:spPr>
          <a:xfrm>
            <a:off x="423360" y="766890"/>
            <a:ext cx="82974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lt">
  <p:cSld name="CUSTOM_4">
    <p:spTree>
      <p:nvGrpSpPr>
        <p:cNvPr id="42" name="Shape 42"/>
        <p:cNvGrpSpPr/>
        <p:nvPr/>
      </p:nvGrpSpPr>
      <p:grpSpPr>
        <a:xfrm>
          <a:off x="0" y="0"/>
          <a:ext cx="0" cy="0"/>
          <a:chOff x="0" y="0"/>
          <a:chExt cx="0" cy="0"/>
        </a:xfrm>
      </p:grpSpPr>
      <p:sp>
        <p:nvSpPr>
          <p:cNvPr id="43" name="Shape 43"/>
          <p:cNvSpPr txBox="1"/>
          <p:nvPr>
            <p:ph type="title"/>
          </p:nvPr>
        </p:nvSpPr>
        <p:spPr>
          <a:xfrm>
            <a:off x="457200" y="2397928"/>
            <a:ext cx="8229600" cy="1661700"/>
          </a:xfrm>
          <a:prstGeom prst="rect">
            <a:avLst/>
          </a:prstGeom>
        </p:spPr>
        <p:txBody>
          <a:bodyPr anchorCtr="0" anchor="b" bIns="76200" lIns="76200" spcFirstLastPara="1" rIns="76200" wrap="square" tIns="76200"/>
          <a:lstStyle>
            <a:lvl1pPr lvl="0" rtl="0">
              <a:spcBef>
                <a:spcPts val="0"/>
              </a:spcBef>
              <a:spcAft>
                <a:spcPts val="0"/>
              </a:spcAft>
              <a:buNone/>
              <a:defRPr sz="5200"/>
            </a:lvl1pPr>
            <a:lvl2pPr lvl="1" rtl="0">
              <a:spcBef>
                <a:spcPts val="0"/>
              </a:spcBef>
              <a:spcAft>
                <a:spcPts val="0"/>
              </a:spcAft>
              <a:buNone/>
              <a:defRPr sz="6000"/>
            </a:lvl2pPr>
            <a:lvl3pPr lvl="2" rtl="0">
              <a:spcBef>
                <a:spcPts val="0"/>
              </a:spcBef>
              <a:spcAft>
                <a:spcPts val="0"/>
              </a:spcAft>
              <a:buNone/>
              <a:defRPr sz="6000"/>
            </a:lvl3pPr>
            <a:lvl4pPr lvl="3" rtl="0">
              <a:spcBef>
                <a:spcPts val="0"/>
              </a:spcBef>
              <a:spcAft>
                <a:spcPts val="0"/>
              </a:spcAft>
              <a:buNone/>
              <a:defRPr sz="6000"/>
            </a:lvl4pPr>
            <a:lvl5pPr lvl="4" rtl="0">
              <a:spcBef>
                <a:spcPts val="0"/>
              </a:spcBef>
              <a:spcAft>
                <a:spcPts val="0"/>
              </a:spcAft>
              <a:buNone/>
              <a:defRPr sz="6000"/>
            </a:lvl5pPr>
            <a:lvl6pPr lvl="5" rtl="0">
              <a:spcBef>
                <a:spcPts val="0"/>
              </a:spcBef>
              <a:spcAft>
                <a:spcPts val="0"/>
              </a:spcAft>
              <a:buNone/>
              <a:defRPr sz="6000"/>
            </a:lvl6pPr>
            <a:lvl7pPr lvl="6" rtl="0">
              <a:spcBef>
                <a:spcPts val="0"/>
              </a:spcBef>
              <a:spcAft>
                <a:spcPts val="0"/>
              </a:spcAft>
              <a:buNone/>
              <a:defRPr sz="6000"/>
            </a:lvl7pPr>
            <a:lvl8pPr lvl="7" rtl="0">
              <a:spcBef>
                <a:spcPts val="0"/>
              </a:spcBef>
              <a:spcAft>
                <a:spcPts val="0"/>
              </a:spcAft>
              <a:buNone/>
              <a:defRPr sz="6000"/>
            </a:lvl8pPr>
            <a:lvl9pPr lvl="8" rtl="0">
              <a:spcBef>
                <a:spcPts val="0"/>
              </a:spcBef>
              <a:spcAft>
                <a:spcPts val="0"/>
              </a:spcAft>
              <a:buNone/>
              <a:defRPr sz="6000"/>
            </a:lvl9pPr>
          </a:lstStyle>
          <a:p/>
        </p:txBody>
      </p:sp>
      <p:sp>
        <p:nvSpPr>
          <p:cNvPr id="44" name="Shape 44"/>
          <p:cNvSpPr txBox="1"/>
          <p:nvPr>
            <p:ph idx="1" type="body"/>
          </p:nvPr>
        </p:nvSpPr>
        <p:spPr>
          <a:xfrm>
            <a:off x="457200" y="4122473"/>
            <a:ext cx="8229600" cy="863400"/>
          </a:xfrm>
          <a:prstGeom prst="rect">
            <a:avLst/>
          </a:prstGeom>
        </p:spPr>
        <p:txBody>
          <a:bodyPr anchorCtr="0" anchor="t" bIns="76200" lIns="76200" spcFirstLastPara="1" rIns="76200" wrap="square" tIns="76200"/>
          <a:lstStyle>
            <a:lvl1pPr indent="-342900" lvl="0" marL="457200" rtl="0">
              <a:lnSpc>
                <a:spcPct val="115000"/>
              </a:lnSpc>
              <a:spcBef>
                <a:spcPts val="500"/>
              </a:spcBef>
              <a:spcAft>
                <a:spcPts val="0"/>
              </a:spcAft>
              <a:buSzPts val="1800"/>
              <a:buChar char="●"/>
              <a:defRPr i="1"/>
            </a:lvl1pPr>
            <a:lvl2pPr indent="-317500" lvl="1" marL="914400" rtl="0">
              <a:lnSpc>
                <a:spcPct val="115000"/>
              </a:lnSpc>
              <a:spcBef>
                <a:spcPts val="1000"/>
              </a:spcBef>
              <a:spcAft>
                <a:spcPts val="0"/>
              </a:spcAft>
              <a:buSzPts val="1400"/>
              <a:buChar char="○"/>
              <a:defRPr i="1"/>
            </a:lvl2pPr>
            <a:lvl3pPr indent="-317500" lvl="2" marL="1371600" rtl="0">
              <a:lnSpc>
                <a:spcPct val="115000"/>
              </a:lnSpc>
              <a:spcBef>
                <a:spcPts val="1000"/>
              </a:spcBef>
              <a:spcAft>
                <a:spcPts val="0"/>
              </a:spcAft>
              <a:buSzPts val="1400"/>
              <a:buChar char="■"/>
              <a:defRPr i="1"/>
            </a:lvl3pPr>
            <a:lvl4pPr indent="-317500" lvl="3" marL="1828800" rtl="0">
              <a:lnSpc>
                <a:spcPct val="115000"/>
              </a:lnSpc>
              <a:spcBef>
                <a:spcPts val="1000"/>
              </a:spcBef>
              <a:spcAft>
                <a:spcPts val="0"/>
              </a:spcAft>
              <a:buSzPts val="1400"/>
              <a:buChar char="●"/>
              <a:defRPr i="1"/>
            </a:lvl4pPr>
            <a:lvl5pPr indent="-304800" lvl="4" marL="2286000" rtl="0">
              <a:lnSpc>
                <a:spcPct val="115000"/>
              </a:lnSpc>
              <a:spcBef>
                <a:spcPts val="1000"/>
              </a:spcBef>
              <a:spcAft>
                <a:spcPts val="0"/>
              </a:spcAft>
              <a:buSzPts val="1200"/>
              <a:buChar char="○"/>
              <a:defRPr i="1"/>
            </a:lvl5pPr>
            <a:lvl6pPr indent="-292100" lvl="5" marL="2743200" rtl="0">
              <a:lnSpc>
                <a:spcPct val="115000"/>
              </a:lnSpc>
              <a:spcBef>
                <a:spcPts val="1000"/>
              </a:spcBef>
              <a:spcAft>
                <a:spcPts val="0"/>
              </a:spcAft>
              <a:buSzPts val="1000"/>
              <a:buChar char="■"/>
              <a:defRPr i="1"/>
            </a:lvl6pPr>
            <a:lvl7pPr indent="-292100" lvl="6" marL="3200400" rtl="0">
              <a:lnSpc>
                <a:spcPct val="115000"/>
              </a:lnSpc>
              <a:spcBef>
                <a:spcPts val="1000"/>
              </a:spcBef>
              <a:spcAft>
                <a:spcPts val="0"/>
              </a:spcAft>
              <a:buSzPts val="1000"/>
              <a:buChar char="●"/>
              <a:defRPr i="1"/>
            </a:lvl7pPr>
            <a:lvl8pPr indent="-292100" lvl="7" marL="3657600" rtl="0">
              <a:lnSpc>
                <a:spcPct val="115000"/>
              </a:lnSpc>
              <a:spcBef>
                <a:spcPts val="1000"/>
              </a:spcBef>
              <a:spcAft>
                <a:spcPts val="0"/>
              </a:spcAft>
              <a:buSzPts val="1000"/>
              <a:buChar char="○"/>
              <a:defRPr i="1"/>
            </a:lvl8pPr>
            <a:lvl9pPr indent="-292100" lvl="8" marL="4114800" rtl="0">
              <a:lnSpc>
                <a:spcPct val="115000"/>
              </a:lnSpc>
              <a:spcBef>
                <a:spcPts val="1000"/>
              </a:spcBef>
              <a:spcAft>
                <a:spcPts val="1000"/>
              </a:spcAft>
              <a:buSzPts val="1000"/>
              <a:buChar char="■"/>
              <a:defRPr i="1"/>
            </a:lvl9pPr>
          </a:lstStyle>
          <a:p/>
        </p:txBody>
      </p:sp>
      <p:cxnSp>
        <p:nvCxnSpPr>
          <p:cNvPr id="45" name="Shape 45"/>
          <p:cNvCxnSpPr>
            <a:stCxn id="25" idx="0"/>
            <a:endCxn id="25" idx="0"/>
          </p:cNvCxnSpPr>
          <p:nvPr/>
        </p:nvCxnSpPr>
        <p:spPr>
          <a:xfrm>
            <a:off x="423360" y="4058730"/>
            <a:ext cx="8297400" cy="0"/>
          </a:xfrm>
          <a:prstGeom prst="straightConnector1">
            <a:avLst/>
          </a:prstGeom>
          <a:noFill/>
          <a:ln cap="flat" cmpd="sng" w="19050">
            <a:solidFill>
              <a:schemeClr val="dk2"/>
            </a:solidFill>
            <a:prstDash val="solid"/>
            <a:round/>
            <a:headEnd len="lg" w="lg" type="none"/>
            <a:tailEnd len="lg" w="lg" type="none"/>
          </a:ln>
        </p:spPr>
      </p:cxnSp>
      <p:grpSp>
        <p:nvGrpSpPr>
          <p:cNvPr id="46" name="Shape 46"/>
          <p:cNvGrpSpPr/>
          <p:nvPr/>
        </p:nvGrpSpPr>
        <p:grpSpPr>
          <a:xfrm>
            <a:off x="457185" y="318173"/>
            <a:ext cx="2585805" cy="308509"/>
            <a:chOff x="0" y="-39825"/>
            <a:chExt cx="3020800" cy="3094375"/>
          </a:xfrm>
        </p:grpSpPr>
        <p:sp>
          <p:nvSpPr>
            <p:cNvPr id="47" name="Shape 47"/>
            <p:cNvSpPr/>
            <p:nvPr/>
          </p:nvSpPr>
          <p:spPr>
            <a:xfrm>
              <a:off x="2935750" y="654125"/>
              <a:ext cx="85050" cy="563150"/>
            </a:xfrm>
            <a:custGeom>
              <a:pathLst>
                <a:path extrusionOk="0" h="22526" w="3402">
                  <a:moveTo>
                    <a:pt x="1821" y="7054"/>
                  </a:moveTo>
                  <a:cubicBezTo>
                    <a:pt x="1993" y="7054"/>
                    <a:pt x="2268" y="7054"/>
                    <a:pt x="2268" y="8647"/>
                  </a:cubicBezTo>
                  <a:cubicBezTo>
                    <a:pt x="2268" y="10239"/>
                    <a:pt x="2096" y="10467"/>
                    <a:pt x="1890" y="10467"/>
                  </a:cubicBezTo>
                  <a:lnTo>
                    <a:pt x="1409" y="10467"/>
                  </a:lnTo>
                  <a:lnTo>
                    <a:pt x="1409" y="7054"/>
                  </a:lnTo>
                  <a:close/>
                  <a:moveTo>
                    <a:pt x="997" y="5234"/>
                  </a:moveTo>
                  <a:lnTo>
                    <a:pt x="997" y="17520"/>
                  </a:lnTo>
                  <a:lnTo>
                    <a:pt x="1409" y="17520"/>
                  </a:lnTo>
                  <a:lnTo>
                    <a:pt x="1409" y="12287"/>
                  </a:lnTo>
                  <a:lnTo>
                    <a:pt x="1684" y="12287"/>
                  </a:lnTo>
                  <a:lnTo>
                    <a:pt x="2096" y="17520"/>
                  </a:lnTo>
                  <a:lnTo>
                    <a:pt x="2542" y="17520"/>
                  </a:lnTo>
                  <a:lnTo>
                    <a:pt x="2096" y="12287"/>
                  </a:lnTo>
                  <a:cubicBezTo>
                    <a:pt x="2439" y="12059"/>
                    <a:pt x="2611" y="11149"/>
                    <a:pt x="2611" y="9102"/>
                  </a:cubicBezTo>
                  <a:cubicBezTo>
                    <a:pt x="2611" y="6144"/>
                    <a:pt x="2371" y="5234"/>
                    <a:pt x="1890" y="5234"/>
                  </a:cubicBezTo>
                  <a:close/>
                  <a:moveTo>
                    <a:pt x="1718" y="2731"/>
                  </a:moveTo>
                  <a:cubicBezTo>
                    <a:pt x="2439" y="2731"/>
                    <a:pt x="2955" y="6371"/>
                    <a:pt x="2955" y="11377"/>
                  </a:cubicBezTo>
                  <a:cubicBezTo>
                    <a:pt x="2955" y="16382"/>
                    <a:pt x="2439" y="19795"/>
                    <a:pt x="1718" y="19795"/>
                  </a:cubicBezTo>
                  <a:cubicBezTo>
                    <a:pt x="962" y="19795"/>
                    <a:pt x="447" y="16382"/>
                    <a:pt x="447" y="11377"/>
                  </a:cubicBezTo>
                  <a:cubicBezTo>
                    <a:pt x="447" y="6371"/>
                    <a:pt x="962" y="2731"/>
                    <a:pt x="1718" y="2731"/>
                  </a:cubicBezTo>
                  <a:close/>
                  <a:moveTo>
                    <a:pt x="1718" y="1"/>
                  </a:moveTo>
                  <a:cubicBezTo>
                    <a:pt x="756" y="1"/>
                    <a:pt x="1" y="5006"/>
                    <a:pt x="1" y="11377"/>
                  </a:cubicBezTo>
                  <a:cubicBezTo>
                    <a:pt x="1" y="17520"/>
                    <a:pt x="756" y="22526"/>
                    <a:pt x="1718" y="22526"/>
                  </a:cubicBezTo>
                  <a:cubicBezTo>
                    <a:pt x="2645" y="22526"/>
                    <a:pt x="3401" y="17520"/>
                    <a:pt x="3401" y="11377"/>
                  </a:cubicBezTo>
                  <a:cubicBezTo>
                    <a:pt x="3401" y="5006"/>
                    <a:pt x="2645" y="1"/>
                    <a:pt x="1718" y="1"/>
                  </a:cubicBez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p:nvPr/>
          </p:nvSpPr>
          <p:spPr>
            <a:xfrm>
              <a:off x="0" y="-39825"/>
              <a:ext cx="270500" cy="2491425"/>
            </a:xfrm>
            <a:custGeom>
              <a:pathLst>
                <a:path extrusionOk="0" h="99657" w="10820">
                  <a:moveTo>
                    <a:pt x="0" y="0"/>
                  </a:moveTo>
                  <a:lnTo>
                    <a:pt x="0" y="16610"/>
                  </a:lnTo>
                  <a:lnTo>
                    <a:pt x="3881" y="16610"/>
                  </a:lnTo>
                  <a:lnTo>
                    <a:pt x="3881" y="99657"/>
                  </a:lnTo>
                  <a:lnTo>
                    <a:pt x="6904" y="99657"/>
                  </a:lnTo>
                  <a:lnTo>
                    <a:pt x="6904" y="16610"/>
                  </a:lnTo>
                  <a:lnTo>
                    <a:pt x="10819" y="16610"/>
                  </a:lnTo>
                  <a:lnTo>
                    <a:pt x="10819" y="0"/>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p:nvPr/>
          </p:nvSpPr>
          <p:spPr>
            <a:xfrm>
              <a:off x="299650" y="-39825"/>
              <a:ext cx="223300" cy="2491425"/>
            </a:xfrm>
            <a:custGeom>
              <a:pathLst>
                <a:path extrusionOk="0" h="99657" w="8932">
                  <a:moveTo>
                    <a:pt x="1" y="0"/>
                  </a:moveTo>
                  <a:lnTo>
                    <a:pt x="1" y="99657"/>
                  </a:lnTo>
                  <a:lnTo>
                    <a:pt x="2852" y="99657"/>
                  </a:lnTo>
                  <a:lnTo>
                    <a:pt x="2852" y="49374"/>
                  </a:lnTo>
                  <a:cubicBezTo>
                    <a:pt x="3401" y="45506"/>
                    <a:pt x="4054" y="41410"/>
                    <a:pt x="4912" y="41410"/>
                  </a:cubicBezTo>
                  <a:cubicBezTo>
                    <a:pt x="6149" y="41410"/>
                    <a:pt x="6080" y="50511"/>
                    <a:pt x="6080" y="56427"/>
                  </a:cubicBezTo>
                  <a:lnTo>
                    <a:pt x="6080" y="99657"/>
                  </a:lnTo>
                  <a:lnTo>
                    <a:pt x="8931" y="99657"/>
                  </a:lnTo>
                  <a:lnTo>
                    <a:pt x="8931" y="48691"/>
                  </a:lnTo>
                  <a:cubicBezTo>
                    <a:pt x="8931" y="30944"/>
                    <a:pt x="7282" y="26166"/>
                    <a:pt x="6080" y="26166"/>
                  </a:cubicBezTo>
                  <a:cubicBezTo>
                    <a:pt x="4912" y="26166"/>
                    <a:pt x="3779" y="30261"/>
                    <a:pt x="2852" y="35267"/>
                  </a:cubicBezTo>
                  <a:lnTo>
                    <a:pt x="2852" y="0"/>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p:nvPr/>
          </p:nvSpPr>
          <p:spPr>
            <a:xfrm>
              <a:off x="552975" y="614300"/>
              <a:ext cx="237875" cy="1877125"/>
            </a:xfrm>
            <a:custGeom>
              <a:pathLst>
                <a:path extrusionOk="0" h="75085" w="9515">
                  <a:moveTo>
                    <a:pt x="4774" y="14108"/>
                  </a:moveTo>
                  <a:cubicBezTo>
                    <a:pt x="6320" y="14108"/>
                    <a:pt x="6595" y="28442"/>
                    <a:pt x="6595" y="37543"/>
                  </a:cubicBezTo>
                  <a:cubicBezTo>
                    <a:pt x="6595" y="46416"/>
                    <a:pt x="6320" y="60978"/>
                    <a:pt x="4774" y="60978"/>
                  </a:cubicBezTo>
                  <a:cubicBezTo>
                    <a:pt x="3229" y="60978"/>
                    <a:pt x="2954" y="46416"/>
                    <a:pt x="2954" y="37543"/>
                  </a:cubicBezTo>
                  <a:cubicBezTo>
                    <a:pt x="2954" y="28442"/>
                    <a:pt x="3229" y="14108"/>
                    <a:pt x="4774" y="14108"/>
                  </a:cubicBezTo>
                  <a:close/>
                  <a:moveTo>
                    <a:pt x="4774" y="1"/>
                  </a:moveTo>
                  <a:cubicBezTo>
                    <a:pt x="1580" y="1"/>
                    <a:pt x="0" y="18431"/>
                    <a:pt x="0" y="37543"/>
                  </a:cubicBezTo>
                  <a:cubicBezTo>
                    <a:pt x="0" y="56655"/>
                    <a:pt x="1614" y="75085"/>
                    <a:pt x="4774" y="75085"/>
                  </a:cubicBezTo>
                  <a:cubicBezTo>
                    <a:pt x="7934" y="75085"/>
                    <a:pt x="9514" y="56655"/>
                    <a:pt x="9514" y="37543"/>
                  </a:cubicBezTo>
                  <a:cubicBezTo>
                    <a:pt x="9514" y="18431"/>
                    <a:pt x="7934" y="1"/>
                    <a:pt x="4774" y="1"/>
                  </a:cubicBez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822575" y="654125"/>
              <a:ext cx="224150" cy="1837300"/>
            </a:xfrm>
            <a:custGeom>
              <a:pathLst>
                <a:path extrusionOk="0" h="73492" w="8966">
                  <a:moveTo>
                    <a:pt x="1" y="1"/>
                  </a:moveTo>
                  <a:lnTo>
                    <a:pt x="1" y="50967"/>
                  </a:lnTo>
                  <a:cubicBezTo>
                    <a:pt x="1" y="68714"/>
                    <a:pt x="1684" y="73492"/>
                    <a:pt x="2852" y="73492"/>
                  </a:cubicBezTo>
                  <a:cubicBezTo>
                    <a:pt x="4054" y="73492"/>
                    <a:pt x="5187" y="69396"/>
                    <a:pt x="6080" y="64391"/>
                  </a:cubicBezTo>
                  <a:lnTo>
                    <a:pt x="6080" y="71899"/>
                  </a:lnTo>
                  <a:lnTo>
                    <a:pt x="8965" y="71899"/>
                  </a:lnTo>
                  <a:lnTo>
                    <a:pt x="8965" y="1"/>
                  </a:lnTo>
                  <a:lnTo>
                    <a:pt x="6080" y="1"/>
                  </a:lnTo>
                  <a:lnTo>
                    <a:pt x="6080" y="50284"/>
                  </a:lnTo>
                  <a:cubicBezTo>
                    <a:pt x="5565" y="54152"/>
                    <a:pt x="4878" y="58247"/>
                    <a:pt x="4054" y="58247"/>
                  </a:cubicBezTo>
                  <a:cubicBezTo>
                    <a:pt x="2817" y="58247"/>
                    <a:pt x="2886" y="49146"/>
                    <a:pt x="2886" y="43231"/>
                  </a:cubicBezTo>
                  <a:lnTo>
                    <a:pt x="2886"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1071600" y="591550"/>
              <a:ext cx="260200" cy="2463000"/>
            </a:xfrm>
            <a:custGeom>
              <a:pathLst>
                <a:path extrusionOk="0" h="98520" w="10408">
                  <a:moveTo>
                    <a:pt x="4740" y="13197"/>
                  </a:moveTo>
                  <a:cubicBezTo>
                    <a:pt x="5839" y="13197"/>
                    <a:pt x="6320" y="18885"/>
                    <a:pt x="6320" y="25256"/>
                  </a:cubicBezTo>
                  <a:cubicBezTo>
                    <a:pt x="6320" y="32082"/>
                    <a:pt x="5942" y="38680"/>
                    <a:pt x="4740" y="38680"/>
                  </a:cubicBezTo>
                  <a:cubicBezTo>
                    <a:pt x="3641" y="38680"/>
                    <a:pt x="3195" y="33220"/>
                    <a:pt x="3195" y="26849"/>
                  </a:cubicBezTo>
                  <a:cubicBezTo>
                    <a:pt x="3195" y="20023"/>
                    <a:pt x="3538" y="13197"/>
                    <a:pt x="4740" y="13197"/>
                  </a:cubicBezTo>
                  <a:close/>
                  <a:moveTo>
                    <a:pt x="2783" y="74630"/>
                  </a:moveTo>
                  <a:lnTo>
                    <a:pt x="5942" y="75995"/>
                  </a:lnTo>
                  <a:cubicBezTo>
                    <a:pt x="7660" y="76677"/>
                    <a:pt x="8038" y="76222"/>
                    <a:pt x="8038" y="79863"/>
                  </a:cubicBezTo>
                  <a:cubicBezTo>
                    <a:pt x="8038" y="85778"/>
                    <a:pt x="5530" y="86006"/>
                    <a:pt x="5049" y="86006"/>
                  </a:cubicBezTo>
                  <a:cubicBezTo>
                    <a:pt x="4362" y="86006"/>
                    <a:pt x="2336" y="85778"/>
                    <a:pt x="2336" y="78953"/>
                  </a:cubicBezTo>
                  <a:cubicBezTo>
                    <a:pt x="2336" y="76677"/>
                    <a:pt x="2508" y="75767"/>
                    <a:pt x="2783" y="74630"/>
                  </a:cubicBezTo>
                  <a:close/>
                  <a:moveTo>
                    <a:pt x="9377" y="1"/>
                  </a:moveTo>
                  <a:cubicBezTo>
                    <a:pt x="8518" y="1"/>
                    <a:pt x="8003" y="2276"/>
                    <a:pt x="7419" y="5916"/>
                  </a:cubicBezTo>
                  <a:cubicBezTo>
                    <a:pt x="6629" y="2731"/>
                    <a:pt x="5702" y="911"/>
                    <a:pt x="4740" y="911"/>
                  </a:cubicBezTo>
                  <a:cubicBezTo>
                    <a:pt x="2405" y="911"/>
                    <a:pt x="378" y="10239"/>
                    <a:pt x="378" y="26166"/>
                  </a:cubicBezTo>
                  <a:cubicBezTo>
                    <a:pt x="378" y="34357"/>
                    <a:pt x="928" y="40728"/>
                    <a:pt x="1718" y="45961"/>
                  </a:cubicBezTo>
                  <a:cubicBezTo>
                    <a:pt x="893" y="49602"/>
                    <a:pt x="310" y="53242"/>
                    <a:pt x="310" y="60295"/>
                  </a:cubicBezTo>
                  <a:cubicBezTo>
                    <a:pt x="310" y="64391"/>
                    <a:pt x="687" y="67121"/>
                    <a:pt x="1168" y="69396"/>
                  </a:cubicBezTo>
                  <a:cubicBezTo>
                    <a:pt x="516" y="71899"/>
                    <a:pt x="0" y="74857"/>
                    <a:pt x="0" y="80318"/>
                  </a:cubicBezTo>
                  <a:cubicBezTo>
                    <a:pt x="0" y="89646"/>
                    <a:pt x="1271" y="98520"/>
                    <a:pt x="5015" y="98520"/>
                  </a:cubicBezTo>
                  <a:cubicBezTo>
                    <a:pt x="9308" y="98520"/>
                    <a:pt x="10407" y="87143"/>
                    <a:pt x="10407" y="76450"/>
                  </a:cubicBezTo>
                  <a:cubicBezTo>
                    <a:pt x="10407" y="59467"/>
                    <a:pt x="7682" y="58643"/>
                    <a:pt x="5512" y="58643"/>
                  </a:cubicBezTo>
                  <a:cubicBezTo>
                    <a:pt x="5279" y="58643"/>
                    <a:pt x="5052" y="58652"/>
                    <a:pt x="4836" y="58652"/>
                  </a:cubicBezTo>
                  <a:cubicBezTo>
                    <a:pt x="3721" y="58652"/>
                    <a:pt x="2886" y="58399"/>
                    <a:pt x="2886" y="55290"/>
                  </a:cubicBezTo>
                  <a:cubicBezTo>
                    <a:pt x="2886" y="51877"/>
                    <a:pt x="3366" y="50739"/>
                    <a:pt x="3676" y="50739"/>
                  </a:cubicBezTo>
                  <a:lnTo>
                    <a:pt x="4740" y="51194"/>
                  </a:lnTo>
                  <a:cubicBezTo>
                    <a:pt x="7110" y="51194"/>
                    <a:pt x="9102" y="42093"/>
                    <a:pt x="9102" y="26166"/>
                  </a:cubicBezTo>
                  <a:cubicBezTo>
                    <a:pt x="9102" y="22071"/>
                    <a:pt x="8828" y="17748"/>
                    <a:pt x="8518" y="13880"/>
                  </a:cubicBezTo>
                  <a:cubicBezTo>
                    <a:pt x="8793" y="12970"/>
                    <a:pt x="8999" y="12287"/>
                    <a:pt x="9308" y="12287"/>
                  </a:cubicBezTo>
                  <a:cubicBezTo>
                    <a:pt x="9617" y="12287"/>
                    <a:pt x="9927" y="13197"/>
                    <a:pt x="10236" y="13880"/>
                  </a:cubicBezTo>
                  <a:lnTo>
                    <a:pt x="10236" y="683"/>
                  </a:lnTo>
                  <a:cubicBezTo>
                    <a:pt x="9961" y="228"/>
                    <a:pt x="9652" y="1"/>
                    <a:pt x="9377" y="1"/>
                  </a:cubicBez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a:off x="1358400" y="-39825"/>
              <a:ext cx="223275" cy="2491425"/>
            </a:xfrm>
            <a:custGeom>
              <a:pathLst>
                <a:path extrusionOk="0" h="99657" w="8931">
                  <a:moveTo>
                    <a:pt x="0" y="0"/>
                  </a:moveTo>
                  <a:lnTo>
                    <a:pt x="0" y="99657"/>
                  </a:lnTo>
                  <a:lnTo>
                    <a:pt x="2851" y="99657"/>
                  </a:lnTo>
                  <a:lnTo>
                    <a:pt x="2851" y="49374"/>
                  </a:lnTo>
                  <a:cubicBezTo>
                    <a:pt x="3401" y="45506"/>
                    <a:pt x="4053" y="41410"/>
                    <a:pt x="4877" y="41410"/>
                  </a:cubicBezTo>
                  <a:cubicBezTo>
                    <a:pt x="6114" y="41410"/>
                    <a:pt x="6080" y="50511"/>
                    <a:pt x="6080" y="56427"/>
                  </a:cubicBezTo>
                  <a:lnTo>
                    <a:pt x="6080" y="99657"/>
                  </a:lnTo>
                  <a:lnTo>
                    <a:pt x="8930" y="99657"/>
                  </a:lnTo>
                  <a:lnTo>
                    <a:pt x="8930" y="48691"/>
                  </a:lnTo>
                  <a:cubicBezTo>
                    <a:pt x="8930" y="30944"/>
                    <a:pt x="7282" y="26166"/>
                    <a:pt x="6080" y="26166"/>
                  </a:cubicBezTo>
                  <a:cubicBezTo>
                    <a:pt x="4877" y="26166"/>
                    <a:pt x="3778" y="30261"/>
                    <a:pt x="2851" y="35267"/>
                  </a:cubicBezTo>
                  <a:lnTo>
                    <a:pt x="2851" y="0"/>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a:off x="1607400" y="204750"/>
              <a:ext cx="160600" cy="2286675"/>
            </a:xfrm>
            <a:custGeom>
              <a:pathLst>
                <a:path extrusionOk="0" h="91467" w="6424">
                  <a:moveTo>
                    <a:pt x="1340" y="1"/>
                  </a:moveTo>
                  <a:lnTo>
                    <a:pt x="1340" y="17976"/>
                  </a:lnTo>
                  <a:lnTo>
                    <a:pt x="1" y="17976"/>
                  </a:lnTo>
                  <a:lnTo>
                    <a:pt x="1" y="33675"/>
                  </a:lnTo>
                  <a:lnTo>
                    <a:pt x="1340" y="33675"/>
                  </a:lnTo>
                  <a:lnTo>
                    <a:pt x="1340" y="69169"/>
                  </a:lnTo>
                  <a:cubicBezTo>
                    <a:pt x="1340" y="84641"/>
                    <a:pt x="2783" y="91467"/>
                    <a:pt x="4569" y="91467"/>
                  </a:cubicBezTo>
                  <a:cubicBezTo>
                    <a:pt x="5187" y="91467"/>
                    <a:pt x="5805" y="90329"/>
                    <a:pt x="6423" y="89191"/>
                  </a:cubicBezTo>
                  <a:lnTo>
                    <a:pt x="6423" y="74630"/>
                  </a:lnTo>
                  <a:cubicBezTo>
                    <a:pt x="6080" y="76222"/>
                    <a:pt x="5771" y="77360"/>
                    <a:pt x="5290" y="77360"/>
                  </a:cubicBezTo>
                  <a:cubicBezTo>
                    <a:pt x="4363" y="77360"/>
                    <a:pt x="4191" y="73720"/>
                    <a:pt x="4191" y="70307"/>
                  </a:cubicBezTo>
                  <a:lnTo>
                    <a:pt x="4191" y="33675"/>
                  </a:lnTo>
                  <a:lnTo>
                    <a:pt x="6423" y="33675"/>
                  </a:lnTo>
                  <a:lnTo>
                    <a:pt x="6423" y="17976"/>
                  </a:lnTo>
                  <a:lnTo>
                    <a:pt x="4191" y="17976"/>
                  </a:lnTo>
                  <a:lnTo>
                    <a:pt x="4191"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a:off x="1777425" y="-39825"/>
              <a:ext cx="375250" cy="2491425"/>
            </a:xfrm>
            <a:custGeom>
              <a:pathLst>
                <a:path extrusionOk="0" h="99657" w="15010">
                  <a:moveTo>
                    <a:pt x="0" y="0"/>
                  </a:moveTo>
                  <a:lnTo>
                    <a:pt x="3160" y="99657"/>
                  </a:lnTo>
                  <a:lnTo>
                    <a:pt x="4706" y="99657"/>
                  </a:lnTo>
                  <a:lnTo>
                    <a:pt x="7419" y="17975"/>
                  </a:lnTo>
                  <a:lnTo>
                    <a:pt x="7454" y="17975"/>
                  </a:lnTo>
                  <a:lnTo>
                    <a:pt x="9995" y="99657"/>
                  </a:lnTo>
                  <a:lnTo>
                    <a:pt x="11575" y="99657"/>
                  </a:lnTo>
                  <a:lnTo>
                    <a:pt x="15010" y="0"/>
                  </a:lnTo>
                  <a:lnTo>
                    <a:pt x="13533" y="0"/>
                  </a:lnTo>
                  <a:lnTo>
                    <a:pt x="10854" y="80317"/>
                  </a:lnTo>
                  <a:lnTo>
                    <a:pt x="10819" y="80317"/>
                  </a:lnTo>
                  <a:lnTo>
                    <a:pt x="8243" y="0"/>
                  </a:lnTo>
                  <a:lnTo>
                    <a:pt x="6767" y="0"/>
                  </a:lnTo>
                  <a:lnTo>
                    <a:pt x="4053" y="80317"/>
                  </a:lnTo>
                  <a:lnTo>
                    <a:pt x="3985" y="80317"/>
                  </a:lnTo>
                  <a:lnTo>
                    <a:pt x="1512" y="0"/>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a:off x="2136350" y="631375"/>
              <a:ext cx="213825" cy="1871425"/>
            </a:xfrm>
            <a:custGeom>
              <a:pathLst>
                <a:path extrusionOk="0" h="74857" w="8553">
                  <a:moveTo>
                    <a:pt x="4259" y="8419"/>
                  </a:moveTo>
                  <a:cubicBezTo>
                    <a:pt x="6595" y="8419"/>
                    <a:pt x="7041" y="25256"/>
                    <a:pt x="7041" y="37315"/>
                  </a:cubicBezTo>
                  <a:cubicBezTo>
                    <a:pt x="7041" y="49374"/>
                    <a:pt x="6595" y="66438"/>
                    <a:pt x="4259" y="66438"/>
                  </a:cubicBezTo>
                  <a:cubicBezTo>
                    <a:pt x="1958" y="66438"/>
                    <a:pt x="1511" y="49374"/>
                    <a:pt x="1511" y="37315"/>
                  </a:cubicBezTo>
                  <a:cubicBezTo>
                    <a:pt x="1511" y="25256"/>
                    <a:pt x="1958" y="8419"/>
                    <a:pt x="4259" y="8419"/>
                  </a:cubicBezTo>
                  <a:close/>
                  <a:moveTo>
                    <a:pt x="4259" y="0"/>
                  </a:moveTo>
                  <a:cubicBezTo>
                    <a:pt x="1889" y="0"/>
                    <a:pt x="0" y="10694"/>
                    <a:pt x="0" y="37315"/>
                  </a:cubicBezTo>
                  <a:cubicBezTo>
                    <a:pt x="0" y="63935"/>
                    <a:pt x="1889" y="74857"/>
                    <a:pt x="4259" y="74857"/>
                  </a:cubicBezTo>
                  <a:cubicBezTo>
                    <a:pt x="6663" y="74857"/>
                    <a:pt x="8552" y="63935"/>
                    <a:pt x="8552" y="37315"/>
                  </a:cubicBezTo>
                  <a:cubicBezTo>
                    <a:pt x="8552" y="10694"/>
                    <a:pt x="6663" y="0"/>
                    <a:pt x="4259" y="0"/>
                  </a:cubicBez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a:off x="2380200" y="654125"/>
              <a:ext cx="127100" cy="1797475"/>
            </a:xfrm>
            <a:custGeom>
              <a:pathLst>
                <a:path extrusionOk="0" h="71899" w="5084">
                  <a:moveTo>
                    <a:pt x="4500" y="1"/>
                  </a:moveTo>
                  <a:cubicBezTo>
                    <a:pt x="2920" y="1"/>
                    <a:pt x="2130" y="7736"/>
                    <a:pt x="1546" y="16382"/>
                  </a:cubicBezTo>
                  <a:lnTo>
                    <a:pt x="1512" y="16382"/>
                  </a:lnTo>
                  <a:lnTo>
                    <a:pt x="1512" y="1138"/>
                  </a:lnTo>
                  <a:lnTo>
                    <a:pt x="1" y="1138"/>
                  </a:lnTo>
                  <a:lnTo>
                    <a:pt x="1" y="71899"/>
                  </a:lnTo>
                  <a:lnTo>
                    <a:pt x="1512" y="71899"/>
                  </a:lnTo>
                  <a:lnTo>
                    <a:pt x="1512" y="31627"/>
                  </a:lnTo>
                  <a:cubicBezTo>
                    <a:pt x="2061" y="21996"/>
                    <a:pt x="2975" y="8942"/>
                    <a:pt x="4740" y="8942"/>
                  </a:cubicBezTo>
                  <a:cubicBezTo>
                    <a:pt x="4851" y="8942"/>
                    <a:pt x="4966" y="8994"/>
                    <a:pt x="5084" y="9102"/>
                  </a:cubicBezTo>
                  <a:lnTo>
                    <a:pt x="5084" y="1"/>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2538200" y="-39825"/>
              <a:ext cx="189775" cy="2491425"/>
            </a:xfrm>
            <a:custGeom>
              <a:pathLst>
                <a:path extrusionOk="0" h="99657" w="7591">
                  <a:moveTo>
                    <a:pt x="0" y="0"/>
                  </a:moveTo>
                  <a:lnTo>
                    <a:pt x="0" y="99657"/>
                  </a:lnTo>
                  <a:lnTo>
                    <a:pt x="1512" y="99657"/>
                  </a:lnTo>
                  <a:lnTo>
                    <a:pt x="1512" y="75312"/>
                  </a:lnTo>
                  <a:lnTo>
                    <a:pt x="3229" y="61205"/>
                  </a:lnTo>
                  <a:lnTo>
                    <a:pt x="5977" y="99657"/>
                  </a:lnTo>
                  <a:lnTo>
                    <a:pt x="7591" y="99657"/>
                  </a:lnTo>
                  <a:lnTo>
                    <a:pt x="4225" y="53014"/>
                  </a:lnTo>
                  <a:lnTo>
                    <a:pt x="7144" y="28896"/>
                  </a:lnTo>
                  <a:lnTo>
                    <a:pt x="5461" y="28896"/>
                  </a:lnTo>
                  <a:lnTo>
                    <a:pt x="1512" y="61660"/>
                  </a:lnTo>
                  <a:lnTo>
                    <a:pt x="1512" y="0"/>
                  </a:ln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736550" y="631375"/>
              <a:ext cx="187200" cy="1871425"/>
            </a:xfrm>
            <a:custGeom>
              <a:pathLst>
                <a:path extrusionOk="0" h="74857" w="7488">
                  <a:moveTo>
                    <a:pt x="3710" y="0"/>
                  </a:moveTo>
                  <a:cubicBezTo>
                    <a:pt x="1958" y="0"/>
                    <a:pt x="447" y="7281"/>
                    <a:pt x="447" y="19568"/>
                  </a:cubicBezTo>
                  <a:cubicBezTo>
                    <a:pt x="447" y="45051"/>
                    <a:pt x="6080" y="36405"/>
                    <a:pt x="6080" y="54379"/>
                  </a:cubicBezTo>
                  <a:cubicBezTo>
                    <a:pt x="6080" y="62343"/>
                    <a:pt x="5084" y="66438"/>
                    <a:pt x="3985" y="66438"/>
                  </a:cubicBezTo>
                  <a:cubicBezTo>
                    <a:pt x="2714" y="66438"/>
                    <a:pt x="1786" y="62343"/>
                    <a:pt x="1203" y="55062"/>
                  </a:cubicBezTo>
                  <a:lnTo>
                    <a:pt x="0" y="60068"/>
                  </a:lnTo>
                  <a:cubicBezTo>
                    <a:pt x="859" y="69851"/>
                    <a:pt x="2267" y="74857"/>
                    <a:pt x="3985" y="74857"/>
                  </a:cubicBezTo>
                  <a:cubicBezTo>
                    <a:pt x="6011" y="74857"/>
                    <a:pt x="7488" y="66438"/>
                    <a:pt x="7488" y="52559"/>
                  </a:cubicBezTo>
                  <a:cubicBezTo>
                    <a:pt x="7488" y="28669"/>
                    <a:pt x="1855" y="36177"/>
                    <a:pt x="1855" y="18885"/>
                  </a:cubicBezTo>
                  <a:cubicBezTo>
                    <a:pt x="1855" y="11604"/>
                    <a:pt x="2782" y="8419"/>
                    <a:pt x="3778" y="8419"/>
                  </a:cubicBezTo>
                  <a:cubicBezTo>
                    <a:pt x="4912" y="8419"/>
                    <a:pt x="5633" y="11832"/>
                    <a:pt x="6217" y="17748"/>
                  </a:cubicBezTo>
                  <a:lnTo>
                    <a:pt x="7282" y="12287"/>
                  </a:lnTo>
                  <a:cubicBezTo>
                    <a:pt x="6458" y="4096"/>
                    <a:pt x="5221" y="0"/>
                    <a:pt x="3710" y="0"/>
                  </a:cubicBezTo>
                  <a:close/>
                </a:path>
              </a:pathLst>
            </a:cu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lt Reversed">
  <p:cSld name="CUSTOM_4_1">
    <p:bg>
      <p:bgPr>
        <a:solidFill>
          <a:srgbClr val="F58A33"/>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457200" y="2397928"/>
            <a:ext cx="8229600" cy="1661700"/>
          </a:xfrm>
          <a:prstGeom prst="rect">
            <a:avLst/>
          </a:prstGeom>
        </p:spPr>
        <p:txBody>
          <a:bodyPr anchorCtr="0" anchor="b" bIns="76200" lIns="76200" spcFirstLastPara="1" rIns="76200" wrap="square" tIns="76200"/>
          <a:lstStyle>
            <a:lvl1pPr lvl="0" rtl="0">
              <a:spcBef>
                <a:spcPts val="0"/>
              </a:spcBef>
              <a:spcAft>
                <a:spcPts val="0"/>
              </a:spcAft>
              <a:buNone/>
              <a:defRPr sz="5200">
                <a:solidFill>
                  <a:srgbClr val="FFFFFF"/>
                </a:solidFill>
              </a:defRPr>
            </a:lvl1pPr>
            <a:lvl2pPr lvl="1" rtl="0">
              <a:spcBef>
                <a:spcPts val="0"/>
              </a:spcBef>
              <a:spcAft>
                <a:spcPts val="0"/>
              </a:spcAft>
              <a:buNone/>
              <a:defRPr sz="5600">
                <a:solidFill>
                  <a:srgbClr val="FFFFFF"/>
                </a:solidFill>
              </a:defRPr>
            </a:lvl2pPr>
            <a:lvl3pPr lvl="2" rtl="0">
              <a:spcBef>
                <a:spcPts val="0"/>
              </a:spcBef>
              <a:spcAft>
                <a:spcPts val="0"/>
              </a:spcAft>
              <a:buNone/>
              <a:defRPr sz="5600">
                <a:solidFill>
                  <a:srgbClr val="FFFFFF"/>
                </a:solidFill>
              </a:defRPr>
            </a:lvl3pPr>
            <a:lvl4pPr lvl="3" rtl="0">
              <a:spcBef>
                <a:spcPts val="0"/>
              </a:spcBef>
              <a:spcAft>
                <a:spcPts val="0"/>
              </a:spcAft>
              <a:buNone/>
              <a:defRPr sz="5600">
                <a:solidFill>
                  <a:srgbClr val="FFFFFF"/>
                </a:solidFill>
              </a:defRPr>
            </a:lvl4pPr>
            <a:lvl5pPr lvl="4" rtl="0">
              <a:spcBef>
                <a:spcPts val="0"/>
              </a:spcBef>
              <a:spcAft>
                <a:spcPts val="0"/>
              </a:spcAft>
              <a:buNone/>
              <a:defRPr sz="5600">
                <a:solidFill>
                  <a:srgbClr val="FFFFFF"/>
                </a:solidFill>
              </a:defRPr>
            </a:lvl5pPr>
            <a:lvl6pPr lvl="5" rtl="0">
              <a:spcBef>
                <a:spcPts val="0"/>
              </a:spcBef>
              <a:spcAft>
                <a:spcPts val="0"/>
              </a:spcAft>
              <a:buNone/>
              <a:defRPr sz="5600">
                <a:solidFill>
                  <a:srgbClr val="FFFFFF"/>
                </a:solidFill>
              </a:defRPr>
            </a:lvl6pPr>
            <a:lvl7pPr lvl="6" rtl="0">
              <a:spcBef>
                <a:spcPts val="0"/>
              </a:spcBef>
              <a:spcAft>
                <a:spcPts val="0"/>
              </a:spcAft>
              <a:buNone/>
              <a:defRPr sz="5600">
                <a:solidFill>
                  <a:srgbClr val="FFFFFF"/>
                </a:solidFill>
              </a:defRPr>
            </a:lvl7pPr>
            <a:lvl8pPr lvl="7" rtl="0">
              <a:spcBef>
                <a:spcPts val="0"/>
              </a:spcBef>
              <a:spcAft>
                <a:spcPts val="0"/>
              </a:spcAft>
              <a:buNone/>
              <a:defRPr sz="5600">
                <a:solidFill>
                  <a:srgbClr val="FFFFFF"/>
                </a:solidFill>
              </a:defRPr>
            </a:lvl8pPr>
            <a:lvl9pPr lvl="8" rtl="0">
              <a:spcBef>
                <a:spcPts val="0"/>
              </a:spcBef>
              <a:spcAft>
                <a:spcPts val="0"/>
              </a:spcAft>
              <a:buNone/>
              <a:defRPr sz="5600">
                <a:solidFill>
                  <a:srgbClr val="FFFFFF"/>
                </a:solidFill>
              </a:defRPr>
            </a:lvl9pPr>
          </a:lstStyle>
          <a:p/>
        </p:txBody>
      </p:sp>
      <p:sp>
        <p:nvSpPr>
          <p:cNvPr id="62" name="Shape 62"/>
          <p:cNvSpPr txBox="1"/>
          <p:nvPr>
            <p:ph idx="1" type="body"/>
          </p:nvPr>
        </p:nvSpPr>
        <p:spPr>
          <a:xfrm>
            <a:off x="457200" y="4122473"/>
            <a:ext cx="8229600" cy="863400"/>
          </a:xfrm>
          <a:prstGeom prst="rect">
            <a:avLst/>
          </a:prstGeom>
        </p:spPr>
        <p:txBody>
          <a:bodyPr anchorCtr="0" anchor="t" bIns="76200" lIns="76200" spcFirstLastPara="1" rIns="76200" wrap="square" tIns="76200"/>
          <a:lstStyle>
            <a:lvl1pPr indent="-342900" lvl="0" marL="457200" rtl="0">
              <a:lnSpc>
                <a:spcPct val="115000"/>
              </a:lnSpc>
              <a:spcBef>
                <a:spcPts val="500"/>
              </a:spcBef>
              <a:spcAft>
                <a:spcPts val="0"/>
              </a:spcAft>
              <a:buClr>
                <a:srgbClr val="FFFFFF"/>
              </a:buClr>
              <a:buSzPts val="1800"/>
              <a:buChar char="●"/>
              <a:defRPr i="1">
                <a:solidFill>
                  <a:srgbClr val="FFFFFF"/>
                </a:solidFill>
              </a:defRPr>
            </a:lvl1pPr>
            <a:lvl2pPr indent="-317500" lvl="1" marL="914400" rtl="0">
              <a:lnSpc>
                <a:spcPct val="115000"/>
              </a:lnSpc>
              <a:spcBef>
                <a:spcPts val="1000"/>
              </a:spcBef>
              <a:spcAft>
                <a:spcPts val="0"/>
              </a:spcAft>
              <a:buClr>
                <a:srgbClr val="FFFFFF"/>
              </a:buClr>
              <a:buSzPts val="1400"/>
              <a:buChar char="○"/>
              <a:defRPr i="1">
                <a:solidFill>
                  <a:srgbClr val="FFFFFF"/>
                </a:solidFill>
              </a:defRPr>
            </a:lvl2pPr>
            <a:lvl3pPr indent="-317500" lvl="2" marL="1371600" rtl="0">
              <a:lnSpc>
                <a:spcPct val="115000"/>
              </a:lnSpc>
              <a:spcBef>
                <a:spcPts val="1000"/>
              </a:spcBef>
              <a:spcAft>
                <a:spcPts val="0"/>
              </a:spcAft>
              <a:buClr>
                <a:srgbClr val="FFFFFF"/>
              </a:buClr>
              <a:buSzPts val="1400"/>
              <a:buChar char="■"/>
              <a:defRPr i="1">
                <a:solidFill>
                  <a:srgbClr val="FFFFFF"/>
                </a:solidFill>
              </a:defRPr>
            </a:lvl3pPr>
            <a:lvl4pPr indent="-317500" lvl="3" marL="1828800" rtl="0">
              <a:lnSpc>
                <a:spcPct val="115000"/>
              </a:lnSpc>
              <a:spcBef>
                <a:spcPts val="1000"/>
              </a:spcBef>
              <a:spcAft>
                <a:spcPts val="0"/>
              </a:spcAft>
              <a:buClr>
                <a:srgbClr val="FFFFFF"/>
              </a:buClr>
              <a:buSzPts val="1400"/>
              <a:buChar char="●"/>
              <a:defRPr i="1">
                <a:solidFill>
                  <a:srgbClr val="FFFFFF"/>
                </a:solidFill>
              </a:defRPr>
            </a:lvl4pPr>
            <a:lvl5pPr indent="-304800" lvl="4" marL="2286000" rtl="0">
              <a:lnSpc>
                <a:spcPct val="115000"/>
              </a:lnSpc>
              <a:spcBef>
                <a:spcPts val="1000"/>
              </a:spcBef>
              <a:spcAft>
                <a:spcPts val="0"/>
              </a:spcAft>
              <a:buClr>
                <a:srgbClr val="FFFFFF"/>
              </a:buClr>
              <a:buSzPts val="1200"/>
              <a:buChar char="○"/>
              <a:defRPr i="1">
                <a:solidFill>
                  <a:srgbClr val="FFFFFF"/>
                </a:solidFill>
              </a:defRPr>
            </a:lvl5pPr>
            <a:lvl6pPr indent="-292100" lvl="5" marL="2743200" rtl="0">
              <a:lnSpc>
                <a:spcPct val="115000"/>
              </a:lnSpc>
              <a:spcBef>
                <a:spcPts val="1000"/>
              </a:spcBef>
              <a:spcAft>
                <a:spcPts val="0"/>
              </a:spcAft>
              <a:buClr>
                <a:srgbClr val="FFFFFF"/>
              </a:buClr>
              <a:buSzPts val="1000"/>
              <a:buChar char="■"/>
              <a:defRPr i="1">
                <a:solidFill>
                  <a:srgbClr val="FFFFFF"/>
                </a:solidFill>
              </a:defRPr>
            </a:lvl6pPr>
            <a:lvl7pPr indent="-292100" lvl="6" marL="3200400" rtl="0">
              <a:lnSpc>
                <a:spcPct val="115000"/>
              </a:lnSpc>
              <a:spcBef>
                <a:spcPts val="1000"/>
              </a:spcBef>
              <a:spcAft>
                <a:spcPts val="0"/>
              </a:spcAft>
              <a:buClr>
                <a:srgbClr val="FFFFFF"/>
              </a:buClr>
              <a:buSzPts val="1000"/>
              <a:buChar char="●"/>
              <a:defRPr i="1">
                <a:solidFill>
                  <a:srgbClr val="FFFFFF"/>
                </a:solidFill>
              </a:defRPr>
            </a:lvl7pPr>
            <a:lvl8pPr indent="-292100" lvl="7" marL="3657600" rtl="0">
              <a:lnSpc>
                <a:spcPct val="115000"/>
              </a:lnSpc>
              <a:spcBef>
                <a:spcPts val="1000"/>
              </a:spcBef>
              <a:spcAft>
                <a:spcPts val="0"/>
              </a:spcAft>
              <a:buClr>
                <a:srgbClr val="FFFFFF"/>
              </a:buClr>
              <a:buSzPts val="1000"/>
              <a:buChar char="○"/>
              <a:defRPr i="1">
                <a:solidFill>
                  <a:srgbClr val="FFFFFF"/>
                </a:solidFill>
              </a:defRPr>
            </a:lvl8pPr>
            <a:lvl9pPr indent="-292100" lvl="8" marL="4114800" rtl="0">
              <a:lnSpc>
                <a:spcPct val="115000"/>
              </a:lnSpc>
              <a:spcBef>
                <a:spcPts val="1000"/>
              </a:spcBef>
              <a:spcAft>
                <a:spcPts val="1000"/>
              </a:spcAft>
              <a:buClr>
                <a:srgbClr val="FFFFFF"/>
              </a:buClr>
              <a:buSzPts val="1000"/>
              <a:buChar char="■"/>
              <a:defRPr i="1">
                <a:solidFill>
                  <a:srgbClr val="FFFFFF"/>
                </a:solidFill>
              </a:defRPr>
            </a:lvl9pPr>
          </a:lstStyle>
          <a:p/>
        </p:txBody>
      </p:sp>
      <p:cxnSp>
        <p:nvCxnSpPr>
          <p:cNvPr id="63" name="Shape 63"/>
          <p:cNvCxnSpPr>
            <a:stCxn id="25" idx="0"/>
            <a:endCxn id="25" idx="0"/>
          </p:cNvCxnSpPr>
          <p:nvPr/>
        </p:nvCxnSpPr>
        <p:spPr>
          <a:xfrm>
            <a:off x="423360" y="4058730"/>
            <a:ext cx="8297400" cy="0"/>
          </a:xfrm>
          <a:prstGeom prst="straightConnector1">
            <a:avLst/>
          </a:prstGeom>
          <a:noFill/>
          <a:ln cap="flat" cmpd="sng" w="19050">
            <a:solidFill>
              <a:srgbClr val="FFFFFF"/>
            </a:solidFill>
            <a:prstDash val="solid"/>
            <a:round/>
            <a:headEnd len="lg" w="lg" type="none"/>
            <a:tailEnd len="lg" w="lg" type="none"/>
          </a:ln>
        </p:spPr>
      </p:cxnSp>
      <p:grpSp>
        <p:nvGrpSpPr>
          <p:cNvPr id="64" name="Shape 64"/>
          <p:cNvGrpSpPr/>
          <p:nvPr/>
        </p:nvGrpSpPr>
        <p:grpSpPr>
          <a:xfrm>
            <a:off x="457185" y="318173"/>
            <a:ext cx="2585805" cy="308509"/>
            <a:chOff x="0" y="-39825"/>
            <a:chExt cx="3020800" cy="3094375"/>
          </a:xfrm>
        </p:grpSpPr>
        <p:sp>
          <p:nvSpPr>
            <p:cNvPr id="65" name="Shape 65"/>
            <p:cNvSpPr/>
            <p:nvPr/>
          </p:nvSpPr>
          <p:spPr>
            <a:xfrm>
              <a:off x="2935750" y="654125"/>
              <a:ext cx="85050" cy="563150"/>
            </a:xfrm>
            <a:custGeom>
              <a:pathLst>
                <a:path extrusionOk="0" h="22526" w="3402">
                  <a:moveTo>
                    <a:pt x="1821" y="7054"/>
                  </a:moveTo>
                  <a:cubicBezTo>
                    <a:pt x="1993" y="7054"/>
                    <a:pt x="2268" y="7054"/>
                    <a:pt x="2268" y="8647"/>
                  </a:cubicBezTo>
                  <a:cubicBezTo>
                    <a:pt x="2268" y="10239"/>
                    <a:pt x="2096" y="10467"/>
                    <a:pt x="1890" y="10467"/>
                  </a:cubicBezTo>
                  <a:lnTo>
                    <a:pt x="1409" y="10467"/>
                  </a:lnTo>
                  <a:lnTo>
                    <a:pt x="1409" y="7054"/>
                  </a:lnTo>
                  <a:close/>
                  <a:moveTo>
                    <a:pt x="997" y="5234"/>
                  </a:moveTo>
                  <a:lnTo>
                    <a:pt x="997" y="17520"/>
                  </a:lnTo>
                  <a:lnTo>
                    <a:pt x="1409" y="17520"/>
                  </a:lnTo>
                  <a:lnTo>
                    <a:pt x="1409" y="12287"/>
                  </a:lnTo>
                  <a:lnTo>
                    <a:pt x="1684" y="12287"/>
                  </a:lnTo>
                  <a:lnTo>
                    <a:pt x="2096" y="17520"/>
                  </a:lnTo>
                  <a:lnTo>
                    <a:pt x="2542" y="17520"/>
                  </a:lnTo>
                  <a:lnTo>
                    <a:pt x="2096" y="12287"/>
                  </a:lnTo>
                  <a:cubicBezTo>
                    <a:pt x="2439" y="12059"/>
                    <a:pt x="2611" y="11149"/>
                    <a:pt x="2611" y="9102"/>
                  </a:cubicBezTo>
                  <a:cubicBezTo>
                    <a:pt x="2611" y="6144"/>
                    <a:pt x="2371" y="5234"/>
                    <a:pt x="1890" y="5234"/>
                  </a:cubicBezTo>
                  <a:close/>
                  <a:moveTo>
                    <a:pt x="1718" y="2731"/>
                  </a:moveTo>
                  <a:cubicBezTo>
                    <a:pt x="2439" y="2731"/>
                    <a:pt x="2955" y="6371"/>
                    <a:pt x="2955" y="11377"/>
                  </a:cubicBezTo>
                  <a:cubicBezTo>
                    <a:pt x="2955" y="16382"/>
                    <a:pt x="2439" y="19795"/>
                    <a:pt x="1718" y="19795"/>
                  </a:cubicBezTo>
                  <a:cubicBezTo>
                    <a:pt x="962" y="19795"/>
                    <a:pt x="447" y="16382"/>
                    <a:pt x="447" y="11377"/>
                  </a:cubicBezTo>
                  <a:cubicBezTo>
                    <a:pt x="447" y="6371"/>
                    <a:pt x="962" y="2731"/>
                    <a:pt x="1718" y="2731"/>
                  </a:cubicBezTo>
                  <a:close/>
                  <a:moveTo>
                    <a:pt x="1718" y="1"/>
                  </a:moveTo>
                  <a:cubicBezTo>
                    <a:pt x="756" y="1"/>
                    <a:pt x="1" y="5006"/>
                    <a:pt x="1" y="11377"/>
                  </a:cubicBezTo>
                  <a:cubicBezTo>
                    <a:pt x="1" y="17520"/>
                    <a:pt x="756" y="22526"/>
                    <a:pt x="1718" y="22526"/>
                  </a:cubicBezTo>
                  <a:cubicBezTo>
                    <a:pt x="2645" y="22526"/>
                    <a:pt x="3401" y="17520"/>
                    <a:pt x="3401" y="11377"/>
                  </a:cubicBezTo>
                  <a:cubicBezTo>
                    <a:pt x="3401" y="5006"/>
                    <a:pt x="2645" y="1"/>
                    <a:pt x="1718" y="1"/>
                  </a:cubicBez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0" y="-39825"/>
              <a:ext cx="270500" cy="2491425"/>
            </a:xfrm>
            <a:custGeom>
              <a:pathLst>
                <a:path extrusionOk="0" h="99657" w="10820">
                  <a:moveTo>
                    <a:pt x="0" y="0"/>
                  </a:moveTo>
                  <a:lnTo>
                    <a:pt x="0" y="16610"/>
                  </a:lnTo>
                  <a:lnTo>
                    <a:pt x="3881" y="16610"/>
                  </a:lnTo>
                  <a:lnTo>
                    <a:pt x="3881" y="99657"/>
                  </a:lnTo>
                  <a:lnTo>
                    <a:pt x="6904" y="99657"/>
                  </a:lnTo>
                  <a:lnTo>
                    <a:pt x="6904" y="16610"/>
                  </a:lnTo>
                  <a:lnTo>
                    <a:pt x="10819" y="16610"/>
                  </a:lnTo>
                  <a:lnTo>
                    <a:pt x="10819"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99650" y="-39825"/>
              <a:ext cx="223300" cy="2491425"/>
            </a:xfrm>
            <a:custGeom>
              <a:pathLst>
                <a:path extrusionOk="0" h="99657" w="8932">
                  <a:moveTo>
                    <a:pt x="1" y="0"/>
                  </a:moveTo>
                  <a:lnTo>
                    <a:pt x="1" y="99657"/>
                  </a:lnTo>
                  <a:lnTo>
                    <a:pt x="2852" y="99657"/>
                  </a:lnTo>
                  <a:lnTo>
                    <a:pt x="2852" y="49374"/>
                  </a:lnTo>
                  <a:cubicBezTo>
                    <a:pt x="3401" y="45506"/>
                    <a:pt x="4054" y="41410"/>
                    <a:pt x="4912" y="41410"/>
                  </a:cubicBezTo>
                  <a:cubicBezTo>
                    <a:pt x="6149" y="41410"/>
                    <a:pt x="6080" y="50511"/>
                    <a:pt x="6080" y="56427"/>
                  </a:cubicBezTo>
                  <a:lnTo>
                    <a:pt x="6080" y="99657"/>
                  </a:lnTo>
                  <a:lnTo>
                    <a:pt x="8931" y="99657"/>
                  </a:lnTo>
                  <a:lnTo>
                    <a:pt x="8931" y="48691"/>
                  </a:lnTo>
                  <a:cubicBezTo>
                    <a:pt x="8931" y="30944"/>
                    <a:pt x="7282" y="26166"/>
                    <a:pt x="6080" y="26166"/>
                  </a:cubicBezTo>
                  <a:cubicBezTo>
                    <a:pt x="4912" y="26166"/>
                    <a:pt x="3779" y="30261"/>
                    <a:pt x="2852" y="35267"/>
                  </a:cubicBezTo>
                  <a:lnTo>
                    <a:pt x="285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p:nvPr/>
          </p:nvSpPr>
          <p:spPr>
            <a:xfrm>
              <a:off x="552975" y="614300"/>
              <a:ext cx="237875" cy="1877125"/>
            </a:xfrm>
            <a:custGeom>
              <a:pathLst>
                <a:path extrusionOk="0" h="75085" w="9515">
                  <a:moveTo>
                    <a:pt x="4774" y="14108"/>
                  </a:moveTo>
                  <a:cubicBezTo>
                    <a:pt x="6320" y="14108"/>
                    <a:pt x="6595" y="28442"/>
                    <a:pt x="6595" y="37543"/>
                  </a:cubicBezTo>
                  <a:cubicBezTo>
                    <a:pt x="6595" y="46416"/>
                    <a:pt x="6320" y="60978"/>
                    <a:pt x="4774" y="60978"/>
                  </a:cubicBezTo>
                  <a:cubicBezTo>
                    <a:pt x="3229" y="60978"/>
                    <a:pt x="2954" y="46416"/>
                    <a:pt x="2954" y="37543"/>
                  </a:cubicBezTo>
                  <a:cubicBezTo>
                    <a:pt x="2954" y="28442"/>
                    <a:pt x="3229" y="14108"/>
                    <a:pt x="4774" y="14108"/>
                  </a:cubicBezTo>
                  <a:close/>
                  <a:moveTo>
                    <a:pt x="4774" y="1"/>
                  </a:moveTo>
                  <a:cubicBezTo>
                    <a:pt x="1580" y="1"/>
                    <a:pt x="0" y="18431"/>
                    <a:pt x="0" y="37543"/>
                  </a:cubicBezTo>
                  <a:cubicBezTo>
                    <a:pt x="0" y="56655"/>
                    <a:pt x="1614" y="75085"/>
                    <a:pt x="4774" y="75085"/>
                  </a:cubicBezTo>
                  <a:cubicBezTo>
                    <a:pt x="7934" y="75085"/>
                    <a:pt x="9514" y="56655"/>
                    <a:pt x="9514" y="37543"/>
                  </a:cubicBezTo>
                  <a:cubicBezTo>
                    <a:pt x="9514" y="18431"/>
                    <a:pt x="7934" y="1"/>
                    <a:pt x="4774" y="1"/>
                  </a:cubicBez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822575" y="654125"/>
              <a:ext cx="224150" cy="1837300"/>
            </a:xfrm>
            <a:custGeom>
              <a:pathLst>
                <a:path extrusionOk="0" h="73492" w="8966">
                  <a:moveTo>
                    <a:pt x="1" y="1"/>
                  </a:moveTo>
                  <a:lnTo>
                    <a:pt x="1" y="50967"/>
                  </a:lnTo>
                  <a:cubicBezTo>
                    <a:pt x="1" y="68714"/>
                    <a:pt x="1684" y="73492"/>
                    <a:pt x="2852" y="73492"/>
                  </a:cubicBezTo>
                  <a:cubicBezTo>
                    <a:pt x="4054" y="73492"/>
                    <a:pt x="5187" y="69396"/>
                    <a:pt x="6080" y="64391"/>
                  </a:cubicBezTo>
                  <a:lnTo>
                    <a:pt x="6080" y="71899"/>
                  </a:lnTo>
                  <a:lnTo>
                    <a:pt x="8965" y="71899"/>
                  </a:lnTo>
                  <a:lnTo>
                    <a:pt x="8965" y="1"/>
                  </a:lnTo>
                  <a:lnTo>
                    <a:pt x="6080" y="1"/>
                  </a:lnTo>
                  <a:lnTo>
                    <a:pt x="6080" y="50284"/>
                  </a:lnTo>
                  <a:cubicBezTo>
                    <a:pt x="5565" y="54152"/>
                    <a:pt x="4878" y="58247"/>
                    <a:pt x="4054" y="58247"/>
                  </a:cubicBezTo>
                  <a:cubicBezTo>
                    <a:pt x="2817" y="58247"/>
                    <a:pt x="2886" y="49146"/>
                    <a:pt x="2886" y="43231"/>
                  </a:cubicBezTo>
                  <a:lnTo>
                    <a:pt x="288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1071600" y="591550"/>
              <a:ext cx="260200" cy="2463000"/>
            </a:xfrm>
            <a:custGeom>
              <a:pathLst>
                <a:path extrusionOk="0" h="98520" w="10408">
                  <a:moveTo>
                    <a:pt x="4740" y="13197"/>
                  </a:moveTo>
                  <a:cubicBezTo>
                    <a:pt x="5839" y="13197"/>
                    <a:pt x="6320" y="18885"/>
                    <a:pt x="6320" y="25256"/>
                  </a:cubicBezTo>
                  <a:cubicBezTo>
                    <a:pt x="6320" y="32082"/>
                    <a:pt x="5942" y="38680"/>
                    <a:pt x="4740" y="38680"/>
                  </a:cubicBezTo>
                  <a:cubicBezTo>
                    <a:pt x="3641" y="38680"/>
                    <a:pt x="3195" y="33220"/>
                    <a:pt x="3195" y="26849"/>
                  </a:cubicBezTo>
                  <a:cubicBezTo>
                    <a:pt x="3195" y="20023"/>
                    <a:pt x="3538" y="13197"/>
                    <a:pt x="4740" y="13197"/>
                  </a:cubicBezTo>
                  <a:close/>
                  <a:moveTo>
                    <a:pt x="2783" y="74630"/>
                  </a:moveTo>
                  <a:lnTo>
                    <a:pt x="5942" y="75995"/>
                  </a:lnTo>
                  <a:cubicBezTo>
                    <a:pt x="7660" y="76677"/>
                    <a:pt x="8038" y="76222"/>
                    <a:pt x="8038" y="79863"/>
                  </a:cubicBezTo>
                  <a:cubicBezTo>
                    <a:pt x="8038" y="85778"/>
                    <a:pt x="5530" y="86006"/>
                    <a:pt x="5049" y="86006"/>
                  </a:cubicBezTo>
                  <a:cubicBezTo>
                    <a:pt x="4362" y="86006"/>
                    <a:pt x="2336" y="85778"/>
                    <a:pt x="2336" y="78953"/>
                  </a:cubicBezTo>
                  <a:cubicBezTo>
                    <a:pt x="2336" y="76677"/>
                    <a:pt x="2508" y="75767"/>
                    <a:pt x="2783" y="74630"/>
                  </a:cubicBezTo>
                  <a:close/>
                  <a:moveTo>
                    <a:pt x="9377" y="1"/>
                  </a:moveTo>
                  <a:cubicBezTo>
                    <a:pt x="8518" y="1"/>
                    <a:pt x="8003" y="2276"/>
                    <a:pt x="7419" y="5916"/>
                  </a:cubicBezTo>
                  <a:cubicBezTo>
                    <a:pt x="6629" y="2731"/>
                    <a:pt x="5702" y="911"/>
                    <a:pt x="4740" y="911"/>
                  </a:cubicBezTo>
                  <a:cubicBezTo>
                    <a:pt x="2405" y="911"/>
                    <a:pt x="378" y="10239"/>
                    <a:pt x="378" y="26166"/>
                  </a:cubicBezTo>
                  <a:cubicBezTo>
                    <a:pt x="378" y="34357"/>
                    <a:pt x="928" y="40728"/>
                    <a:pt x="1718" y="45961"/>
                  </a:cubicBezTo>
                  <a:cubicBezTo>
                    <a:pt x="893" y="49602"/>
                    <a:pt x="310" y="53242"/>
                    <a:pt x="310" y="60295"/>
                  </a:cubicBezTo>
                  <a:cubicBezTo>
                    <a:pt x="310" y="64391"/>
                    <a:pt x="687" y="67121"/>
                    <a:pt x="1168" y="69396"/>
                  </a:cubicBezTo>
                  <a:cubicBezTo>
                    <a:pt x="516" y="71899"/>
                    <a:pt x="0" y="74857"/>
                    <a:pt x="0" y="80318"/>
                  </a:cubicBezTo>
                  <a:cubicBezTo>
                    <a:pt x="0" y="89646"/>
                    <a:pt x="1271" y="98520"/>
                    <a:pt x="5015" y="98520"/>
                  </a:cubicBezTo>
                  <a:cubicBezTo>
                    <a:pt x="9308" y="98520"/>
                    <a:pt x="10407" y="87143"/>
                    <a:pt x="10407" y="76450"/>
                  </a:cubicBezTo>
                  <a:cubicBezTo>
                    <a:pt x="10407" y="59467"/>
                    <a:pt x="7682" y="58643"/>
                    <a:pt x="5512" y="58643"/>
                  </a:cubicBezTo>
                  <a:cubicBezTo>
                    <a:pt x="5279" y="58643"/>
                    <a:pt x="5052" y="58652"/>
                    <a:pt x="4836" y="58652"/>
                  </a:cubicBezTo>
                  <a:cubicBezTo>
                    <a:pt x="3721" y="58652"/>
                    <a:pt x="2886" y="58399"/>
                    <a:pt x="2886" y="55290"/>
                  </a:cubicBezTo>
                  <a:cubicBezTo>
                    <a:pt x="2886" y="51877"/>
                    <a:pt x="3366" y="50739"/>
                    <a:pt x="3676" y="50739"/>
                  </a:cubicBezTo>
                  <a:lnTo>
                    <a:pt x="4740" y="51194"/>
                  </a:lnTo>
                  <a:cubicBezTo>
                    <a:pt x="7110" y="51194"/>
                    <a:pt x="9102" y="42093"/>
                    <a:pt x="9102" y="26166"/>
                  </a:cubicBezTo>
                  <a:cubicBezTo>
                    <a:pt x="9102" y="22071"/>
                    <a:pt x="8828" y="17748"/>
                    <a:pt x="8518" y="13880"/>
                  </a:cubicBezTo>
                  <a:cubicBezTo>
                    <a:pt x="8793" y="12970"/>
                    <a:pt x="8999" y="12287"/>
                    <a:pt x="9308" y="12287"/>
                  </a:cubicBezTo>
                  <a:cubicBezTo>
                    <a:pt x="9617" y="12287"/>
                    <a:pt x="9927" y="13197"/>
                    <a:pt x="10236" y="13880"/>
                  </a:cubicBezTo>
                  <a:lnTo>
                    <a:pt x="10236" y="683"/>
                  </a:lnTo>
                  <a:cubicBezTo>
                    <a:pt x="9961" y="228"/>
                    <a:pt x="9652" y="1"/>
                    <a:pt x="9377" y="1"/>
                  </a:cubicBez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1358400" y="-39825"/>
              <a:ext cx="223275" cy="2491425"/>
            </a:xfrm>
            <a:custGeom>
              <a:pathLst>
                <a:path extrusionOk="0" h="99657" w="8931">
                  <a:moveTo>
                    <a:pt x="0" y="0"/>
                  </a:moveTo>
                  <a:lnTo>
                    <a:pt x="0" y="99657"/>
                  </a:lnTo>
                  <a:lnTo>
                    <a:pt x="2851" y="99657"/>
                  </a:lnTo>
                  <a:lnTo>
                    <a:pt x="2851" y="49374"/>
                  </a:lnTo>
                  <a:cubicBezTo>
                    <a:pt x="3401" y="45506"/>
                    <a:pt x="4053" y="41410"/>
                    <a:pt x="4877" y="41410"/>
                  </a:cubicBezTo>
                  <a:cubicBezTo>
                    <a:pt x="6114" y="41410"/>
                    <a:pt x="6080" y="50511"/>
                    <a:pt x="6080" y="56427"/>
                  </a:cubicBezTo>
                  <a:lnTo>
                    <a:pt x="6080" y="99657"/>
                  </a:lnTo>
                  <a:lnTo>
                    <a:pt x="8930" y="99657"/>
                  </a:lnTo>
                  <a:lnTo>
                    <a:pt x="8930" y="48691"/>
                  </a:lnTo>
                  <a:cubicBezTo>
                    <a:pt x="8930" y="30944"/>
                    <a:pt x="7282" y="26166"/>
                    <a:pt x="6080" y="26166"/>
                  </a:cubicBezTo>
                  <a:cubicBezTo>
                    <a:pt x="4877" y="26166"/>
                    <a:pt x="3778" y="30261"/>
                    <a:pt x="2851" y="35267"/>
                  </a:cubicBezTo>
                  <a:lnTo>
                    <a:pt x="2851"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1607400" y="204750"/>
              <a:ext cx="160600" cy="2286675"/>
            </a:xfrm>
            <a:custGeom>
              <a:pathLst>
                <a:path extrusionOk="0" h="91467" w="6424">
                  <a:moveTo>
                    <a:pt x="1340" y="1"/>
                  </a:moveTo>
                  <a:lnTo>
                    <a:pt x="1340" y="17976"/>
                  </a:lnTo>
                  <a:lnTo>
                    <a:pt x="1" y="17976"/>
                  </a:lnTo>
                  <a:lnTo>
                    <a:pt x="1" y="33675"/>
                  </a:lnTo>
                  <a:lnTo>
                    <a:pt x="1340" y="33675"/>
                  </a:lnTo>
                  <a:lnTo>
                    <a:pt x="1340" y="69169"/>
                  </a:lnTo>
                  <a:cubicBezTo>
                    <a:pt x="1340" y="84641"/>
                    <a:pt x="2783" y="91467"/>
                    <a:pt x="4569" y="91467"/>
                  </a:cubicBezTo>
                  <a:cubicBezTo>
                    <a:pt x="5187" y="91467"/>
                    <a:pt x="5805" y="90329"/>
                    <a:pt x="6423" y="89191"/>
                  </a:cubicBezTo>
                  <a:lnTo>
                    <a:pt x="6423" y="74630"/>
                  </a:lnTo>
                  <a:cubicBezTo>
                    <a:pt x="6080" y="76222"/>
                    <a:pt x="5771" y="77360"/>
                    <a:pt x="5290" y="77360"/>
                  </a:cubicBezTo>
                  <a:cubicBezTo>
                    <a:pt x="4363" y="77360"/>
                    <a:pt x="4191" y="73720"/>
                    <a:pt x="4191" y="70307"/>
                  </a:cubicBezTo>
                  <a:lnTo>
                    <a:pt x="4191" y="33675"/>
                  </a:lnTo>
                  <a:lnTo>
                    <a:pt x="6423" y="33675"/>
                  </a:lnTo>
                  <a:lnTo>
                    <a:pt x="6423" y="17976"/>
                  </a:lnTo>
                  <a:lnTo>
                    <a:pt x="4191" y="17976"/>
                  </a:lnTo>
                  <a:lnTo>
                    <a:pt x="4191"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1777425" y="-39825"/>
              <a:ext cx="375250" cy="2491425"/>
            </a:xfrm>
            <a:custGeom>
              <a:pathLst>
                <a:path extrusionOk="0" h="99657" w="15010">
                  <a:moveTo>
                    <a:pt x="0" y="0"/>
                  </a:moveTo>
                  <a:lnTo>
                    <a:pt x="3160" y="99657"/>
                  </a:lnTo>
                  <a:lnTo>
                    <a:pt x="4706" y="99657"/>
                  </a:lnTo>
                  <a:lnTo>
                    <a:pt x="7419" y="17975"/>
                  </a:lnTo>
                  <a:lnTo>
                    <a:pt x="7454" y="17975"/>
                  </a:lnTo>
                  <a:lnTo>
                    <a:pt x="9995" y="99657"/>
                  </a:lnTo>
                  <a:lnTo>
                    <a:pt x="11575" y="99657"/>
                  </a:lnTo>
                  <a:lnTo>
                    <a:pt x="15010" y="0"/>
                  </a:lnTo>
                  <a:lnTo>
                    <a:pt x="13533" y="0"/>
                  </a:lnTo>
                  <a:lnTo>
                    <a:pt x="10854" y="80317"/>
                  </a:lnTo>
                  <a:lnTo>
                    <a:pt x="10819" y="80317"/>
                  </a:lnTo>
                  <a:lnTo>
                    <a:pt x="8243" y="0"/>
                  </a:lnTo>
                  <a:lnTo>
                    <a:pt x="6767" y="0"/>
                  </a:lnTo>
                  <a:lnTo>
                    <a:pt x="4053" y="80317"/>
                  </a:lnTo>
                  <a:lnTo>
                    <a:pt x="3985" y="8031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2136350" y="631375"/>
              <a:ext cx="213825" cy="1871425"/>
            </a:xfrm>
            <a:custGeom>
              <a:pathLst>
                <a:path extrusionOk="0" h="74857" w="8553">
                  <a:moveTo>
                    <a:pt x="4259" y="8419"/>
                  </a:moveTo>
                  <a:cubicBezTo>
                    <a:pt x="6595" y="8419"/>
                    <a:pt x="7041" y="25256"/>
                    <a:pt x="7041" y="37315"/>
                  </a:cubicBezTo>
                  <a:cubicBezTo>
                    <a:pt x="7041" y="49374"/>
                    <a:pt x="6595" y="66438"/>
                    <a:pt x="4259" y="66438"/>
                  </a:cubicBezTo>
                  <a:cubicBezTo>
                    <a:pt x="1958" y="66438"/>
                    <a:pt x="1511" y="49374"/>
                    <a:pt x="1511" y="37315"/>
                  </a:cubicBezTo>
                  <a:cubicBezTo>
                    <a:pt x="1511" y="25256"/>
                    <a:pt x="1958" y="8419"/>
                    <a:pt x="4259" y="8419"/>
                  </a:cubicBezTo>
                  <a:close/>
                  <a:moveTo>
                    <a:pt x="4259" y="0"/>
                  </a:moveTo>
                  <a:cubicBezTo>
                    <a:pt x="1889" y="0"/>
                    <a:pt x="0" y="10694"/>
                    <a:pt x="0" y="37315"/>
                  </a:cubicBezTo>
                  <a:cubicBezTo>
                    <a:pt x="0" y="63935"/>
                    <a:pt x="1889" y="74857"/>
                    <a:pt x="4259" y="74857"/>
                  </a:cubicBezTo>
                  <a:cubicBezTo>
                    <a:pt x="6663" y="74857"/>
                    <a:pt x="8552" y="63935"/>
                    <a:pt x="8552" y="37315"/>
                  </a:cubicBezTo>
                  <a:cubicBezTo>
                    <a:pt x="8552" y="10694"/>
                    <a:pt x="6663" y="0"/>
                    <a:pt x="4259" y="0"/>
                  </a:cubicBez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2380200" y="654125"/>
              <a:ext cx="127100" cy="1797475"/>
            </a:xfrm>
            <a:custGeom>
              <a:pathLst>
                <a:path extrusionOk="0" h="71899" w="5084">
                  <a:moveTo>
                    <a:pt x="4500" y="1"/>
                  </a:moveTo>
                  <a:cubicBezTo>
                    <a:pt x="2920" y="1"/>
                    <a:pt x="2130" y="7736"/>
                    <a:pt x="1546" y="16382"/>
                  </a:cubicBezTo>
                  <a:lnTo>
                    <a:pt x="1512" y="16382"/>
                  </a:lnTo>
                  <a:lnTo>
                    <a:pt x="1512" y="1138"/>
                  </a:lnTo>
                  <a:lnTo>
                    <a:pt x="1" y="1138"/>
                  </a:lnTo>
                  <a:lnTo>
                    <a:pt x="1" y="71899"/>
                  </a:lnTo>
                  <a:lnTo>
                    <a:pt x="1512" y="71899"/>
                  </a:lnTo>
                  <a:lnTo>
                    <a:pt x="1512" y="31627"/>
                  </a:lnTo>
                  <a:cubicBezTo>
                    <a:pt x="2061" y="21996"/>
                    <a:pt x="2975" y="8942"/>
                    <a:pt x="4740" y="8942"/>
                  </a:cubicBezTo>
                  <a:cubicBezTo>
                    <a:pt x="4851" y="8942"/>
                    <a:pt x="4966" y="8994"/>
                    <a:pt x="5084" y="9102"/>
                  </a:cubicBezTo>
                  <a:lnTo>
                    <a:pt x="508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a:off x="2538200" y="-39825"/>
              <a:ext cx="189775" cy="2491425"/>
            </a:xfrm>
            <a:custGeom>
              <a:pathLst>
                <a:path extrusionOk="0" h="99657" w="7591">
                  <a:moveTo>
                    <a:pt x="0" y="0"/>
                  </a:moveTo>
                  <a:lnTo>
                    <a:pt x="0" y="99657"/>
                  </a:lnTo>
                  <a:lnTo>
                    <a:pt x="1512" y="99657"/>
                  </a:lnTo>
                  <a:lnTo>
                    <a:pt x="1512" y="75312"/>
                  </a:lnTo>
                  <a:lnTo>
                    <a:pt x="3229" y="61205"/>
                  </a:lnTo>
                  <a:lnTo>
                    <a:pt x="5977" y="99657"/>
                  </a:lnTo>
                  <a:lnTo>
                    <a:pt x="7591" y="99657"/>
                  </a:lnTo>
                  <a:lnTo>
                    <a:pt x="4225" y="53014"/>
                  </a:lnTo>
                  <a:lnTo>
                    <a:pt x="7144" y="28896"/>
                  </a:lnTo>
                  <a:lnTo>
                    <a:pt x="5461" y="28896"/>
                  </a:lnTo>
                  <a:lnTo>
                    <a:pt x="1512" y="61660"/>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a:off x="2736550" y="631375"/>
              <a:ext cx="187200" cy="1871425"/>
            </a:xfrm>
            <a:custGeom>
              <a:pathLst>
                <a:path extrusionOk="0" h="74857" w="7488">
                  <a:moveTo>
                    <a:pt x="3710" y="0"/>
                  </a:moveTo>
                  <a:cubicBezTo>
                    <a:pt x="1958" y="0"/>
                    <a:pt x="447" y="7281"/>
                    <a:pt x="447" y="19568"/>
                  </a:cubicBezTo>
                  <a:cubicBezTo>
                    <a:pt x="447" y="45051"/>
                    <a:pt x="6080" y="36405"/>
                    <a:pt x="6080" y="54379"/>
                  </a:cubicBezTo>
                  <a:cubicBezTo>
                    <a:pt x="6080" y="62343"/>
                    <a:pt x="5084" y="66438"/>
                    <a:pt x="3985" y="66438"/>
                  </a:cubicBezTo>
                  <a:cubicBezTo>
                    <a:pt x="2714" y="66438"/>
                    <a:pt x="1786" y="62343"/>
                    <a:pt x="1203" y="55062"/>
                  </a:cubicBezTo>
                  <a:lnTo>
                    <a:pt x="0" y="60068"/>
                  </a:lnTo>
                  <a:cubicBezTo>
                    <a:pt x="859" y="69851"/>
                    <a:pt x="2267" y="74857"/>
                    <a:pt x="3985" y="74857"/>
                  </a:cubicBezTo>
                  <a:cubicBezTo>
                    <a:pt x="6011" y="74857"/>
                    <a:pt x="7488" y="66438"/>
                    <a:pt x="7488" y="52559"/>
                  </a:cubicBezTo>
                  <a:cubicBezTo>
                    <a:pt x="7488" y="28669"/>
                    <a:pt x="1855" y="36177"/>
                    <a:pt x="1855" y="18885"/>
                  </a:cubicBezTo>
                  <a:cubicBezTo>
                    <a:pt x="1855" y="11604"/>
                    <a:pt x="2782" y="8419"/>
                    <a:pt x="3778" y="8419"/>
                  </a:cubicBezTo>
                  <a:cubicBezTo>
                    <a:pt x="4912" y="8419"/>
                    <a:pt x="5633" y="11832"/>
                    <a:pt x="6217" y="17748"/>
                  </a:cubicBezTo>
                  <a:lnTo>
                    <a:pt x="7282" y="12287"/>
                  </a:lnTo>
                  <a:cubicBezTo>
                    <a:pt x="6458" y="4096"/>
                    <a:pt x="5221" y="0"/>
                    <a:pt x="3710" y="0"/>
                  </a:cubicBez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ng Form">
  <p:cSld name="CUSTOM_5">
    <p:spTree>
      <p:nvGrpSpPr>
        <p:cNvPr id="78" name="Shape 78"/>
        <p:cNvGrpSpPr/>
        <p:nvPr/>
      </p:nvGrpSpPr>
      <p:grpSpPr>
        <a:xfrm>
          <a:off x="0" y="0"/>
          <a:ext cx="0" cy="0"/>
          <a:chOff x="0" y="0"/>
          <a:chExt cx="0" cy="0"/>
        </a:xfrm>
      </p:grpSpPr>
      <p:sp>
        <p:nvSpPr>
          <p:cNvPr id="79" name="Shape 79"/>
          <p:cNvSpPr txBox="1"/>
          <p:nvPr>
            <p:ph type="title"/>
          </p:nvPr>
        </p:nvSpPr>
        <p:spPr>
          <a:xfrm>
            <a:off x="457200" y="205988"/>
            <a:ext cx="2391900" cy="460500"/>
          </a:xfrm>
          <a:prstGeom prst="rect">
            <a:avLst/>
          </a:prstGeom>
        </p:spPr>
        <p:txBody>
          <a:bodyPr anchorCtr="0" anchor="t" bIns="76200" lIns="76200" spcFirstLastPara="1" rIns="76200" wrap="square" tIns="7620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0" name="Shape 80"/>
          <p:cNvSpPr txBox="1"/>
          <p:nvPr>
            <p:ph idx="1" type="body"/>
          </p:nvPr>
        </p:nvSpPr>
        <p:spPr>
          <a:xfrm>
            <a:off x="3153510" y="205988"/>
            <a:ext cx="5454600" cy="3725700"/>
          </a:xfrm>
          <a:prstGeom prst="rect">
            <a:avLst/>
          </a:prstGeom>
        </p:spPr>
        <p:txBody>
          <a:bodyPr anchorCtr="0" anchor="t" bIns="76200" lIns="76200" spcFirstLastPara="1" rIns="76200" wrap="square" tIns="76200"/>
          <a:lstStyle>
            <a:lvl1pPr indent="-342900" lvl="0" marL="457200" rtl="0">
              <a:lnSpc>
                <a:spcPct val="100000"/>
              </a:lnSpc>
              <a:spcBef>
                <a:spcPts val="500"/>
              </a:spcBef>
              <a:spcAft>
                <a:spcPts val="0"/>
              </a:spcAft>
              <a:buSzPts val="1800"/>
              <a:buChar char="●"/>
              <a:defRPr/>
            </a:lvl1pPr>
            <a:lvl2pPr indent="-317500" lvl="1" marL="914400" rtl="0">
              <a:spcBef>
                <a:spcPts val="1000"/>
              </a:spcBef>
              <a:spcAft>
                <a:spcPts val="0"/>
              </a:spcAft>
              <a:buSzPts val="1400"/>
              <a:buChar char="○"/>
              <a:defRPr/>
            </a:lvl2pPr>
            <a:lvl3pPr indent="-317500" lvl="2" marL="1371600" rtl="0">
              <a:spcBef>
                <a:spcPts val="1000"/>
              </a:spcBef>
              <a:spcAft>
                <a:spcPts val="0"/>
              </a:spcAft>
              <a:buSzPts val="1400"/>
              <a:buChar char="■"/>
              <a:defRPr/>
            </a:lvl3pPr>
            <a:lvl4pPr indent="-317500" lvl="3" marL="1828800" rtl="0">
              <a:spcBef>
                <a:spcPts val="1000"/>
              </a:spcBef>
              <a:spcAft>
                <a:spcPts val="0"/>
              </a:spcAft>
              <a:buSzPts val="1400"/>
              <a:buChar char="●"/>
              <a:defRPr/>
            </a:lvl4pPr>
            <a:lvl5pPr indent="-304800" lvl="4" marL="2286000" rtl="0">
              <a:spcBef>
                <a:spcPts val="1000"/>
              </a:spcBef>
              <a:spcAft>
                <a:spcPts val="0"/>
              </a:spcAft>
              <a:buSzPts val="1200"/>
              <a:buChar char="○"/>
              <a:defRPr/>
            </a:lvl5pPr>
            <a:lvl6pPr indent="-292100" lvl="5" marL="2743200" rtl="0">
              <a:spcBef>
                <a:spcPts val="1000"/>
              </a:spcBef>
              <a:spcAft>
                <a:spcPts val="0"/>
              </a:spcAft>
              <a:buSzPts val="1000"/>
              <a:buChar char="■"/>
              <a:defRPr/>
            </a:lvl6pPr>
            <a:lvl7pPr indent="-292100" lvl="6" marL="3200400" rtl="0">
              <a:spcBef>
                <a:spcPts val="1000"/>
              </a:spcBef>
              <a:spcAft>
                <a:spcPts val="0"/>
              </a:spcAft>
              <a:buSzPts val="1000"/>
              <a:buChar char="●"/>
              <a:defRPr/>
            </a:lvl7pPr>
            <a:lvl8pPr indent="-292100" lvl="7" marL="3657600" rtl="0">
              <a:spcBef>
                <a:spcPts val="1000"/>
              </a:spcBef>
              <a:spcAft>
                <a:spcPts val="0"/>
              </a:spcAft>
              <a:buSzPts val="1000"/>
              <a:buChar char="○"/>
              <a:defRPr/>
            </a:lvl8pPr>
            <a:lvl9pPr indent="-292100" lvl="8" marL="4114800" rtl="0">
              <a:spcBef>
                <a:spcPts val="1000"/>
              </a:spcBef>
              <a:spcAft>
                <a:spcPts val="1000"/>
              </a:spcAft>
              <a:buSzPts val="10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6">
    <p:spTree>
      <p:nvGrpSpPr>
        <p:cNvPr id="81" name="Shape 81"/>
        <p:cNvGrpSpPr/>
        <p:nvPr/>
      </p:nvGrpSpPr>
      <p:grpSpPr>
        <a:xfrm>
          <a:off x="0" y="0"/>
          <a:ext cx="0" cy="0"/>
          <a:chOff x="0" y="0"/>
          <a:chExt cx="0" cy="0"/>
        </a:xfrm>
      </p:grpSpPr>
      <p:sp>
        <p:nvSpPr>
          <p:cNvPr id="82" name="Shape 82"/>
          <p:cNvSpPr txBox="1"/>
          <p:nvPr>
            <p:ph idx="1" type="body"/>
          </p:nvPr>
        </p:nvSpPr>
        <p:spPr>
          <a:xfrm>
            <a:off x="1424550" y="1708830"/>
            <a:ext cx="6294900" cy="1725900"/>
          </a:xfrm>
          <a:prstGeom prst="rect">
            <a:avLst/>
          </a:prstGeom>
        </p:spPr>
        <p:txBody>
          <a:bodyPr anchorCtr="0" anchor="ctr" bIns="76200" lIns="76200" spcFirstLastPara="1" rIns="76200" wrap="square" tIns="76200"/>
          <a:lstStyle>
            <a:lvl1pPr indent="-342900" lvl="0" marL="457200" rtl="0" algn="ctr">
              <a:spcBef>
                <a:spcPts val="500"/>
              </a:spcBef>
              <a:spcAft>
                <a:spcPts val="0"/>
              </a:spcAft>
              <a:buClr>
                <a:srgbClr val="B7B7B7"/>
              </a:buClr>
              <a:buSzPts val="1800"/>
              <a:buChar char="●"/>
              <a:defRPr i="1">
                <a:solidFill>
                  <a:srgbClr val="B7B7B7"/>
                </a:solidFill>
              </a:defRPr>
            </a:lvl1pPr>
            <a:lvl2pPr indent="-317500" lvl="1" marL="914400" rtl="0" algn="ctr">
              <a:spcBef>
                <a:spcPts val="1000"/>
              </a:spcBef>
              <a:spcAft>
                <a:spcPts val="0"/>
              </a:spcAft>
              <a:buClr>
                <a:srgbClr val="B7B7B7"/>
              </a:buClr>
              <a:buSzPts val="1400"/>
              <a:buChar char="○"/>
              <a:defRPr i="1">
                <a:solidFill>
                  <a:srgbClr val="B7B7B7"/>
                </a:solidFill>
              </a:defRPr>
            </a:lvl2pPr>
            <a:lvl3pPr indent="-317500" lvl="2" marL="1371600" rtl="0" algn="ctr">
              <a:spcBef>
                <a:spcPts val="1000"/>
              </a:spcBef>
              <a:spcAft>
                <a:spcPts val="0"/>
              </a:spcAft>
              <a:buClr>
                <a:srgbClr val="B7B7B7"/>
              </a:buClr>
              <a:buSzPts val="1400"/>
              <a:buChar char="■"/>
              <a:defRPr i="1">
                <a:solidFill>
                  <a:srgbClr val="B7B7B7"/>
                </a:solidFill>
              </a:defRPr>
            </a:lvl3pPr>
            <a:lvl4pPr indent="-317500" lvl="3" marL="1828800" rtl="0" algn="ctr">
              <a:spcBef>
                <a:spcPts val="1000"/>
              </a:spcBef>
              <a:spcAft>
                <a:spcPts val="0"/>
              </a:spcAft>
              <a:buClr>
                <a:srgbClr val="B7B7B7"/>
              </a:buClr>
              <a:buSzPts val="1400"/>
              <a:buChar char="●"/>
              <a:defRPr i="1">
                <a:solidFill>
                  <a:srgbClr val="B7B7B7"/>
                </a:solidFill>
              </a:defRPr>
            </a:lvl4pPr>
            <a:lvl5pPr indent="-304800" lvl="4" marL="2286000" rtl="0" algn="ctr">
              <a:spcBef>
                <a:spcPts val="1000"/>
              </a:spcBef>
              <a:spcAft>
                <a:spcPts val="0"/>
              </a:spcAft>
              <a:buClr>
                <a:srgbClr val="B7B7B7"/>
              </a:buClr>
              <a:buSzPts val="1200"/>
              <a:buChar char="○"/>
              <a:defRPr i="1">
                <a:solidFill>
                  <a:srgbClr val="B7B7B7"/>
                </a:solidFill>
              </a:defRPr>
            </a:lvl5pPr>
            <a:lvl6pPr indent="-292100" lvl="5" marL="2743200" rtl="0" algn="ctr">
              <a:spcBef>
                <a:spcPts val="1000"/>
              </a:spcBef>
              <a:spcAft>
                <a:spcPts val="0"/>
              </a:spcAft>
              <a:buClr>
                <a:srgbClr val="B7B7B7"/>
              </a:buClr>
              <a:buSzPts val="1000"/>
              <a:buChar char="■"/>
              <a:defRPr i="1">
                <a:solidFill>
                  <a:srgbClr val="B7B7B7"/>
                </a:solidFill>
              </a:defRPr>
            </a:lvl6pPr>
            <a:lvl7pPr indent="-292100" lvl="6" marL="3200400" rtl="0" algn="ctr">
              <a:spcBef>
                <a:spcPts val="1000"/>
              </a:spcBef>
              <a:spcAft>
                <a:spcPts val="0"/>
              </a:spcAft>
              <a:buClr>
                <a:srgbClr val="B7B7B7"/>
              </a:buClr>
              <a:buSzPts val="1000"/>
              <a:buChar char="●"/>
              <a:defRPr i="1">
                <a:solidFill>
                  <a:srgbClr val="B7B7B7"/>
                </a:solidFill>
              </a:defRPr>
            </a:lvl7pPr>
            <a:lvl8pPr indent="-292100" lvl="7" marL="3657600" rtl="0" algn="ctr">
              <a:spcBef>
                <a:spcPts val="1000"/>
              </a:spcBef>
              <a:spcAft>
                <a:spcPts val="0"/>
              </a:spcAft>
              <a:buClr>
                <a:srgbClr val="B7B7B7"/>
              </a:buClr>
              <a:buSzPts val="1000"/>
              <a:buChar char="○"/>
              <a:defRPr i="1">
                <a:solidFill>
                  <a:srgbClr val="B7B7B7"/>
                </a:solidFill>
              </a:defRPr>
            </a:lvl8pPr>
            <a:lvl9pPr indent="-292100" lvl="8" marL="4114800" rtl="0" algn="ctr">
              <a:spcBef>
                <a:spcPts val="1000"/>
              </a:spcBef>
              <a:spcAft>
                <a:spcPts val="1000"/>
              </a:spcAft>
              <a:buClr>
                <a:srgbClr val="B7B7B7"/>
              </a:buClr>
              <a:buSzPts val="1000"/>
              <a:buChar char="■"/>
              <a:defRPr i="1">
                <a:solidFill>
                  <a:srgbClr val="B7B7B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Title">
  <p:cSld name="CUSTOM_7">
    <p:spTree>
      <p:nvGrpSpPr>
        <p:cNvPr id="83" name="Shape 83"/>
        <p:cNvGrpSpPr/>
        <p:nvPr/>
      </p:nvGrpSpPr>
      <p:grpSpPr>
        <a:xfrm>
          <a:off x="0" y="0"/>
          <a:ext cx="0" cy="0"/>
          <a:chOff x="0" y="0"/>
          <a:chExt cx="0" cy="0"/>
        </a:xfrm>
      </p:grpSpPr>
      <p:sp>
        <p:nvSpPr>
          <p:cNvPr id="84" name="Shape 84"/>
          <p:cNvSpPr txBox="1"/>
          <p:nvPr>
            <p:ph type="title"/>
          </p:nvPr>
        </p:nvSpPr>
        <p:spPr>
          <a:xfrm>
            <a:off x="1777710" y="278606"/>
            <a:ext cx="5588700" cy="853800"/>
          </a:xfrm>
          <a:prstGeom prst="rect">
            <a:avLst/>
          </a:prstGeom>
        </p:spPr>
        <p:txBody>
          <a:bodyPr anchorCtr="0" anchor="ctr" bIns="76200" lIns="76200" spcFirstLastPara="1" rIns="76200" wrap="square" tIns="76200"/>
          <a:lstStyle>
            <a:lvl1pPr lvl="0" rtl="0" algn="ctr">
              <a:spcBef>
                <a:spcPts val="0"/>
              </a:spcBef>
              <a:spcAft>
                <a:spcPts val="0"/>
              </a:spcAft>
              <a:buNone/>
              <a:defRPr sz="30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85" name="Shape 85"/>
          <p:cNvCxnSpPr>
            <a:stCxn id="25" idx="0"/>
            <a:endCxn id="25" idx="0"/>
          </p:cNvCxnSpPr>
          <p:nvPr/>
        </p:nvCxnSpPr>
        <p:spPr>
          <a:xfrm>
            <a:off x="1826490" y="237420"/>
            <a:ext cx="5491200" cy="0"/>
          </a:xfrm>
          <a:prstGeom prst="straightConnector1">
            <a:avLst/>
          </a:prstGeom>
          <a:noFill/>
          <a:ln cap="flat" cmpd="sng" w="19050">
            <a:solidFill>
              <a:schemeClr val="dk2"/>
            </a:solidFill>
            <a:prstDash val="solid"/>
            <a:round/>
            <a:headEnd len="lg" w="lg" type="none"/>
            <a:tailEnd len="lg" w="lg" type="none"/>
          </a:ln>
        </p:spPr>
      </p:cxnSp>
      <p:cxnSp>
        <p:nvCxnSpPr>
          <p:cNvPr id="86" name="Shape 86"/>
          <p:cNvCxnSpPr>
            <a:stCxn id="25" idx="0"/>
            <a:endCxn id="25" idx="0"/>
          </p:cNvCxnSpPr>
          <p:nvPr/>
        </p:nvCxnSpPr>
        <p:spPr>
          <a:xfrm>
            <a:off x="1826460" y="1178196"/>
            <a:ext cx="54912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88"/>
            <a:ext cx="8229600" cy="460500"/>
          </a:xfrm>
          <a:prstGeom prst="rect">
            <a:avLst/>
          </a:prstGeom>
          <a:noFill/>
          <a:ln>
            <a:noFill/>
          </a:ln>
        </p:spPr>
        <p:txBody>
          <a:bodyPr anchorCtr="0" anchor="t" bIns="76200" lIns="76200" spcFirstLastPara="1" rIns="76200" wrap="square" tIns="76200"/>
          <a:lstStyle>
            <a:lvl1pPr lvl="0" rtl="0">
              <a:spcBef>
                <a:spcPts val="0"/>
              </a:spcBef>
              <a:spcAft>
                <a:spcPts val="0"/>
              </a:spcAft>
              <a:buClr>
                <a:srgbClr val="F58A33"/>
              </a:buClr>
              <a:buSzPts val="2400"/>
              <a:buFont typeface="Open Sans"/>
              <a:buNone/>
              <a:defRPr b="1" sz="2400">
                <a:solidFill>
                  <a:srgbClr val="F58A33"/>
                </a:solidFill>
                <a:latin typeface="Open Sans"/>
                <a:ea typeface="Open Sans"/>
                <a:cs typeface="Open Sans"/>
                <a:sym typeface="Open Sans"/>
              </a:defRPr>
            </a:lvl1pPr>
            <a:lvl2pPr lvl="1" rtl="0">
              <a:spcBef>
                <a:spcPts val="0"/>
              </a:spcBef>
              <a:spcAft>
                <a:spcPts val="0"/>
              </a:spcAft>
              <a:buClr>
                <a:srgbClr val="F58A33"/>
              </a:buClr>
              <a:buSzPts val="3000"/>
              <a:buNone/>
              <a:defRPr b="1" sz="3000">
                <a:solidFill>
                  <a:srgbClr val="F58A33"/>
                </a:solidFill>
              </a:defRPr>
            </a:lvl2pPr>
            <a:lvl3pPr lvl="2" rtl="0">
              <a:spcBef>
                <a:spcPts val="0"/>
              </a:spcBef>
              <a:spcAft>
                <a:spcPts val="0"/>
              </a:spcAft>
              <a:buClr>
                <a:srgbClr val="F58A33"/>
              </a:buClr>
              <a:buSzPts val="3000"/>
              <a:buNone/>
              <a:defRPr b="1" sz="3000">
                <a:solidFill>
                  <a:srgbClr val="F58A33"/>
                </a:solidFill>
              </a:defRPr>
            </a:lvl3pPr>
            <a:lvl4pPr lvl="3" rtl="0">
              <a:spcBef>
                <a:spcPts val="0"/>
              </a:spcBef>
              <a:spcAft>
                <a:spcPts val="0"/>
              </a:spcAft>
              <a:buClr>
                <a:srgbClr val="F58A33"/>
              </a:buClr>
              <a:buSzPts val="3000"/>
              <a:buNone/>
              <a:defRPr b="1" sz="3000">
                <a:solidFill>
                  <a:srgbClr val="F58A33"/>
                </a:solidFill>
              </a:defRPr>
            </a:lvl4pPr>
            <a:lvl5pPr lvl="4" rtl="0">
              <a:spcBef>
                <a:spcPts val="0"/>
              </a:spcBef>
              <a:spcAft>
                <a:spcPts val="0"/>
              </a:spcAft>
              <a:buClr>
                <a:srgbClr val="F58A33"/>
              </a:buClr>
              <a:buSzPts val="3000"/>
              <a:buNone/>
              <a:defRPr b="1" sz="3000">
                <a:solidFill>
                  <a:srgbClr val="F58A33"/>
                </a:solidFill>
              </a:defRPr>
            </a:lvl5pPr>
            <a:lvl6pPr lvl="5" rtl="0">
              <a:spcBef>
                <a:spcPts val="0"/>
              </a:spcBef>
              <a:spcAft>
                <a:spcPts val="0"/>
              </a:spcAft>
              <a:buClr>
                <a:srgbClr val="F58A33"/>
              </a:buClr>
              <a:buSzPts val="3000"/>
              <a:buNone/>
              <a:defRPr b="1" sz="3000">
                <a:solidFill>
                  <a:srgbClr val="F58A33"/>
                </a:solidFill>
              </a:defRPr>
            </a:lvl6pPr>
            <a:lvl7pPr lvl="6" rtl="0">
              <a:spcBef>
                <a:spcPts val="0"/>
              </a:spcBef>
              <a:spcAft>
                <a:spcPts val="0"/>
              </a:spcAft>
              <a:buClr>
                <a:srgbClr val="F58A33"/>
              </a:buClr>
              <a:buSzPts val="3000"/>
              <a:buNone/>
              <a:defRPr b="1" sz="3000">
                <a:solidFill>
                  <a:srgbClr val="F58A33"/>
                </a:solidFill>
              </a:defRPr>
            </a:lvl7pPr>
            <a:lvl8pPr lvl="7" rtl="0">
              <a:spcBef>
                <a:spcPts val="0"/>
              </a:spcBef>
              <a:spcAft>
                <a:spcPts val="0"/>
              </a:spcAft>
              <a:buClr>
                <a:srgbClr val="F58A33"/>
              </a:buClr>
              <a:buSzPts val="3000"/>
              <a:buNone/>
              <a:defRPr b="1" sz="3000">
                <a:solidFill>
                  <a:srgbClr val="F58A33"/>
                </a:solidFill>
              </a:defRPr>
            </a:lvl8pPr>
            <a:lvl9pPr lvl="8" rtl="0">
              <a:spcBef>
                <a:spcPts val="0"/>
              </a:spcBef>
              <a:spcAft>
                <a:spcPts val="0"/>
              </a:spcAft>
              <a:buClr>
                <a:srgbClr val="F58A33"/>
              </a:buClr>
              <a:buSzPts val="3000"/>
              <a:buNone/>
              <a:defRPr b="1" sz="3000">
                <a:solidFill>
                  <a:srgbClr val="F58A33"/>
                </a:solidFill>
              </a:defRPr>
            </a:lvl9pPr>
          </a:lstStyle>
          <a:p/>
        </p:txBody>
      </p:sp>
      <p:sp>
        <p:nvSpPr>
          <p:cNvPr id="7" name="Shape 7"/>
          <p:cNvSpPr txBox="1"/>
          <p:nvPr>
            <p:ph idx="1" type="body"/>
          </p:nvPr>
        </p:nvSpPr>
        <p:spPr>
          <a:xfrm>
            <a:off x="457200" y="762885"/>
            <a:ext cx="8229600" cy="3725700"/>
          </a:xfrm>
          <a:prstGeom prst="rect">
            <a:avLst/>
          </a:prstGeom>
          <a:noFill/>
          <a:ln>
            <a:noFill/>
          </a:ln>
        </p:spPr>
        <p:txBody>
          <a:bodyPr anchorCtr="0" anchor="t" bIns="76200" lIns="76200" spcFirstLastPara="1" rIns="76200" wrap="square" tIns="76200"/>
          <a:lstStyle>
            <a:lvl1pPr indent="-342900" lvl="0" marL="457200" rtl="0">
              <a:lnSpc>
                <a:spcPct val="100000"/>
              </a:lnSpc>
              <a:spcBef>
                <a:spcPts val="50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00000"/>
              </a:lnSpc>
              <a:spcBef>
                <a:spcPts val="10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00000"/>
              </a:lnSpc>
              <a:spcBef>
                <a:spcPts val="10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00000"/>
              </a:lnSpc>
              <a:spcBef>
                <a:spcPts val="10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04800" lvl="4" marL="2286000" rtl="0">
              <a:lnSpc>
                <a:spcPct val="100000"/>
              </a:lnSpc>
              <a:spcBef>
                <a:spcPts val="10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292100" lvl="5" marL="2743200" rtl="0">
              <a:lnSpc>
                <a:spcPct val="100000"/>
              </a:lnSpc>
              <a:spcBef>
                <a:spcPts val="1000"/>
              </a:spcBef>
              <a:spcAft>
                <a:spcPts val="0"/>
              </a:spcAft>
              <a:buClr>
                <a:schemeClr val="dk1"/>
              </a:buClr>
              <a:buSzPts val="1000"/>
              <a:buFont typeface="Open Sans"/>
              <a:buChar char="■"/>
              <a:defRPr sz="1000">
                <a:solidFill>
                  <a:schemeClr val="dk1"/>
                </a:solidFill>
                <a:latin typeface="Open Sans"/>
                <a:ea typeface="Open Sans"/>
                <a:cs typeface="Open Sans"/>
                <a:sym typeface="Open Sans"/>
              </a:defRPr>
            </a:lvl6pPr>
            <a:lvl7pPr indent="-292100" lvl="6" marL="3200400" rtl="0">
              <a:lnSpc>
                <a:spcPct val="100000"/>
              </a:lnSpc>
              <a:spcBef>
                <a:spcPts val="1000"/>
              </a:spcBef>
              <a:spcAft>
                <a:spcPts val="0"/>
              </a:spcAft>
              <a:buClr>
                <a:schemeClr val="dk1"/>
              </a:buClr>
              <a:buSzPts val="1000"/>
              <a:buFont typeface="Open Sans"/>
              <a:buChar char="●"/>
              <a:defRPr sz="1000">
                <a:solidFill>
                  <a:schemeClr val="dk1"/>
                </a:solidFill>
                <a:latin typeface="Open Sans"/>
                <a:ea typeface="Open Sans"/>
                <a:cs typeface="Open Sans"/>
                <a:sym typeface="Open Sans"/>
              </a:defRPr>
            </a:lvl7pPr>
            <a:lvl8pPr indent="-292100" lvl="7" marL="3657600" rtl="0">
              <a:lnSpc>
                <a:spcPct val="100000"/>
              </a:lnSpc>
              <a:spcBef>
                <a:spcPts val="1000"/>
              </a:spcBef>
              <a:spcAft>
                <a:spcPts val="0"/>
              </a:spcAft>
              <a:buClr>
                <a:schemeClr val="dk1"/>
              </a:buClr>
              <a:buSzPts val="1000"/>
              <a:buFont typeface="Open Sans"/>
              <a:buChar char="○"/>
              <a:defRPr sz="1000">
                <a:solidFill>
                  <a:schemeClr val="dk1"/>
                </a:solidFill>
                <a:latin typeface="Open Sans"/>
                <a:ea typeface="Open Sans"/>
                <a:cs typeface="Open Sans"/>
                <a:sym typeface="Open Sans"/>
              </a:defRPr>
            </a:lvl8pPr>
            <a:lvl9pPr indent="-292100" lvl="8" marL="4114800" rtl="0">
              <a:lnSpc>
                <a:spcPct val="100000"/>
              </a:lnSpc>
              <a:spcBef>
                <a:spcPts val="1000"/>
              </a:spcBef>
              <a:spcAft>
                <a:spcPts val="1000"/>
              </a:spcAft>
              <a:buClr>
                <a:schemeClr val="dk1"/>
              </a:buClr>
              <a:buSzPts val="1000"/>
              <a:buFont typeface="Open Sans"/>
              <a:buChar char="■"/>
              <a:defRPr sz="10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hyperlink" Target="https://dreamstw.herokuapp.com/dream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hyperlink" Target="https://api.hitbtc.com/api/2/public/ticker/DOGEBTC"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hyperlink" Target="https://api.hitbtc.com/api/2/public/ticker/DOGEBTC" TargetMode="Externa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2.png"/><Relationship Id="rId7"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101619"/>
            <a:ext cx="8229600" cy="1363200"/>
          </a:xfrm>
          <a:prstGeom prst="rect">
            <a:avLst/>
          </a:prstGeom>
        </p:spPr>
        <p:txBody>
          <a:bodyPr anchorCtr="0" anchor="ctr" bIns="76200" lIns="76200" spcFirstLastPara="1" rIns="76200" wrap="square" tIns="76200">
            <a:noAutofit/>
          </a:bodyPr>
          <a:lstStyle/>
          <a:p>
            <a:pPr indent="0" lvl="0" marL="0">
              <a:spcBef>
                <a:spcPts val="0"/>
              </a:spcBef>
              <a:spcAft>
                <a:spcPts val="0"/>
              </a:spcAft>
              <a:buNone/>
            </a:pPr>
            <a:r>
              <a:rPr lang="en"/>
              <a:t>Increase Automation to R</a:t>
            </a:r>
            <a:r>
              <a:rPr lang="en"/>
              <a:t>E</a:t>
            </a:r>
            <a:r>
              <a:rPr lang="en"/>
              <a:t>ST</a:t>
            </a:r>
            <a:endParaRPr/>
          </a:p>
        </p:txBody>
      </p:sp>
      <p:sp>
        <p:nvSpPr>
          <p:cNvPr id="115" name="Shape 115"/>
          <p:cNvSpPr txBox="1"/>
          <p:nvPr>
            <p:ph idx="2" type="subTitle"/>
          </p:nvPr>
        </p:nvSpPr>
        <p:spPr>
          <a:xfrm>
            <a:off x="3127175" y="1449325"/>
            <a:ext cx="2964300" cy="348600"/>
          </a:xfrm>
          <a:prstGeom prst="rect">
            <a:avLst/>
          </a:prstGeom>
        </p:spPr>
        <p:txBody>
          <a:bodyPr anchorCtr="0" anchor="ctr" bIns="76200" lIns="76200" spcFirstLastPara="1" rIns="76200" wrap="square" tIns="76200">
            <a:noAutofit/>
          </a:bodyPr>
          <a:lstStyle/>
          <a:p>
            <a:pPr indent="0" lvl="0" marL="0">
              <a:spcBef>
                <a:spcPts val="500"/>
              </a:spcBef>
              <a:spcAft>
                <a:spcPts val="1000"/>
              </a:spcAft>
              <a:buNone/>
            </a:pPr>
            <a:r>
              <a:rPr lang="en" sz="1500"/>
              <a:t>Understanding Web Services and how to test them</a:t>
            </a:r>
            <a:endParaRPr sz="1500"/>
          </a:p>
        </p:txBody>
      </p:sp>
      <p:sp>
        <p:nvSpPr>
          <p:cNvPr id="116" name="Shape 116"/>
          <p:cNvSpPr txBox="1"/>
          <p:nvPr>
            <p:ph idx="1" type="body"/>
          </p:nvPr>
        </p:nvSpPr>
        <p:spPr>
          <a:xfrm>
            <a:off x="1966320" y="3597390"/>
            <a:ext cx="5211300" cy="1363200"/>
          </a:xfrm>
          <a:prstGeom prst="rect">
            <a:avLst/>
          </a:prstGeom>
        </p:spPr>
        <p:txBody>
          <a:bodyPr anchorCtr="0" anchor="t" bIns="76200" lIns="76200" spcFirstLastPara="1" rIns="76200" wrap="square" tIns="76200">
            <a:noAutofit/>
          </a:bodyPr>
          <a:lstStyle/>
          <a:p>
            <a:pPr indent="0" lvl="0" marL="0">
              <a:spcBef>
                <a:spcPts val="500"/>
              </a:spcBef>
              <a:spcAft>
                <a:spcPts val="0"/>
              </a:spcAft>
              <a:buNone/>
            </a:pPr>
            <a:r>
              <a:rPr lang="en"/>
              <a:t>Shiva..</a:t>
            </a:r>
            <a:endParaRPr/>
          </a:p>
          <a:p>
            <a:pPr indent="0" lvl="0" marL="0">
              <a:spcBef>
                <a:spcPts val="1000"/>
              </a:spcBef>
              <a:spcAft>
                <a:spcPts val="10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None/>
            </a:pPr>
            <a:r>
              <a:rPr lang="en"/>
              <a:t>Statelessness</a:t>
            </a:r>
            <a:endParaRPr/>
          </a:p>
        </p:txBody>
      </p:sp>
      <p:sp>
        <p:nvSpPr>
          <p:cNvPr id="191" name="Shape 191"/>
          <p:cNvSpPr txBox="1"/>
          <p:nvPr/>
        </p:nvSpPr>
        <p:spPr>
          <a:xfrm>
            <a:off x="1777700" y="1569200"/>
            <a:ext cx="5588700" cy="320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rtl="0">
              <a:spcBef>
                <a:spcPts val="0"/>
              </a:spcBef>
              <a:spcAft>
                <a:spcPts val="0"/>
              </a:spcAft>
              <a:buNone/>
            </a:pPr>
            <a:r>
              <a:t/>
            </a:r>
            <a:endParaRPr/>
          </a:p>
        </p:txBody>
      </p:sp>
      <p:pic>
        <p:nvPicPr>
          <p:cNvPr id="192" name="Shape 192"/>
          <p:cNvPicPr preferRelativeResize="0"/>
          <p:nvPr/>
        </p:nvPicPr>
        <p:blipFill>
          <a:blip r:embed="rId3">
            <a:alphaModFix/>
          </a:blip>
          <a:stretch>
            <a:fillRect/>
          </a:stretch>
        </p:blipFill>
        <p:spPr>
          <a:xfrm>
            <a:off x="2785600" y="3738525"/>
            <a:ext cx="1499826" cy="1499824"/>
          </a:xfrm>
          <a:prstGeom prst="rect">
            <a:avLst/>
          </a:prstGeom>
          <a:noFill/>
          <a:ln>
            <a:noFill/>
          </a:ln>
        </p:spPr>
      </p:pic>
      <p:pic>
        <p:nvPicPr>
          <p:cNvPr id="193" name="Shape 193"/>
          <p:cNvPicPr preferRelativeResize="0"/>
          <p:nvPr/>
        </p:nvPicPr>
        <p:blipFill>
          <a:blip r:embed="rId3">
            <a:alphaModFix/>
          </a:blip>
          <a:stretch>
            <a:fillRect/>
          </a:stretch>
        </p:blipFill>
        <p:spPr>
          <a:xfrm>
            <a:off x="4496400" y="3738525"/>
            <a:ext cx="1499826" cy="1499824"/>
          </a:xfrm>
          <a:prstGeom prst="rect">
            <a:avLst/>
          </a:prstGeom>
          <a:noFill/>
          <a:ln>
            <a:noFill/>
          </a:ln>
        </p:spPr>
      </p:pic>
      <p:pic>
        <p:nvPicPr>
          <p:cNvPr id="194" name="Shape 194"/>
          <p:cNvPicPr preferRelativeResize="0"/>
          <p:nvPr/>
        </p:nvPicPr>
        <p:blipFill>
          <a:blip r:embed="rId4">
            <a:alphaModFix/>
          </a:blip>
          <a:stretch>
            <a:fillRect/>
          </a:stretch>
        </p:blipFill>
        <p:spPr>
          <a:xfrm>
            <a:off x="3725225" y="1103750"/>
            <a:ext cx="1499826" cy="1499824"/>
          </a:xfrm>
          <a:prstGeom prst="rect">
            <a:avLst/>
          </a:prstGeom>
          <a:noFill/>
          <a:ln>
            <a:noFill/>
          </a:ln>
        </p:spPr>
      </p:pic>
      <p:sp>
        <p:nvSpPr>
          <p:cNvPr id="195" name="Shape 195"/>
          <p:cNvSpPr/>
          <p:nvPr/>
        </p:nvSpPr>
        <p:spPr>
          <a:xfrm>
            <a:off x="3247475" y="2936450"/>
            <a:ext cx="2376000" cy="4692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txBox="1"/>
          <p:nvPr/>
        </p:nvSpPr>
        <p:spPr>
          <a:xfrm>
            <a:off x="3919550" y="1570700"/>
            <a:ext cx="1305300" cy="46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58A33"/>
                </a:solidFill>
                <a:latin typeface="Verdana"/>
                <a:ea typeface="Verdana"/>
                <a:cs typeface="Verdana"/>
                <a:sym typeface="Verdana"/>
              </a:rPr>
              <a:t>Client</a:t>
            </a:r>
            <a:endParaRPr sz="2400">
              <a:solidFill>
                <a:srgbClr val="F58A33"/>
              </a:solidFill>
              <a:latin typeface="Verdana"/>
              <a:ea typeface="Verdana"/>
              <a:cs typeface="Verdana"/>
              <a:sym typeface="Verdana"/>
            </a:endParaRPr>
          </a:p>
        </p:txBody>
      </p:sp>
      <p:sp>
        <p:nvSpPr>
          <p:cNvPr id="197" name="Shape 197"/>
          <p:cNvSpPr txBox="1"/>
          <p:nvPr/>
        </p:nvSpPr>
        <p:spPr>
          <a:xfrm>
            <a:off x="3262938" y="2873975"/>
            <a:ext cx="2449200" cy="46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Verdana"/>
                <a:ea typeface="Verdana"/>
                <a:cs typeface="Verdana"/>
                <a:sym typeface="Verdana"/>
              </a:rPr>
              <a:t>Load Balancer</a:t>
            </a:r>
            <a:endParaRPr sz="2400">
              <a:solidFill>
                <a:srgbClr val="FFFFFF"/>
              </a:solidFill>
              <a:latin typeface="Verdana"/>
              <a:ea typeface="Verdana"/>
              <a:cs typeface="Verdana"/>
              <a:sym typeface="Verdana"/>
            </a:endParaRPr>
          </a:p>
        </p:txBody>
      </p:sp>
      <p:sp>
        <p:nvSpPr>
          <p:cNvPr id="198" name="Shape 198"/>
          <p:cNvSpPr txBox="1"/>
          <p:nvPr/>
        </p:nvSpPr>
        <p:spPr>
          <a:xfrm>
            <a:off x="2882863" y="4174625"/>
            <a:ext cx="1305300" cy="46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Verdana"/>
                <a:ea typeface="Verdana"/>
                <a:cs typeface="Verdana"/>
                <a:sym typeface="Verdana"/>
              </a:rPr>
              <a:t>Node 1</a:t>
            </a:r>
            <a:endParaRPr sz="2400">
              <a:latin typeface="Verdana"/>
              <a:ea typeface="Verdana"/>
              <a:cs typeface="Verdana"/>
              <a:sym typeface="Verdana"/>
            </a:endParaRPr>
          </a:p>
        </p:txBody>
      </p:sp>
      <p:sp>
        <p:nvSpPr>
          <p:cNvPr id="199" name="Shape 199"/>
          <p:cNvSpPr txBox="1"/>
          <p:nvPr/>
        </p:nvSpPr>
        <p:spPr>
          <a:xfrm>
            <a:off x="4593650" y="4174625"/>
            <a:ext cx="1305300" cy="46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Verdana"/>
                <a:ea typeface="Verdana"/>
                <a:cs typeface="Verdana"/>
                <a:sym typeface="Verdana"/>
              </a:rPr>
              <a:t>Node 2</a:t>
            </a:r>
            <a:endParaRPr sz="2400">
              <a:latin typeface="Verdana"/>
              <a:ea typeface="Verdana"/>
              <a:cs typeface="Verdana"/>
              <a:sym typeface="Verdana"/>
            </a:endParaRPr>
          </a:p>
        </p:txBody>
      </p:sp>
      <p:cxnSp>
        <p:nvCxnSpPr>
          <p:cNvPr id="200" name="Shape 200"/>
          <p:cNvCxnSpPr/>
          <p:nvPr/>
        </p:nvCxnSpPr>
        <p:spPr>
          <a:xfrm flipH="1">
            <a:off x="4041338" y="2470388"/>
            <a:ext cx="10500" cy="417900"/>
          </a:xfrm>
          <a:prstGeom prst="straightConnector1">
            <a:avLst/>
          </a:prstGeom>
          <a:noFill/>
          <a:ln cap="flat" cmpd="sng" w="28575">
            <a:solidFill>
              <a:srgbClr val="999999"/>
            </a:solidFill>
            <a:prstDash val="solid"/>
            <a:round/>
            <a:headEnd len="lg" w="lg" type="none"/>
            <a:tailEnd len="lg" w="lg" type="triangle"/>
          </a:ln>
        </p:spPr>
      </p:cxnSp>
      <p:cxnSp>
        <p:nvCxnSpPr>
          <p:cNvPr id="201" name="Shape 201"/>
          <p:cNvCxnSpPr/>
          <p:nvPr/>
        </p:nvCxnSpPr>
        <p:spPr>
          <a:xfrm rot="10800000">
            <a:off x="4214263" y="2465399"/>
            <a:ext cx="2700" cy="427800"/>
          </a:xfrm>
          <a:prstGeom prst="straightConnector1">
            <a:avLst/>
          </a:prstGeom>
          <a:noFill/>
          <a:ln cap="flat" cmpd="sng" w="28575">
            <a:solidFill>
              <a:srgbClr val="FF9900"/>
            </a:solidFill>
            <a:prstDash val="solid"/>
            <a:round/>
            <a:headEnd len="lg" w="lg" type="none"/>
            <a:tailEnd len="lg" w="lg" type="triangle"/>
          </a:ln>
        </p:spPr>
      </p:cxnSp>
      <p:cxnSp>
        <p:nvCxnSpPr>
          <p:cNvPr id="202" name="Shape 202"/>
          <p:cNvCxnSpPr/>
          <p:nvPr/>
        </p:nvCxnSpPr>
        <p:spPr>
          <a:xfrm flipH="1">
            <a:off x="4678813" y="2475188"/>
            <a:ext cx="10500" cy="417900"/>
          </a:xfrm>
          <a:prstGeom prst="straightConnector1">
            <a:avLst/>
          </a:prstGeom>
          <a:noFill/>
          <a:ln cap="flat" cmpd="sng" w="28575">
            <a:solidFill>
              <a:srgbClr val="999999"/>
            </a:solidFill>
            <a:prstDash val="solid"/>
            <a:round/>
            <a:headEnd len="lg" w="lg" type="none"/>
            <a:tailEnd len="lg" w="lg" type="triangle"/>
          </a:ln>
        </p:spPr>
      </p:cxnSp>
      <p:cxnSp>
        <p:nvCxnSpPr>
          <p:cNvPr id="203" name="Shape 203"/>
          <p:cNvCxnSpPr/>
          <p:nvPr/>
        </p:nvCxnSpPr>
        <p:spPr>
          <a:xfrm rot="10800000">
            <a:off x="4851738" y="2470199"/>
            <a:ext cx="2700" cy="427800"/>
          </a:xfrm>
          <a:prstGeom prst="straightConnector1">
            <a:avLst/>
          </a:prstGeom>
          <a:noFill/>
          <a:ln cap="flat" cmpd="sng" w="28575">
            <a:solidFill>
              <a:srgbClr val="000000"/>
            </a:solidFill>
            <a:prstDash val="solid"/>
            <a:round/>
            <a:headEnd len="lg" w="lg" type="none"/>
            <a:tailEnd len="lg" w="lg" type="triangle"/>
          </a:ln>
        </p:spPr>
      </p:cxnSp>
      <p:cxnSp>
        <p:nvCxnSpPr>
          <p:cNvPr id="204" name="Shape 204"/>
          <p:cNvCxnSpPr/>
          <p:nvPr/>
        </p:nvCxnSpPr>
        <p:spPr>
          <a:xfrm flipH="1">
            <a:off x="3496075" y="3444123"/>
            <a:ext cx="10500" cy="432600"/>
          </a:xfrm>
          <a:prstGeom prst="straightConnector1">
            <a:avLst/>
          </a:prstGeom>
          <a:noFill/>
          <a:ln cap="flat" cmpd="sng" w="28575">
            <a:solidFill>
              <a:srgbClr val="FF9900"/>
            </a:solidFill>
            <a:prstDash val="solid"/>
            <a:round/>
            <a:headEnd len="lg" w="lg" type="none"/>
            <a:tailEnd len="lg" w="lg" type="triangle"/>
          </a:ln>
        </p:spPr>
      </p:cxnSp>
      <p:cxnSp>
        <p:nvCxnSpPr>
          <p:cNvPr id="205" name="Shape 205"/>
          <p:cNvCxnSpPr/>
          <p:nvPr/>
        </p:nvCxnSpPr>
        <p:spPr>
          <a:xfrm rot="10800000">
            <a:off x="3669000" y="3439025"/>
            <a:ext cx="2700" cy="442800"/>
          </a:xfrm>
          <a:prstGeom prst="straightConnector1">
            <a:avLst/>
          </a:prstGeom>
          <a:noFill/>
          <a:ln cap="flat" cmpd="sng" w="28575">
            <a:solidFill>
              <a:srgbClr val="FF9900"/>
            </a:solidFill>
            <a:prstDash val="solid"/>
            <a:round/>
            <a:headEnd len="lg" w="lg" type="none"/>
            <a:tailEnd len="lg" w="lg" type="triangle"/>
          </a:ln>
        </p:spPr>
      </p:cxnSp>
      <p:cxnSp>
        <p:nvCxnSpPr>
          <p:cNvPr id="206" name="Shape 206"/>
          <p:cNvCxnSpPr/>
          <p:nvPr/>
        </p:nvCxnSpPr>
        <p:spPr>
          <a:xfrm flipH="1">
            <a:off x="5130075" y="3444100"/>
            <a:ext cx="10500" cy="432600"/>
          </a:xfrm>
          <a:prstGeom prst="straightConnector1">
            <a:avLst/>
          </a:prstGeom>
          <a:noFill/>
          <a:ln cap="flat" cmpd="sng" w="28575">
            <a:solidFill>
              <a:srgbClr val="000000"/>
            </a:solidFill>
            <a:prstDash val="solid"/>
            <a:round/>
            <a:headEnd len="lg" w="lg" type="none"/>
            <a:tailEnd len="lg" w="lg" type="triangle"/>
          </a:ln>
        </p:spPr>
      </p:cxnSp>
      <p:cxnSp>
        <p:nvCxnSpPr>
          <p:cNvPr id="207" name="Shape 207"/>
          <p:cNvCxnSpPr/>
          <p:nvPr/>
        </p:nvCxnSpPr>
        <p:spPr>
          <a:xfrm rot="10800000">
            <a:off x="5303000" y="3439001"/>
            <a:ext cx="2700" cy="442800"/>
          </a:xfrm>
          <a:prstGeom prst="straightConnector1">
            <a:avLst/>
          </a:prstGeom>
          <a:noFill/>
          <a:ln cap="flat" cmpd="sng" w="28575">
            <a:solidFill>
              <a:srgbClr val="000000"/>
            </a:solidFill>
            <a:prstDash val="solid"/>
            <a:round/>
            <a:headEnd len="lg" w="lg"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p:nvPr/>
        </p:nvSpPr>
        <p:spPr>
          <a:xfrm>
            <a:off x="1793375" y="1542400"/>
            <a:ext cx="5561100" cy="15234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rgbClr val="F58A33"/>
              </a:solidFill>
              <a:latin typeface="Verdana"/>
              <a:ea typeface="Verdana"/>
              <a:cs typeface="Verdana"/>
              <a:sym typeface="Verdana"/>
            </a:endParaRPr>
          </a:p>
        </p:txBody>
      </p:sp>
      <p:sp>
        <p:nvSpPr>
          <p:cNvPr id="213" name="Shape 213"/>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a:spcBef>
                <a:spcPts val="0"/>
              </a:spcBef>
              <a:spcAft>
                <a:spcPts val="0"/>
              </a:spcAft>
              <a:buNone/>
            </a:pPr>
            <a:r>
              <a:rPr lang="en"/>
              <a:t>API/Service Layer</a:t>
            </a:r>
            <a:endParaRPr/>
          </a:p>
        </p:txBody>
      </p:sp>
      <p:sp>
        <p:nvSpPr>
          <p:cNvPr id="214" name="Shape 214"/>
          <p:cNvSpPr/>
          <p:nvPr/>
        </p:nvSpPr>
        <p:spPr>
          <a:xfrm>
            <a:off x="1793375" y="3193500"/>
            <a:ext cx="5588700" cy="630900"/>
          </a:xfrm>
          <a:prstGeom prst="roundRect">
            <a:avLst>
              <a:gd fmla="val 16667" name="adj"/>
            </a:avLst>
          </a:prstGeom>
          <a:solidFill>
            <a:srgbClr val="F58A3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Verdana"/>
                <a:ea typeface="Verdana"/>
                <a:cs typeface="Verdana"/>
                <a:sym typeface="Verdana"/>
              </a:rPr>
              <a:t>API Layer</a:t>
            </a:r>
            <a:endParaRPr/>
          </a:p>
        </p:txBody>
      </p:sp>
      <p:sp>
        <p:nvSpPr>
          <p:cNvPr id="215" name="Shape 215"/>
          <p:cNvSpPr/>
          <p:nvPr/>
        </p:nvSpPr>
        <p:spPr>
          <a:xfrm>
            <a:off x="1793375" y="2319775"/>
            <a:ext cx="1751100" cy="7461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58A33"/>
                </a:solidFill>
                <a:latin typeface="Verdana"/>
                <a:ea typeface="Verdana"/>
                <a:cs typeface="Verdana"/>
                <a:sym typeface="Verdana"/>
              </a:rPr>
              <a:t>Presentation Layer</a:t>
            </a:r>
            <a:endParaRPr sz="1800">
              <a:solidFill>
                <a:srgbClr val="F58A33"/>
              </a:solidFill>
              <a:latin typeface="Verdana"/>
              <a:ea typeface="Verdana"/>
              <a:cs typeface="Verdana"/>
              <a:sym typeface="Verdana"/>
            </a:endParaRPr>
          </a:p>
        </p:txBody>
      </p:sp>
      <p:sp>
        <p:nvSpPr>
          <p:cNvPr id="216" name="Shape 216"/>
          <p:cNvSpPr/>
          <p:nvPr/>
        </p:nvSpPr>
        <p:spPr>
          <a:xfrm>
            <a:off x="1793375" y="3952025"/>
            <a:ext cx="5588700" cy="7461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rgbClr val="666666"/>
              </a:solidFill>
              <a:latin typeface="Verdana"/>
              <a:ea typeface="Verdana"/>
              <a:cs typeface="Verdana"/>
              <a:sym typeface="Verdana"/>
            </a:endParaRPr>
          </a:p>
          <a:p>
            <a:pPr indent="0" lvl="0" marL="0" rtl="0" algn="ctr">
              <a:spcBef>
                <a:spcPts val="0"/>
              </a:spcBef>
              <a:spcAft>
                <a:spcPts val="0"/>
              </a:spcAft>
              <a:buNone/>
            </a:pPr>
            <a:r>
              <a:rPr lang="en" sz="1800">
                <a:solidFill>
                  <a:srgbClr val="FFFFFF"/>
                </a:solidFill>
                <a:latin typeface="Verdana"/>
                <a:ea typeface="Verdana"/>
                <a:cs typeface="Verdana"/>
                <a:sym typeface="Verdana"/>
              </a:rPr>
              <a:t>Business Layer</a:t>
            </a:r>
            <a:endParaRPr sz="1800">
              <a:solidFill>
                <a:srgbClr val="FFFFFF"/>
              </a:solidFill>
              <a:latin typeface="Verdana"/>
              <a:ea typeface="Verdana"/>
              <a:cs typeface="Verdana"/>
              <a:sym typeface="Verdana"/>
            </a:endParaRPr>
          </a:p>
          <a:p>
            <a:pPr indent="0" lvl="0" marL="0" rtl="0" algn="ctr">
              <a:spcBef>
                <a:spcPts val="0"/>
              </a:spcBef>
              <a:spcAft>
                <a:spcPts val="0"/>
              </a:spcAft>
              <a:buNone/>
            </a:pPr>
            <a:r>
              <a:t/>
            </a:r>
            <a:endParaRPr sz="1800">
              <a:solidFill>
                <a:srgbClr val="FFFFFF"/>
              </a:solidFill>
              <a:latin typeface="Verdana"/>
              <a:ea typeface="Verdana"/>
              <a:cs typeface="Verdana"/>
              <a:sym typeface="Verdana"/>
            </a:endParaRPr>
          </a:p>
        </p:txBody>
      </p:sp>
      <p:sp>
        <p:nvSpPr>
          <p:cNvPr id="217" name="Shape 217"/>
          <p:cNvSpPr/>
          <p:nvPr/>
        </p:nvSpPr>
        <p:spPr>
          <a:xfrm>
            <a:off x="3698375" y="2319775"/>
            <a:ext cx="1751100" cy="7461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58A33"/>
                </a:solidFill>
                <a:latin typeface="Verdana"/>
                <a:ea typeface="Verdana"/>
                <a:cs typeface="Verdana"/>
                <a:sym typeface="Verdana"/>
              </a:rPr>
              <a:t>Presentation Layer</a:t>
            </a:r>
            <a:endParaRPr sz="1800">
              <a:solidFill>
                <a:srgbClr val="F58A33"/>
              </a:solidFill>
              <a:latin typeface="Verdana"/>
              <a:ea typeface="Verdana"/>
              <a:cs typeface="Verdana"/>
              <a:sym typeface="Verdana"/>
            </a:endParaRPr>
          </a:p>
        </p:txBody>
      </p:sp>
      <p:sp>
        <p:nvSpPr>
          <p:cNvPr id="218" name="Shape 218"/>
          <p:cNvSpPr/>
          <p:nvPr/>
        </p:nvSpPr>
        <p:spPr>
          <a:xfrm>
            <a:off x="5603375" y="2319775"/>
            <a:ext cx="1751100" cy="7461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58A33"/>
                </a:solidFill>
                <a:latin typeface="Verdana"/>
                <a:ea typeface="Verdana"/>
                <a:cs typeface="Verdana"/>
                <a:sym typeface="Verdana"/>
              </a:rPr>
              <a:t>Presentation Layer</a:t>
            </a:r>
            <a:endParaRPr sz="1800">
              <a:solidFill>
                <a:srgbClr val="F58A33"/>
              </a:solidFill>
              <a:latin typeface="Verdana"/>
              <a:ea typeface="Verdana"/>
              <a:cs typeface="Verdana"/>
              <a:sym typeface="Verdana"/>
            </a:endParaRPr>
          </a:p>
        </p:txBody>
      </p:sp>
      <p:pic>
        <p:nvPicPr>
          <p:cNvPr id="219" name="Shape 219"/>
          <p:cNvPicPr preferRelativeResize="0"/>
          <p:nvPr/>
        </p:nvPicPr>
        <p:blipFill>
          <a:blip r:embed="rId3">
            <a:alphaModFix/>
          </a:blip>
          <a:stretch>
            <a:fillRect/>
          </a:stretch>
        </p:blipFill>
        <p:spPr>
          <a:xfrm>
            <a:off x="4217350" y="1620774"/>
            <a:ext cx="699000" cy="699000"/>
          </a:xfrm>
          <a:prstGeom prst="rect">
            <a:avLst/>
          </a:prstGeom>
          <a:noFill/>
          <a:ln>
            <a:noFill/>
          </a:ln>
        </p:spPr>
      </p:pic>
      <p:pic>
        <p:nvPicPr>
          <p:cNvPr id="220" name="Shape 220"/>
          <p:cNvPicPr preferRelativeResize="0"/>
          <p:nvPr/>
        </p:nvPicPr>
        <p:blipFill>
          <a:blip r:embed="rId4">
            <a:alphaModFix/>
          </a:blip>
          <a:stretch>
            <a:fillRect/>
          </a:stretch>
        </p:blipFill>
        <p:spPr>
          <a:xfrm>
            <a:off x="2186325" y="1437225"/>
            <a:ext cx="965200" cy="965200"/>
          </a:xfrm>
          <a:prstGeom prst="rect">
            <a:avLst/>
          </a:prstGeom>
          <a:noFill/>
          <a:ln>
            <a:noFill/>
          </a:ln>
        </p:spPr>
      </p:pic>
      <p:pic>
        <p:nvPicPr>
          <p:cNvPr id="221" name="Shape 221"/>
          <p:cNvPicPr preferRelativeResize="0"/>
          <p:nvPr/>
        </p:nvPicPr>
        <p:blipFill>
          <a:blip r:embed="rId5">
            <a:alphaModFix/>
          </a:blip>
          <a:stretch>
            <a:fillRect/>
          </a:stretch>
        </p:blipFill>
        <p:spPr>
          <a:xfrm>
            <a:off x="6060550" y="1492925"/>
            <a:ext cx="853800" cy="85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a:spcBef>
                <a:spcPts val="0"/>
              </a:spcBef>
              <a:spcAft>
                <a:spcPts val="0"/>
              </a:spcAft>
              <a:buNone/>
            </a:pPr>
            <a:r>
              <a:rPr lang="en"/>
              <a:t>What are APIs?</a:t>
            </a:r>
            <a:endParaRPr/>
          </a:p>
        </p:txBody>
      </p:sp>
      <p:sp>
        <p:nvSpPr>
          <p:cNvPr id="227" name="Shape 227"/>
          <p:cNvSpPr txBox="1"/>
          <p:nvPr/>
        </p:nvSpPr>
        <p:spPr>
          <a:xfrm>
            <a:off x="1777700" y="1569200"/>
            <a:ext cx="5588700" cy="32037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Font typeface="Verdana"/>
              <a:buChar char="●"/>
            </a:pPr>
            <a:r>
              <a:rPr lang="en" sz="2400">
                <a:latin typeface="Verdana"/>
                <a:ea typeface="Verdana"/>
                <a:cs typeface="Verdana"/>
                <a:sym typeface="Verdana"/>
              </a:rPr>
              <a:t>Part of the web service which receives</a:t>
            </a:r>
            <a:r>
              <a:rPr lang="en" sz="2400">
                <a:latin typeface="Verdana"/>
                <a:ea typeface="Verdana"/>
                <a:cs typeface="Verdana"/>
                <a:sym typeface="Verdana"/>
              </a:rPr>
              <a:t> requests/</a:t>
            </a:r>
            <a:r>
              <a:rPr lang="en" sz="2400">
                <a:latin typeface="Verdana"/>
                <a:ea typeface="Verdana"/>
                <a:cs typeface="Verdana"/>
                <a:sym typeface="Verdana"/>
              </a:rPr>
              <a:t>sends </a:t>
            </a:r>
            <a:r>
              <a:rPr lang="en" sz="2400">
                <a:latin typeface="Verdana"/>
                <a:ea typeface="Verdana"/>
                <a:cs typeface="Verdana"/>
                <a:sym typeface="Verdana"/>
              </a:rPr>
              <a:t>responses</a:t>
            </a:r>
            <a:endParaRPr sz="2400">
              <a:latin typeface="Verdana"/>
              <a:ea typeface="Verdana"/>
              <a:cs typeface="Verdana"/>
              <a:sym typeface="Verdana"/>
            </a:endParaRPr>
          </a:p>
          <a:p>
            <a:pPr indent="0" lvl="0" marL="0" rtl="0">
              <a:spcBef>
                <a:spcPts val="0"/>
              </a:spcBef>
              <a:spcAft>
                <a:spcPts val="0"/>
              </a:spcAft>
              <a:buNone/>
            </a:pPr>
            <a:r>
              <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Has one or more endpoints</a:t>
            </a:r>
            <a:endParaRPr sz="2400">
              <a:latin typeface="Verdana"/>
              <a:ea typeface="Verdana"/>
              <a:cs typeface="Verdana"/>
              <a:sym typeface="Verdana"/>
            </a:endParaRPr>
          </a:p>
          <a:p>
            <a:pPr indent="0" lvl="0" marL="0" rtl="0">
              <a:spcBef>
                <a:spcPts val="0"/>
              </a:spcBef>
              <a:spcAft>
                <a:spcPts val="0"/>
              </a:spcAft>
              <a:buNone/>
            </a:pPr>
            <a:r>
              <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Documented contract</a:t>
            </a:r>
            <a:endParaRPr sz="2400">
              <a:latin typeface="Verdana"/>
              <a:ea typeface="Verdana"/>
              <a:cs typeface="Verdana"/>
              <a:sym typeface="Verdana"/>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397928"/>
            <a:ext cx="8229600" cy="1661700"/>
          </a:xfrm>
          <a:prstGeom prst="rect">
            <a:avLst/>
          </a:prstGeom>
        </p:spPr>
        <p:txBody>
          <a:bodyPr anchorCtr="0" anchor="b" bIns="76200" lIns="76200" spcFirstLastPara="1" rIns="76200" wrap="square" tIns="76200">
            <a:noAutofit/>
          </a:bodyPr>
          <a:lstStyle/>
          <a:p>
            <a:pPr indent="0" lvl="0" marL="0">
              <a:spcBef>
                <a:spcPts val="0"/>
              </a:spcBef>
              <a:spcAft>
                <a:spcPts val="0"/>
              </a:spcAft>
              <a:buNone/>
            </a:pPr>
            <a:r>
              <a:rPr lang="en"/>
              <a:t>Requests and Responses</a:t>
            </a:r>
            <a:endParaRPr/>
          </a:p>
        </p:txBody>
      </p:sp>
      <p:sp>
        <p:nvSpPr>
          <p:cNvPr id="233" name="Shape 233"/>
          <p:cNvSpPr txBox="1"/>
          <p:nvPr>
            <p:ph idx="1" type="body"/>
          </p:nvPr>
        </p:nvSpPr>
        <p:spPr>
          <a:xfrm>
            <a:off x="457200" y="4122473"/>
            <a:ext cx="8229600" cy="863400"/>
          </a:xfrm>
          <a:prstGeom prst="rect">
            <a:avLst/>
          </a:prstGeom>
        </p:spPr>
        <p:txBody>
          <a:bodyPr anchorCtr="0" anchor="t" bIns="76200" lIns="76200" spcFirstLastPara="1" rIns="76200" wrap="square" tIns="76200">
            <a:noAutofit/>
          </a:bodyPr>
          <a:lstStyle/>
          <a:p>
            <a:pPr indent="0" lvl="0" marL="0">
              <a:spcBef>
                <a:spcPts val="500"/>
              </a:spcBef>
              <a:spcAft>
                <a:spcPts val="1000"/>
              </a:spcAft>
              <a:buNone/>
            </a:pPr>
            <a:r>
              <a:rPr lang="en"/>
              <a:t>...lets see some examples...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None/>
            </a:pPr>
            <a:r>
              <a:rPr lang="en"/>
              <a:t>Request</a:t>
            </a:r>
            <a:endParaRPr/>
          </a:p>
        </p:txBody>
      </p:sp>
      <p:sp>
        <p:nvSpPr>
          <p:cNvPr id="239" name="Shape 239"/>
          <p:cNvSpPr txBox="1"/>
          <p:nvPr/>
        </p:nvSpPr>
        <p:spPr>
          <a:xfrm>
            <a:off x="388000" y="1343075"/>
            <a:ext cx="8635500" cy="342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Request: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		</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
        <p:nvSpPr>
          <p:cNvPr id="240" name="Shape 240"/>
          <p:cNvSpPr/>
          <p:nvPr/>
        </p:nvSpPr>
        <p:spPr>
          <a:xfrm>
            <a:off x="872300" y="1711050"/>
            <a:ext cx="905400" cy="278700"/>
          </a:xfrm>
          <a:prstGeom prst="rect">
            <a:avLst/>
          </a:prstGeom>
          <a:solidFill>
            <a:srgbClr val="FF99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URI</a:t>
            </a:r>
            <a:endParaRPr/>
          </a:p>
        </p:txBody>
      </p:sp>
      <p:sp>
        <p:nvSpPr>
          <p:cNvPr id="241" name="Shape 241"/>
          <p:cNvSpPr/>
          <p:nvPr/>
        </p:nvSpPr>
        <p:spPr>
          <a:xfrm>
            <a:off x="1777700" y="1711050"/>
            <a:ext cx="905400" cy="278700"/>
          </a:xfrm>
          <a:prstGeom prst="rect">
            <a:avLst/>
          </a:prstGeom>
          <a:solidFill>
            <a:srgbClr val="FF99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a:t>Method</a:t>
            </a:r>
            <a:endParaRPr/>
          </a:p>
        </p:txBody>
      </p:sp>
      <p:sp>
        <p:nvSpPr>
          <p:cNvPr id="242" name="Shape 242"/>
          <p:cNvSpPr/>
          <p:nvPr/>
        </p:nvSpPr>
        <p:spPr>
          <a:xfrm>
            <a:off x="2683100" y="1711050"/>
            <a:ext cx="905400" cy="2787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a:t>Headers</a:t>
            </a:r>
            <a:endParaRPr/>
          </a:p>
        </p:txBody>
      </p:sp>
      <p:sp>
        <p:nvSpPr>
          <p:cNvPr id="243" name="Shape 243"/>
          <p:cNvSpPr/>
          <p:nvPr/>
        </p:nvSpPr>
        <p:spPr>
          <a:xfrm>
            <a:off x="3588500" y="1711050"/>
            <a:ext cx="905400" cy="278700"/>
          </a:xfrm>
          <a:prstGeom prst="rect">
            <a:avLst/>
          </a:prstGeom>
          <a:solidFill>
            <a:srgbClr val="B6D7A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DATA</a:t>
            </a:r>
            <a:endParaRPr/>
          </a:p>
        </p:txBody>
      </p:sp>
      <p:pic>
        <p:nvPicPr>
          <p:cNvPr descr="Screen Shot 2016-06-28 at 11.44.30 PM.png" id="244" name="Shape 244"/>
          <p:cNvPicPr preferRelativeResize="0"/>
          <p:nvPr/>
        </p:nvPicPr>
        <p:blipFill>
          <a:blip r:embed="rId3">
            <a:alphaModFix/>
          </a:blip>
          <a:stretch>
            <a:fillRect/>
          </a:stretch>
        </p:blipFill>
        <p:spPr>
          <a:xfrm>
            <a:off x="328275" y="2337950"/>
            <a:ext cx="8695227" cy="2198675"/>
          </a:xfrm>
          <a:prstGeom prst="rect">
            <a:avLst/>
          </a:prstGeom>
          <a:noFill/>
          <a:ln>
            <a:noFill/>
          </a:ln>
        </p:spPr>
      </p:pic>
      <p:sp>
        <p:nvSpPr>
          <p:cNvPr id="245" name="Shape 245"/>
          <p:cNvSpPr txBox="1"/>
          <p:nvPr/>
        </p:nvSpPr>
        <p:spPr>
          <a:xfrm>
            <a:off x="1549400" y="2504900"/>
            <a:ext cx="4051200" cy="3906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ighlight>
                  <a:srgbClr val="EFEFEF"/>
                </a:highlight>
                <a:hlinkClick r:id="rId4"/>
              </a:rPr>
              <a:t>https://dreamstw.herokuapp.com/dreams/</a:t>
            </a:r>
            <a:endParaRPr>
              <a:solidFill>
                <a:srgbClr val="434343"/>
              </a:solidFill>
              <a:highlight>
                <a:srgbClr val="EFEFE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None/>
            </a:pPr>
            <a:r>
              <a:rPr lang="en"/>
              <a:t>Response</a:t>
            </a:r>
            <a:endParaRPr/>
          </a:p>
        </p:txBody>
      </p:sp>
      <p:sp>
        <p:nvSpPr>
          <p:cNvPr id="251" name="Shape 251"/>
          <p:cNvSpPr txBox="1"/>
          <p:nvPr/>
        </p:nvSpPr>
        <p:spPr>
          <a:xfrm>
            <a:off x="109425" y="1323175"/>
            <a:ext cx="7257000" cy="344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Response</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252" name="Shape 252"/>
          <p:cNvSpPr/>
          <p:nvPr/>
        </p:nvSpPr>
        <p:spPr>
          <a:xfrm>
            <a:off x="1777700" y="1820775"/>
            <a:ext cx="1071300" cy="2787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Headers</a:t>
            </a:r>
            <a:endParaRPr/>
          </a:p>
        </p:txBody>
      </p:sp>
      <p:sp>
        <p:nvSpPr>
          <p:cNvPr id="253" name="Shape 253"/>
          <p:cNvSpPr/>
          <p:nvPr/>
        </p:nvSpPr>
        <p:spPr>
          <a:xfrm>
            <a:off x="318500" y="1820775"/>
            <a:ext cx="1459200" cy="278700"/>
          </a:xfrm>
          <a:prstGeom prst="rect">
            <a:avLst/>
          </a:prstGeom>
          <a:solidFill>
            <a:srgbClr val="FF99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Response Code</a:t>
            </a:r>
            <a:endParaRPr/>
          </a:p>
        </p:txBody>
      </p:sp>
      <p:sp>
        <p:nvSpPr>
          <p:cNvPr id="254" name="Shape 254"/>
          <p:cNvSpPr/>
          <p:nvPr/>
        </p:nvSpPr>
        <p:spPr>
          <a:xfrm>
            <a:off x="2849000" y="1820775"/>
            <a:ext cx="1071300" cy="2787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Data</a:t>
            </a:r>
            <a:endParaRPr/>
          </a:p>
        </p:txBody>
      </p:sp>
      <p:pic>
        <p:nvPicPr>
          <p:cNvPr descr="Screen Shot 2016-06-29 at 12.14.48 AM.png" id="255" name="Shape 255"/>
          <p:cNvPicPr preferRelativeResize="0"/>
          <p:nvPr/>
        </p:nvPicPr>
        <p:blipFill>
          <a:blip r:embed="rId3">
            <a:alphaModFix/>
          </a:blip>
          <a:stretch>
            <a:fillRect/>
          </a:stretch>
        </p:blipFill>
        <p:spPr>
          <a:xfrm>
            <a:off x="109425" y="2321925"/>
            <a:ext cx="8476323" cy="169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None/>
            </a:pPr>
            <a:r>
              <a:rPr lang="en"/>
              <a:t>Requests</a:t>
            </a:r>
            <a:endParaRPr/>
          </a:p>
        </p:txBody>
      </p:sp>
      <p:sp>
        <p:nvSpPr>
          <p:cNvPr id="261" name="Shape 261"/>
          <p:cNvSpPr txBox="1"/>
          <p:nvPr/>
        </p:nvSpPr>
        <p:spPr>
          <a:xfrm>
            <a:off x="1777700" y="1569200"/>
            <a:ext cx="5588700" cy="320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latin typeface="Verdana"/>
                <a:ea typeface="Verdana"/>
                <a:cs typeface="Verdana"/>
                <a:sym typeface="Verdana"/>
              </a:rPr>
              <a:t>Common request types:</a:t>
            </a:r>
            <a:endParaRPr sz="2400">
              <a:latin typeface="Verdana"/>
              <a:ea typeface="Verdana"/>
              <a:cs typeface="Verdana"/>
              <a:sym typeface="Verdana"/>
            </a:endParaRPr>
          </a:p>
          <a:p>
            <a:pPr indent="0" lvl="0" marL="0">
              <a:spcBef>
                <a:spcPts val="0"/>
              </a:spcBef>
              <a:spcAft>
                <a:spcPts val="0"/>
              </a:spcAft>
              <a:buNone/>
            </a:pPr>
            <a:r>
              <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GET </a:t>
            </a:r>
            <a:endParaRPr sz="2400">
              <a:latin typeface="Verdana"/>
              <a:ea typeface="Verdana"/>
              <a:cs typeface="Verdana"/>
              <a:sym typeface="Verdana"/>
            </a:endParaRPr>
          </a:p>
          <a:p>
            <a:pPr indent="-381000" lvl="0" marL="457200">
              <a:spcBef>
                <a:spcPts val="0"/>
              </a:spcBef>
              <a:spcAft>
                <a:spcPts val="0"/>
              </a:spcAft>
              <a:buSzPts val="2400"/>
              <a:buFont typeface="Verdana"/>
              <a:buChar char="●"/>
            </a:pPr>
            <a:r>
              <a:rPr lang="en" sz="2400">
                <a:latin typeface="Verdana"/>
                <a:ea typeface="Verdana"/>
                <a:cs typeface="Verdana"/>
                <a:sym typeface="Verdana"/>
              </a:rPr>
              <a:t>POST</a:t>
            </a:r>
            <a:endParaRPr sz="2400">
              <a:latin typeface="Verdana"/>
              <a:ea typeface="Verdana"/>
              <a:cs typeface="Verdana"/>
              <a:sym typeface="Verdana"/>
            </a:endParaRPr>
          </a:p>
          <a:p>
            <a:pPr indent="-381000" lvl="0" marL="457200">
              <a:spcBef>
                <a:spcPts val="0"/>
              </a:spcBef>
              <a:spcAft>
                <a:spcPts val="0"/>
              </a:spcAft>
              <a:buSzPts val="2400"/>
              <a:buFont typeface="Verdana"/>
              <a:buChar char="●"/>
            </a:pPr>
            <a:r>
              <a:rPr lang="en" sz="2400">
                <a:latin typeface="Verdana"/>
                <a:ea typeface="Verdana"/>
                <a:cs typeface="Verdana"/>
                <a:sym typeface="Verdana"/>
              </a:rPr>
              <a:t>PUT</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DELETE</a:t>
            </a:r>
            <a:endParaRPr sz="2400">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None/>
            </a:pPr>
            <a:r>
              <a:rPr lang="en"/>
              <a:t>Response Codes</a:t>
            </a:r>
            <a:endParaRPr/>
          </a:p>
        </p:txBody>
      </p:sp>
      <p:sp>
        <p:nvSpPr>
          <p:cNvPr id="267" name="Shape 267"/>
          <p:cNvSpPr txBox="1"/>
          <p:nvPr/>
        </p:nvSpPr>
        <p:spPr>
          <a:xfrm>
            <a:off x="1777700" y="1569200"/>
            <a:ext cx="5588700" cy="320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Verdana"/>
                <a:ea typeface="Verdana"/>
                <a:cs typeface="Verdana"/>
                <a:sym typeface="Verdana"/>
              </a:rPr>
              <a:t>Outcome of a request:</a:t>
            </a:r>
            <a:endParaRPr sz="2400">
              <a:latin typeface="Verdana"/>
              <a:ea typeface="Verdana"/>
              <a:cs typeface="Verdana"/>
              <a:sym typeface="Verdana"/>
            </a:endParaRPr>
          </a:p>
          <a:p>
            <a:pPr indent="0" lvl="0" marL="0" rtl="0">
              <a:spcBef>
                <a:spcPts val="0"/>
              </a:spcBef>
              <a:spcAft>
                <a:spcPts val="0"/>
              </a:spcAft>
              <a:buNone/>
            </a:pPr>
            <a:r>
              <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1xx - Informational</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2xx - Success</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3xx - Redirection</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4xx - Client Error</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5xx - Server Error</a:t>
            </a:r>
            <a:endParaRPr b="1" sz="2400">
              <a:highlight>
                <a:srgbClr val="FFFFFF"/>
              </a:highlight>
              <a:latin typeface="Verdana"/>
              <a:ea typeface="Verdana"/>
              <a:cs typeface="Verdana"/>
              <a:sym typeface="Verdana"/>
            </a:endParaRPr>
          </a:p>
          <a:p>
            <a:pPr indent="0" lvl="0" marL="0">
              <a:spcBef>
                <a:spcPts val="0"/>
              </a:spcBef>
              <a:spcAft>
                <a:spcPts val="0"/>
              </a:spcAft>
              <a:buNone/>
            </a:pPr>
            <a:r>
              <a:t/>
            </a:r>
            <a:endParaRPr sz="2400">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71" name="Shape 271"/>
        <p:cNvGrpSpPr/>
        <p:nvPr/>
      </p:nvGrpSpPr>
      <p:grpSpPr>
        <a:xfrm>
          <a:off x="0" y="0"/>
          <a:ext cx="0" cy="0"/>
          <a:chOff x="0" y="0"/>
          <a:chExt cx="0" cy="0"/>
        </a:xfrm>
      </p:grpSpPr>
      <p:pic>
        <p:nvPicPr>
          <p:cNvPr id="272" name="Shape 272"/>
          <p:cNvPicPr preferRelativeResize="0"/>
          <p:nvPr/>
        </p:nvPicPr>
        <p:blipFill>
          <a:blip r:embed="rId3">
            <a:alphaModFix/>
          </a:blip>
          <a:stretch>
            <a:fillRect/>
          </a:stretch>
        </p:blipFill>
        <p:spPr>
          <a:xfrm>
            <a:off x="1357313" y="0"/>
            <a:ext cx="6429375" cy="5143500"/>
          </a:xfrm>
          <a:prstGeom prst="rect">
            <a:avLst/>
          </a:prstGeom>
          <a:noFill/>
          <a:ln>
            <a:noFill/>
          </a:ln>
        </p:spPr>
      </p:pic>
      <p:sp>
        <p:nvSpPr>
          <p:cNvPr id="273" name="Shape 273"/>
          <p:cNvSpPr txBox="1"/>
          <p:nvPr/>
        </p:nvSpPr>
        <p:spPr>
          <a:xfrm>
            <a:off x="7786700" y="4788375"/>
            <a:ext cx="1357200" cy="29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999999"/>
                </a:solidFill>
              </a:rPr>
              <a:t>https://http.cat/</a:t>
            </a:r>
            <a:endParaRPr>
              <a:solidFill>
                <a:srgbClr val="99999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77" name="Shape 277"/>
        <p:cNvGrpSpPr/>
        <p:nvPr/>
      </p:nvGrpSpPr>
      <p:grpSpPr>
        <a:xfrm>
          <a:off x="0" y="0"/>
          <a:ext cx="0" cy="0"/>
          <a:chOff x="0" y="0"/>
          <a:chExt cx="0" cy="0"/>
        </a:xfrm>
      </p:grpSpPr>
      <p:pic>
        <p:nvPicPr>
          <p:cNvPr id="278" name="Shape 278"/>
          <p:cNvPicPr preferRelativeResize="0"/>
          <p:nvPr/>
        </p:nvPicPr>
        <p:blipFill>
          <a:blip r:embed="rId3">
            <a:alphaModFix/>
          </a:blip>
          <a:stretch>
            <a:fillRect/>
          </a:stretch>
        </p:blipFill>
        <p:spPr>
          <a:xfrm>
            <a:off x="1357313" y="0"/>
            <a:ext cx="6429375" cy="5143500"/>
          </a:xfrm>
          <a:prstGeom prst="rect">
            <a:avLst/>
          </a:prstGeom>
          <a:noFill/>
          <a:ln>
            <a:noFill/>
          </a:ln>
        </p:spPr>
      </p:pic>
      <p:sp>
        <p:nvSpPr>
          <p:cNvPr id="279" name="Shape 279"/>
          <p:cNvSpPr txBox="1"/>
          <p:nvPr/>
        </p:nvSpPr>
        <p:spPr>
          <a:xfrm>
            <a:off x="7786700" y="4788375"/>
            <a:ext cx="1357200" cy="29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999999"/>
                </a:solidFill>
              </a:rPr>
              <a:t>https://http.cat/</a:t>
            </a:r>
            <a:endParaRPr>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8A33"/>
        </a:solidFill>
      </p:bgPr>
    </p:bg>
    <p:spTree>
      <p:nvGrpSpPr>
        <p:cNvPr id="120" name="Shape 120"/>
        <p:cNvGrpSpPr/>
        <p:nvPr/>
      </p:nvGrpSpPr>
      <p:grpSpPr>
        <a:xfrm>
          <a:off x="0" y="0"/>
          <a:ext cx="0" cy="0"/>
          <a:chOff x="0" y="0"/>
          <a:chExt cx="0" cy="0"/>
        </a:xfrm>
      </p:grpSpPr>
      <p:sp>
        <p:nvSpPr>
          <p:cNvPr id="121" name="Shape 121"/>
          <p:cNvSpPr txBox="1"/>
          <p:nvPr>
            <p:ph type="title"/>
          </p:nvPr>
        </p:nvSpPr>
        <p:spPr>
          <a:xfrm>
            <a:off x="405625" y="1134628"/>
            <a:ext cx="8229600" cy="1661700"/>
          </a:xfrm>
          <a:prstGeom prst="rect">
            <a:avLst/>
          </a:prstGeom>
        </p:spPr>
        <p:txBody>
          <a:bodyPr anchorCtr="0" anchor="b" bIns="76200" lIns="76200" spcFirstLastPara="1" rIns="76200" wrap="square" tIns="76200">
            <a:noAutofit/>
          </a:bodyPr>
          <a:lstStyle/>
          <a:p>
            <a:pPr indent="0" lvl="0" marL="0" rtl="0">
              <a:spcBef>
                <a:spcPts val="0"/>
              </a:spcBef>
              <a:spcAft>
                <a:spcPts val="0"/>
              </a:spcAft>
              <a:buNone/>
            </a:pPr>
            <a:r>
              <a:rPr lang="en"/>
              <a:t>Expectations </a:t>
            </a:r>
            <a:endParaRPr/>
          </a:p>
        </p:txBody>
      </p:sp>
      <p:sp>
        <p:nvSpPr>
          <p:cNvPr id="122" name="Shape 122"/>
          <p:cNvSpPr txBox="1"/>
          <p:nvPr>
            <p:ph idx="1" type="body"/>
          </p:nvPr>
        </p:nvSpPr>
        <p:spPr>
          <a:xfrm>
            <a:off x="405625" y="3452123"/>
            <a:ext cx="8229600" cy="863400"/>
          </a:xfrm>
          <a:prstGeom prst="rect">
            <a:avLst/>
          </a:prstGeom>
        </p:spPr>
        <p:txBody>
          <a:bodyPr anchorCtr="0" anchor="t" bIns="76200" lIns="76200" spcFirstLastPara="1" rIns="76200" wrap="square" tIns="76200">
            <a:noAutofit/>
          </a:bodyPr>
          <a:lstStyle/>
          <a:p>
            <a:pPr indent="0" lvl="0" marL="0" rtl="0">
              <a:spcBef>
                <a:spcPts val="500"/>
              </a:spcBef>
              <a:spcAft>
                <a:spcPts val="1000"/>
              </a:spcAft>
              <a:buNone/>
            </a:pPr>
            <a:r>
              <a:rPr lang="en"/>
              <a:t>What are you hoping to get from this session?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83" name="Shape 283"/>
        <p:cNvGrpSpPr/>
        <p:nvPr/>
      </p:nvGrpSpPr>
      <p:grpSpPr>
        <a:xfrm>
          <a:off x="0" y="0"/>
          <a:ext cx="0" cy="0"/>
          <a:chOff x="0" y="0"/>
          <a:chExt cx="0" cy="0"/>
        </a:xfrm>
      </p:grpSpPr>
      <p:pic>
        <p:nvPicPr>
          <p:cNvPr id="284" name="Shape 284"/>
          <p:cNvPicPr preferRelativeResize="0"/>
          <p:nvPr/>
        </p:nvPicPr>
        <p:blipFill>
          <a:blip r:embed="rId3">
            <a:alphaModFix/>
          </a:blip>
          <a:stretch>
            <a:fillRect/>
          </a:stretch>
        </p:blipFill>
        <p:spPr>
          <a:xfrm>
            <a:off x="1357313" y="0"/>
            <a:ext cx="6429375" cy="5143500"/>
          </a:xfrm>
          <a:prstGeom prst="rect">
            <a:avLst/>
          </a:prstGeom>
          <a:noFill/>
          <a:ln>
            <a:noFill/>
          </a:ln>
        </p:spPr>
      </p:pic>
      <p:sp>
        <p:nvSpPr>
          <p:cNvPr id="285" name="Shape 285"/>
          <p:cNvSpPr txBox="1"/>
          <p:nvPr/>
        </p:nvSpPr>
        <p:spPr>
          <a:xfrm>
            <a:off x="7786700" y="4788375"/>
            <a:ext cx="1357200" cy="29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999999"/>
                </a:solidFill>
              </a:rPr>
              <a:t>https://http.cat/</a:t>
            </a:r>
            <a:endParaRPr>
              <a:solidFill>
                <a:srgbClr val="99999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89" name="Shape 289"/>
        <p:cNvGrpSpPr/>
        <p:nvPr/>
      </p:nvGrpSpPr>
      <p:grpSpPr>
        <a:xfrm>
          <a:off x="0" y="0"/>
          <a:ext cx="0" cy="0"/>
          <a:chOff x="0" y="0"/>
          <a:chExt cx="0" cy="0"/>
        </a:xfrm>
      </p:grpSpPr>
      <p:pic>
        <p:nvPicPr>
          <p:cNvPr id="290" name="Shape 290"/>
          <p:cNvPicPr preferRelativeResize="0"/>
          <p:nvPr/>
        </p:nvPicPr>
        <p:blipFill>
          <a:blip r:embed="rId3">
            <a:alphaModFix/>
          </a:blip>
          <a:stretch>
            <a:fillRect/>
          </a:stretch>
        </p:blipFill>
        <p:spPr>
          <a:xfrm>
            <a:off x="1357313" y="0"/>
            <a:ext cx="6429375" cy="5143500"/>
          </a:xfrm>
          <a:prstGeom prst="rect">
            <a:avLst/>
          </a:prstGeom>
          <a:noFill/>
          <a:ln>
            <a:noFill/>
          </a:ln>
        </p:spPr>
      </p:pic>
      <p:sp>
        <p:nvSpPr>
          <p:cNvPr id="291" name="Shape 291"/>
          <p:cNvSpPr txBox="1"/>
          <p:nvPr/>
        </p:nvSpPr>
        <p:spPr>
          <a:xfrm>
            <a:off x="7786700" y="4788375"/>
            <a:ext cx="1357200" cy="29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999999"/>
                </a:solidFill>
              </a:rPr>
              <a:t>https://http.cat/</a:t>
            </a:r>
            <a:endParaRPr>
              <a:solidFill>
                <a:srgbClr val="99999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95" name="Shape 295"/>
        <p:cNvGrpSpPr/>
        <p:nvPr/>
      </p:nvGrpSpPr>
      <p:grpSpPr>
        <a:xfrm>
          <a:off x="0" y="0"/>
          <a:ext cx="0" cy="0"/>
          <a:chOff x="0" y="0"/>
          <a:chExt cx="0" cy="0"/>
        </a:xfrm>
      </p:grpSpPr>
      <p:pic>
        <p:nvPicPr>
          <p:cNvPr id="296" name="Shape 296"/>
          <p:cNvPicPr preferRelativeResize="0"/>
          <p:nvPr/>
        </p:nvPicPr>
        <p:blipFill>
          <a:blip r:embed="rId3">
            <a:alphaModFix/>
          </a:blip>
          <a:stretch>
            <a:fillRect/>
          </a:stretch>
        </p:blipFill>
        <p:spPr>
          <a:xfrm>
            <a:off x="1357313" y="0"/>
            <a:ext cx="6429375" cy="5143500"/>
          </a:xfrm>
          <a:prstGeom prst="rect">
            <a:avLst/>
          </a:prstGeom>
          <a:noFill/>
          <a:ln>
            <a:noFill/>
          </a:ln>
        </p:spPr>
      </p:pic>
      <p:sp>
        <p:nvSpPr>
          <p:cNvPr id="297" name="Shape 297"/>
          <p:cNvSpPr txBox="1"/>
          <p:nvPr/>
        </p:nvSpPr>
        <p:spPr>
          <a:xfrm>
            <a:off x="7786700" y="4788375"/>
            <a:ext cx="1357200" cy="29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999999"/>
                </a:solidFill>
              </a:rPr>
              <a:t>https://http.cat/</a:t>
            </a:r>
            <a:endParaRPr>
              <a:solidFill>
                <a:srgbClr val="99999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01" name="Shape 301"/>
        <p:cNvGrpSpPr/>
        <p:nvPr/>
      </p:nvGrpSpPr>
      <p:grpSpPr>
        <a:xfrm>
          <a:off x="0" y="0"/>
          <a:ext cx="0" cy="0"/>
          <a:chOff x="0" y="0"/>
          <a:chExt cx="0" cy="0"/>
        </a:xfrm>
      </p:grpSpPr>
      <p:pic>
        <p:nvPicPr>
          <p:cNvPr id="302" name="Shape 302"/>
          <p:cNvPicPr preferRelativeResize="0"/>
          <p:nvPr/>
        </p:nvPicPr>
        <p:blipFill>
          <a:blip r:embed="rId3">
            <a:alphaModFix/>
          </a:blip>
          <a:stretch>
            <a:fillRect/>
          </a:stretch>
        </p:blipFill>
        <p:spPr>
          <a:xfrm>
            <a:off x="1357313" y="0"/>
            <a:ext cx="6429375" cy="5143500"/>
          </a:xfrm>
          <a:prstGeom prst="rect">
            <a:avLst/>
          </a:prstGeom>
          <a:noFill/>
          <a:ln>
            <a:noFill/>
          </a:ln>
        </p:spPr>
      </p:pic>
      <p:sp>
        <p:nvSpPr>
          <p:cNvPr id="303" name="Shape 303"/>
          <p:cNvSpPr txBox="1"/>
          <p:nvPr/>
        </p:nvSpPr>
        <p:spPr>
          <a:xfrm>
            <a:off x="7786700" y="4788375"/>
            <a:ext cx="1357200" cy="29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999999"/>
                </a:solidFill>
              </a:rPr>
              <a:t>https://http.cat/</a:t>
            </a:r>
            <a:endParaRPr>
              <a:solidFill>
                <a:srgbClr val="99999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397928"/>
            <a:ext cx="8229600" cy="1661700"/>
          </a:xfrm>
          <a:prstGeom prst="rect">
            <a:avLst/>
          </a:prstGeom>
        </p:spPr>
        <p:txBody>
          <a:bodyPr anchorCtr="0" anchor="b" bIns="76200" lIns="76200" spcFirstLastPara="1" rIns="76200" wrap="square" tIns="76200">
            <a:noAutofit/>
          </a:bodyPr>
          <a:lstStyle/>
          <a:p>
            <a:pPr indent="0" lvl="0" marL="0">
              <a:spcBef>
                <a:spcPts val="0"/>
              </a:spcBef>
              <a:spcAft>
                <a:spcPts val="0"/>
              </a:spcAft>
              <a:buNone/>
            </a:pPr>
            <a:r>
              <a:rPr lang="en"/>
              <a:t>QAs and Web Services</a:t>
            </a:r>
            <a:endParaRPr/>
          </a:p>
        </p:txBody>
      </p:sp>
      <p:sp>
        <p:nvSpPr>
          <p:cNvPr id="309" name="Shape 309"/>
          <p:cNvSpPr txBox="1"/>
          <p:nvPr>
            <p:ph idx="1" type="body"/>
          </p:nvPr>
        </p:nvSpPr>
        <p:spPr>
          <a:xfrm>
            <a:off x="457200" y="4122473"/>
            <a:ext cx="8229600" cy="863400"/>
          </a:xfrm>
          <a:prstGeom prst="rect">
            <a:avLst/>
          </a:prstGeom>
        </p:spPr>
        <p:txBody>
          <a:bodyPr anchorCtr="0" anchor="t" bIns="76200" lIns="76200" spcFirstLastPara="1" rIns="76200" wrap="square" tIns="76200">
            <a:noAutofit/>
          </a:bodyPr>
          <a:lstStyle/>
          <a:p>
            <a:pPr indent="0" lvl="0" marL="0">
              <a:spcBef>
                <a:spcPts val="500"/>
              </a:spcBef>
              <a:spcAft>
                <a:spcPts val="1000"/>
              </a:spcAft>
              <a:buNone/>
            </a:pPr>
            <a:r>
              <a:rPr lang="en"/>
              <a:t>...based on our experiences testing web services out in the wild...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None/>
            </a:pPr>
            <a:r>
              <a:rPr lang="en"/>
              <a:t>How testing helps</a:t>
            </a:r>
            <a:endParaRPr/>
          </a:p>
        </p:txBody>
      </p:sp>
      <p:sp>
        <p:nvSpPr>
          <p:cNvPr id="315" name="Shape 315"/>
          <p:cNvSpPr txBox="1"/>
          <p:nvPr/>
        </p:nvSpPr>
        <p:spPr>
          <a:xfrm>
            <a:off x="1777700" y="1569200"/>
            <a:ext cx="5588700" cy="34455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Font typeface="Verdana"/>
              <a:buChar char="●"/>
            </a:pPr>
            <a:r>
              <a:rPr lang="en" sz="2400">
                <a:latin typeface="Verdana"/>
                <a:ea typeface="Verdana"/>
                <a:cs typeface="Verdana"/>
                <a:sym typeface="Verdana"/>
              </a:rPr>
              <a:t>Business issues first then the presentation issues</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Early feedback</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Debug in different layers</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Save time in retesting</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More confident that the app works</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Release more frequently</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Lots more….</a:t>
            </a:r>
            <a:endParaRPr sz="2400">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None/>
            </a:pPr>
            <a:r>
              <a:rPr lang="en"/>
              <a:t>The role of QAs</a:t>
            </a:r>
            <a:endParaRPr/>
          </a:p>
        </p:txBody>
      </p:sp>
      <p:sp>
        <p:nvSpPr>
          <p:cNvPr id="321" name="Shape 321"/>
          <p:cNvSpPr txBox="1"/>
          <p:nvPr/>
        </p:nvSpPr>
        <p:spPr>
          <a:xfrm>
            <a:off x="1777700" y="1569200"/>
            <a:ext cx="5588700" cy="320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322" name="Shape 322"/>
          <p:cNvPicPr preferRelativeResize="0"/>
          <p:nvPr/>
        </p:nvPicPr>
        <p:blipFill>
          <a:blip r:embed="rId3">
            <a:alphaModFix/>
          </a:blip>
          <a:stretch>
            <a:fillRect/>
          </a:stretch>
        </p:blipFill>
        <p:spPr>
          <a:xfrm>
            <a:off x="1700250" y="1547025"/>
            <a:ext cx="5895975" cy="3248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397928"/>
            <a:ext cx="8229600" cy="1661700"/>
          </a:xfrm>
          <a:prstGeom prst="rect">
            <a:avLst/>
          </a:prstGeom>
        </p:spPr>
        <p:txBody>
          <a:bodyPr anchorCtr="0" anchor="b" bIns="76200" lIns="76200" spcFirstLastPara="1" rIns="76200" wrap="square" tIns="76200">
            <a:noAutofit/>
          </a:bodyPr>
          <a:lstStyle/>
          <a:p>
            <a:pPr indent="0" lvl="0" marL="0">
              <a:spcBef>
                <a:spcPts val="0"/>
              </a:spcBef>
              <a:spcAft>
                <a:spcPts val="0"/>
              </a:spcAft>
              <a:buNone/>
            </a:pPr>
            <a:r>
              <a:rPr lang="en"/>
              <a:t>Demo - try it yourself!</a:t>
            </a:r>
            <a:endParaRPr/>
          </a:p>
        </p:txBody>
      </p:sp>
      <p:sp>
        <p:nvSpPr>
          <p:cNvPr id="328" name="Shape 328"/>
          <p:cNvSpPr txBox="1"/>
          <p:nvPr>
            <p:ph idx="1" type="body"/>
          </p:nvPr>
        </p:nvSpPr>
        <p:spPr>
          <a:xfrm>
            <a:off x="457200" y="4122473"/>
            <a:ext cx="8229600" cy="863400"/>
          </a:xfrm>
          <a:prstGeom prst="rect">
            <a:avLst/>
          </a:prstGeom>
        </p:spPr>
        <p:txBody>
          <a:bodyPr anchorCtr="0" anchor="t" bIns="76200" lIns="76200" spcFirstLastPara="1" rIns="76200" wrap="square" tIns="76200">
            <a:noAutofit/>
          </a:bodyPr>
          <a:lstStyle/>
          <a:p>
            <a:pPr indent="0" lvl="0" marL="0">
              <a:spcBef>
                <a:spcPts val="500"/>
              </a:spcBef>
              <a:spcAft>
                <a:spcPts val="10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id="333" name="Shape 333"/>
          <p:cNvPicPr preferRelativeResize="0"/>
          <p:nvPr/>
        </p:nvPicPr>
        <p:blipFill>
          <a:blip r:embed="rId3">
            <a:alphaModFix/>
          </a:blip>
          <a:stretch>
            <a:fillRect/>
          </a:stretch>
        </p:blipFill>
        <p:spPr>
          <a:xfrm>
            <a:off x="1791984" y="2637100"/>
            <a:ext cx="5583090" cy="469375"/>
          </a:xfrm>
          <a:prstGeom prst="rect">
            <a:avLst/>
          </a:prstGeom>
          <a:noFill/>
          <a:ln>
            <a:noFill/>
          </a:ln>
        </p:spPr>
      </p:pic>
      <p:sp>
        <p:nvSpPr>
          <p:cNvPr id="334" name="Shape 334"/>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None/>
            </a:pPr>
            <a:r>
              <a:rPr lang="en"/>
              <a:t>Manual in browser test</a:t>
            </a:r>
            <a:endParaRPr/>
          </a:p>
        </p:txBody>
      </p:sp>
      <p:sp>
        <p:nvSpPr>
          <p:cNvPr id="335" name="Shape 335"/>
          <p:cNvSpPr/>
          <p:nvPr/>
        </p:nvSpPr>
        <p:spPr>
          <a:xfrm>
            <a:off x="2982625" y="2761563"/>
            <a:ext cx="247700" cy="220450"/>
          </a:xfrm>
          <a:prstGeom prst="flowChartProcess">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txBox="1"/>
          <p:nvPr/>
        </p:nvSpPr>
        <p:spPr>
          <a:xfrm>
            <a:off x="1878350" y="2443275"/>
            <a:ext cx="5108700" cy="23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457200" lvl="0" marL="0" rtl="0" algn="ctr">
              <a:spcBef>
                <a:spcPts val="0"/>
              </a:spcBef>
              <a:spcAft>
                <a:spcPts val="0"/>
              </a:spcAft>
              <a:buNone/>
            </a:pPr>
            <a:r>
              <a:rPr lang="en" sz="1200" u="sng">
                <a:solidFill>
                  <a:schemeClr val="hlink"/>
                </a:solidFill>
                <a:hlinkClick r:id="rId4"/>
              </a:rPr>
              <a:t>https://api.hitbtc.com/api/2/public/ticker/DOGEBTC</a:t>
            </a: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None/>
            </a:pPr>
            <a:r>
              <a:rPr lang="en"/>
              <a:t>Postman</a:t>
            </a:r>
            <a:endParaRPr/>
          </a:p>
        </p:txBody>
      </p:sp>
      <p:sp>
        <p:nvSpPr>
          <p:cNvPr id="342" name="Shape 342"/>
          <p:cNvSpPr txBox="1"/>
          <p:nvPr/>
        </p:nvSpPr>
        <p:spPr>
          <a:xfrm>
            <a:off x="69650" y="1569200"/>
            <a:ext cx="9013500" cy="320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lang="en"/>
              <a:t>Sample Postman Request: </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pic>
        <p:nvPicPr>
          <p:cNvPr id="343" name="Shape 343"/>
          <p:cNvPicPr preferRelativeResize="0"/>
          <p:nvPr/>
        </p:nvPicPr>
        <p:blipFill>
          <a:blip r:embed="rId3">
            <a:alphaModFix/>
          </a:blip>
          <a:stretch>
            <a:fillRect/>
          </a:stretch>
        </p:blipFill>
        <p:spPr>
          <a:xfrm>
            <a:off x="7163075" y="1247825"/>
            <a:ext cx="1309900" cy="1309900"/>
          </a:xfrm>
          <a:prstGeom prst="rect">
            <a:avLst/>
          </a:prstGeom>
          <a:noFill/>
          <a:ln>
            <a:noFill/>
          </a:ln>
        </p:spPr>
      </p:pic>
      <p:pic>
        <p:nvPicPr>
          <p:cNvPr descr="Screen Shot 2016-06-28 at 11.44.30 PM.png" id="344" name="Shape 344"/>
          <p:cNvPicPr preferRelativeResize="0"/>
          <p:nvPr/>
        </p:nvPicPr>
        <p:blipFill>
          <a:blip r:embed="rId4">
            <a:alphaModFix/>
          </a:blip>
          <a:stretch>
            <a:fillRect/>
          </a:stretch>
        </p:blipFill>
        <p:spPr>
          <a:xfrm>
            <a:off x="0" y="2512086"/>
            <a:ext cx="9144001" cy="1765878"/>
          </a:xfrm>
          <a:prstGeom prst="rect">
            <a:avLst/>
          </a:prstGeom>
          <a:noFill/>
          <a:ln>
            <a:noFill/>
          </a:ln>
        </p:spPr>
      </p:pic>
      <p:sp>
        <p:nvSpPr>
          <p:cNvPr id="345" name="Shape 345"/>
          <p:cNvSpPr txBox="1"/>
          <p:nvPr/>
        </p:nvSpPr>
        <p:spPr>
          <a:xfrm>
            <a:off x="1262725" y="2649350"/>
            <a:ext cx="5448300" cy="85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solidFill>
                  <a:srgbClr val="505050"/>
                </a:solidFill>
                <a:highlight>
                  <a:srgbClr val="FAFAFA"/>
                </a:highlight>
              </a:rPr>
              <a:t>https://api.hitbtc.com/api/2/public/ticker/DOGEBTC</a:t>
            </a:r>
            <a:endParaRPr sz="1100">
              <a:solidFill>
                <a:srgbClr val="434343"/>
              </a:solidFill>
              <a:highlight>
                <a:srgbClr val="EFEFE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502025"/>
            <a:ext cx="1522500" cy="1875600"/>
          </a:xfrm>
          <a:prstGeom prst="rect">
            <a:avLst/>
          </a:prstGeom>
        </p:spPr>
        <p:txBody>
          <a:bodyPr anchorCtr="0" anchor="t" bIns="76200" lIns="76200" spcFirstLastPara="1" rIns="76200" wrap="square" tIns="76200">
            <a:noAutofit/>
          </a:bodyPr>
          <a:lstStyle/>
          <a:p>
            <a:pPr indent="0" lvl="0" marL="0">
              <a:lnSpc>
                <a:spcPct val="115000"/>
              </a:lnSpc>
              <a:spcBef>
                <a:spcPts val="0"/>
              </a:spcBef>
              <a:spcAft>
                <a:spcPts val="0"/>
              </a:spcAft>
              <a:buNone/>
            </a:pPr>
            <a:r>
              <a:rPr lang="en" sz="3000"/>
              <a:t>Key Take Aways:</a:t>
            </a:r>
            <a:endParaRPr sz="3000"/>
          </a:p>
        </p:txBody>
      </p:sp>
      <p:sp>
        <p:nvSpPr>
          <p:cNvPr id="128" name="Shape 128"/>
          <p:cNvSpPr txBox="1"/>
          <p:nvPr>
            <p:ph idx="1" type="body"/>
          </p:nvPr>
        </p:nvSpPr>
        <p:spPr>
          <a:xfrm>
            <a:off x="2368100" y="539925"/>
            <a:ext cx="6240000" cy="3931200"/>
          </a:xfrm>
          <a:prstGeom prst="rect">
            <a:avLst/>
          </a:prstGeom>
        </p:spPr>
        <p:txBody>
          <a:bodyPr anchorCtr="0" anchor="t" bIns="76200" lIns="76200" spcFirstLastPara="1" rIns="76200" wrap="square" tIns="76200">
            <a:noAutofit/>
          </a:bodyPr>
          <a:lstStyle/>
          <a:p>
            <a:pPr indent="-381000" lvl="0" marL="457200" rtl="0">
              <a:lnSpc>
                <a:spcPct val="115000"/>
              </a:lnSpc>
              <a:spcBef>
                <a:spcPts val="0"/>
              </a:spcBef>
              <a:spcAft>
                <a:spcPts val="0"/>
              </a:spcAft>
              <a:buSzPts val="2400"/>
              <a:buFont typeface="Verdana"/>
              <a:buChar char="❏"/>
            </a:pPr>
            <a:r>
              <a:rPr lang="en" sz="2400">
                <a:latin typeface="Verdana"/>
                <a:ea typeface="Verdana"/>
                <a:cs typeface="Verdana"/>
                <a:sym typeface="Verdana"/>
              </a:rPr>
              <a:t>What Web Services are and why we use them</a:t>
            </a:r>
            <a:endParaRPr sz="2400">
              <a:latin typeface="Verdana"/>
              <a:ea typeface="Verdana"/>
              <a:cs typeface="Verdana"/>
              <a:sym typeface="Verdana"/>
            </a:endParaRPr>
          </a:p>
          <a:p>
            <a:pPr indent="0" lvl="0" marL="0">
              <a:lnSpc>
                <a:spcPct val="115000"/>
              </a:lnSpc>
              <a:spcBef>
                <a:spcPts val="0"/>
              </a:spcBef>
              <a:spcAft>
                <a:spcPts val="0"/>
              </a:spcAft>
              <a:buNone/>
            </a:pPr>
            <a:r>
              <a:t/>
            </a:r>
            <a:endParaRPr sz="2400">
              <a:latin typeface="Verdana"/>
              <a:ea typeface="Verdana"/>
              <a:cs typeface="Verdana"/>
              <a:sym typeface="Verdana"/>
            </a:endParaRPr>
          </a:p>
          <a:p>
            <a:pPr indent="-381000" lvl="0" marL="457200" rtl="0">
              <a:lnSpc>
                <a:spcPct val="115000"/>
              </a:lnSpc>
              <a:spcBef>
                <a:spcPts val="0"/>
              </a:spcBef>
              <a:spcAft>
                <a:spcPts val="0"/>
              </a:spcAft>
              <a:buSzPts val="2400"/>
              <a:buFont typeface="Verdana"/>
              <a:buChar char="❏"/>
            </a:pPr>
            <a:r>
              <a:rPr lang="en" sz="2400">
                <a:latin typeface="Verdana"/>
                <a:ea typeface="Verdana"/>
                <a:cs typeface="Verdana"/>
                <a:sym typeface="Verdana"/>
              </a:rPr>
              <a:t>How to test a Web Service in multiple ways</a:t>
            </a:r>
            <a:endParaRPr sz="2400">
              <a:latin typeface="Verdana"/>
              <a:ea typeface="Verdana"/>
              <a:cs typeface="Verdana"/>
              <a:sym typeface="Verdana"/>
            </a:endParaRPr>
          </a:p>
          <a:p>
            <a:pPr indent="0" lvl="0" marL="0">
              <a:lnSpc>
                <a:spcPct val="115000"/>
              </a:lnSpc>
              <a:spcBef>
                <a:spcPts val="0"/>
              </a:spcBef>
              <a:spcAft>
                <a:spcPts val="0"/>
              </a:spcAft>
              <a:buNone/>
            </a:pPr>
            <a:r>
              <a:t/>
            </a:r>
            <a:endParaRPr sz="2400">
              <a:latin typeface="Verdana"/>
              <a:ea typeface="Verdana"/>
              <a:cs typeface="Verdana"/>
              <a:sym typeface="Verdana"/>
            </a:endParaRPr>
          </a:p>
          <a:p>
            <a:pPr indent="-381000" lvl="0" marL="457200">
              <a:lnSpc>
                <a:spcPct val="115000"/>
              </a:lnSpc>
              <a:spcBef>
                <a:spcPts val="0"/>
              </a:spcBef>
              <a:spcAft>
                <a:spcPts val="0"/>
              </a:spcAft>
              <a:buSzPts val="2400"/>
              <a:buFont typeface="Verdana"/>
              <a:buChar char="❏"/>
            </a:pPr>
            <a:r>
              <a:rPr lang="en" sz="2400">
                <a:latin typeface="Verdana"/>
                <a:ea typeface="Verdana"/>
                <a:cs typeface="Verdana"/>
                <a:sym typeface="Verdana"/>
              </a:rPr>
              <a:t>Increased familiarity with test automation</a:t>
            </a:r>
            <a:endParaRPr sz="2400">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None/>
            </a:pPr>
            <a:r>
              <a:rPr lang="en"/>
              <a:t>curl</a:t>
            </a:r>
            <a:endParaRPr/>
          </a:p>
        </p:txBody>
      </p:sp>
      <p:sp>
        <p:nvSpPr>
          <p:cNvPr id="351" name="Shape 351"/>
          <p:cNvSpPr txBox="1"/>
          <p:nvPr/>
        </p:nvSpPr>
        <p:spPr>
          <a:xfrm>
            <a:off x="656625" y="1569200"/>
            <a:ext cx="7620600" cy="320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Sample Curl Request: </a:t>
            </a:r>
            <a:endParaRPr/>
          </a:p>
          <a:p>
            <a:pPr indent="0" lvl="0" marL="0">
              <a:spcBef>
                <a:spcPts val="0"/>
              </a:spcBef>
              <a:spcAft>
                <a:spcPts val="0"/>
              </a:spcAft>
              <a:buNone/>
            </a:pPr>
            <a:r>
              <a:t/>
            </a:r>
            <a:endParaRPr i="1" sz="1200">
              <a:solidFill>
                <a:srgbClr val="A4C2F4"/>
              </a:solidFill>
            </a:endParaRPr>
          </a:p>
          <a:p>
            <a:pPr indent="0" lvl="0" marL="0" rtl="0">
              <a:spcBef>
                <a:spcPts val="0"/>
              </a:spcBef>
              <a:spcAft>
                <a:spcPts val="0"/>
              </a:spcAft>
              <a:buNone/>
            </a:pPr>
            <a:r>
              <a:rPr i="1" lang="en">
                <a:solidFill>
                  <a:srgbClr val="4A86E8"/>
                </a:solidFill>
              </a:rPr>
              <a:t>curl -X GET </a:t>
            </a:r>
            <a:r>
              <a:rPr lang="en" u="sng">
                <a:solidFill>
                  <a:schemeClr val="hlink"/>
                </a:solidFill>
                <a:highlight>
                  <a:srgbClr val="FAFAFA"/>
                </a:highlight>
                <a:hlinkClick r:id="rId3"/>
              </a:rPr>
              <a:t>https://api.hitbtc.com/api/2/public/ticker/DOGEBTC</a:t>
            </a:r>
            <a:r>
              <a:rPr lang="en" sz="1100">
                <a:solidFill>
                  <a:srgbClr val="434343"/>
                </a:solidFill>
                <a:highlight>
                  <a:srgbClr val="EFEFEF"/>
                </a:highlight>
              </a:rPr>
              <a:t> </a:t>
            </a:r>
            <a:r>
              <a:rPr i="1" lang="en">
                <a:solidFill>
                  <a:srgbClr val="4A86E8"/>
                </a:solidFill>
              </a:rPr>
              <a:t>-H "Content-Type: application/json" “Accept: application/json” -i</a:t>
            </a:r>
            <a:endParaRPr i="1">
              <a:solidFill>
                <a:srgbClr val="4A86E8"/>
              </a:solidFill>
            </a:endParaRPr>
          </a:p>
        </p:txBody>
      </p:sp>
      <p:pic>
        <p:nvPicPr>
          <p:cNvPr id="352" name="Shape 352"/>
          <p:cNvPicPr preferRelativeResize="0"/>
          <p:nvPr/>
        </p:nvPicPr>
        <p:blipFill>
          <a:blip r:embed="rId4">
            <a:alphaModFix/>
          </a:blip>
          <a:stretch>
            <a:fillRect/>
          </a:stretch>
        </p:blipFill>
        <p:spPr>
          <a:xfrm>
            <a:off x="5279725" y="1182150"/>
            <a:ext cx="2495174" cy="1865496"/>
          </a:xfrm>
          <a:prstGeom prst="rect">
            <a:avLst/>
          </a:prstGeom>
          <a:noFill/>
          <a:ln>
            <a:noFill/>
          </a:ln>
        </p:spPr>
      </p:pic>
      <p:sp>
        <p:nvSpPr>
          <p:cNvPr id="353" name="Shape 353"/>
          <p:cNvSpPr txBox="1"/>
          <p:nvPr>
            <p:ph type="title"/>
          </p:nvPr>
        </p:nvSpPr>
        <p:spPr>
          <a:xfrm>
            <a:off x="5683564" y="1529400"/>
            <a:ext cx="16875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None/>
            </a:pPr>
            <a:r>
              <a:rPr lang="en" sz="2400">
                <a:solidFill>
                  <a:srgbClr val="FFFFFF"/>
                </a:solidFill>
              </a:rPr>
              <a:t>&gt; curl _</a:t>
            </a:r>
            <a:endParaRPr sz="24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a:spcBef>
                <a:spcPts val="0"/>
              </a:spcBef>
              <a:spcAft>
                <a:spcPts val="0"/>
              </a:spcAft>
              <a:buNone/>
            </a:pPr>
            <a:r>
              <a:rPr lang="en"/>
              <a:t>Alternatives?</a:t>
            </a:r>
            <a:endParaRPr/>
          </a:p>
        </p:txBody>
      </p:sp>
      <p:pic>
        <p:nvPicPr>
          <p:cNvPr descr="REST Client Firefox" id="359" name="Shape 359"/>
          <p:cNvPicPr preferRelativeResize="0"/>
          <p:nvPr/>
        </p:nvPicPr>
        <p:blipFill>
          <a:blip r:embed="rId3">
            <a:alphaModFix/>
          </a:blip>
          <a:stretch>
            <a:fillRect/>
          </a:stretch>
        </p:blipFill>
        <p:spPr>
          <a:xfrm>
            <a:off x="1777700" y="1458825"/>
            <a:ext cx="1809750" cy="609600"/>
          </a:xfrm>
          <a:prstGeom prst="rect">
            <a:avLst/>
          </a:prstGeom>
          <a:noFill/>
          <a:ln>
            <a:noFill/>
          </a:ln>
        </p:spPr>
      </p:pic>
      <p:pic>
        <p:nvPicPr>
          <p:cNvPr descr="soapui_logo.png" id="360" name="Shape 360"/>
          <p:cNvPicPr preferRelativeResize="0"/>
          <p:nvPr/>
        </p:nvPicPr>
        <p:blipFill>
          <a:blip r:embed="rId4">
            <a:alphaModFix/>
          </a:blip>
          <a:stretch>
            <a:fillRect/>
          </a:stretch>
        </p:blipFill>
        <p:spPr>
          <a:xfrm>
            <a:off x="4013488" y="1605888"/>
            <a:ext cx="2524125" cy="942975"/>
          </a:xfrm>
          <a:prstGeom prst="rect">
            <a:avLst/>
          </a:prstGeom>
          <a:noFill/>
          <a:ln>
            <a:noFill/>
          </a:ln>
        </p:spPr>
      </p:pic>
      <p:sp>
        <p:nvSpPr>
          <p:cNvPr id="361" name="Shape 361"/>
          <p:cNvSpPr txBox="1"/>
          <p:nvPr/>
        </p:nvSpPr>
        <p:spPr>
          <a:xfrm>
            <a:off x="1494125" y="2804675"/>
            <a:ext cx="2376900" cy="798600"/>
          </a:xfrm>
          <a:prstGeom prst="rect">
            <a:avLst/>
          </a:prstGeom>
          <a:solidFill>
            <a:srgbClr val="EFEFEF"/>
          </a:solidFill>
          <a:ln>
            <a:noFill/>
          </a:ln>
        </p:spPr>
        <p:txBody>
          <a:bodyPr anchorCtr="0" anchor="t" bIns="91425" lIns="91425" spcFirstLastPara="1" rIns="91425" wrap="square" tIns="91425">
            <a:noAutofit/>
          </a:bodyPr>
          <a:lstStyle/>
          <a:p>
            <a:pPr indent="0" lvl="0" marL="0" rtl="0">
              <a:lnSpc>
                <a:spcPct val="115000"/>
              </a:lnSpc>
              <a:spcBef>
                <a:spcPts val="2400"/>
              </a:spcBef>
              <a:spcAft>
                <a:spcPts val="0"/>
              </a:spcAft>
              <a:buClr>
                <a:schemeClr val="dk1"/>
              </a:buClr>
              <a:buSzPts val="1100"/>
              <a:buFont typeface="Arial"/>
              <a:buNone/>
            </a:pPr>
            <a:r>
              <a:rPr b="1" lang="en" sz="1800">
                <a:solidFill>
                  <a:schemeClr val="dk1"/>
                </a:solidFill>
              </a:rPr>
              <a:t>Cocoa Rest Client</a:t>
            </a:r>
            <a:endParaRPr b="1" sz="1800">
              <a:solidFill>
                <a:schemeClr val="dk1"/>
              </a:solidFill>
            </a:endParaRPr>
          </a:p>
          <a:p>
            <a:pPr indent="0" lvl="0" marL="0">
              <a:spcBef>
                <a:spcPts val="600"/>
              </a:spcBef>
              <a:spcAft>
                <a:spcPts val="0"/>
              </a:spcAft>
              <a:buNone/>
            </a:pPr>
            <a:r>
              <a:t/>
            </a:r>
            <a:endParaRPr/>
          </a:p>
        </p:txBody>
      </p:sp>
      <p:sp>
        <p:nvSpPr>
          <p:cNvPr id="362" name="Shape 362"/>
          <p:cNvSpPr/>
          <p:nvPr/>
        </p:nvSpPr>
        <p:spPr>
          <a:xfrm>
            <a:off x="5038925" y="3023350"/>
            <a:ext cx="1498800" cy="609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a:t>IntelliJ REST Plugin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None/>
            </a:pPr>
            <a:r>
              <a:rPr lang="en"/>
              <a:t>Let’s automate it! - Java</a:t>
            </a:r>
            <a:endParaRPr/>
          </a:p>
        </p:txBody>
      </p:sp>
      <p:sp>
        <p:nvSpPr>
          <p:cNvPr id="368" name="Shape 368"/>
          <p:cNvSpPr txBox="1"/>
          <p:nvPr/>
        </p:nvSpPr>
        <p:spPr>
          <a:xfrm>
            <a:off x="1313225" y="1323175"/>
            <a:ext cx="7133100" cy="344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Use Library: UniRest (Java)</a:t>
            </a:r>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Sample Test Scenario </a:t>
            </a:r>
            <a:endParaRPr>
              <a:solidFill>
                <a:schemeClr val="dk1"/>
              </a:solidFill>
            </a:endParaRPr>
          </a:p>
          <a:p>
            <a:pPr indent="0" lvl="0" marL="457200">
              <a:spcBef>
                <a:spcPts val="0"/>
              </a:spcBef>
              <a:spcAft>
                <a:spcPts val="0"/>
              </a:spcAft>
              <a:buNone/>
            </a:pPr>
            <a:r>
              <a:t/>
            </a:r>
            <a:endParaRPr i="1">
              <a:solidFill>
                <a:srgbClr val="3C78D8"/>
              </a:solidFill>
            </a:endParaRPr>
          </a:p>
          <a:p>
            <a:pPr indent="0" lvl="0" marL="457200">
              <a:spcBef>
                <a:spcPts val="0"/>
              </a:spcBef>
              <a:spcAft>
                <a:spcPts val="0"/>
              </a:spcAft>
              <a:buNone/>
            </a:pPr>
            <a:r>
              <a:rPr b="1" i="1" lang="en" sz="1200">
                <a:solidFill>
                  <a:srgbClr val="6D9EEB"/>
                </a:solidFill>
                <a:highlight>
                  <a:srgbClr val="FFFFFF"/>
                </a:highlight>
              </a:rPr>
              <a:t>public class </a:t>
            </a:r>
            <a:r>
              <a:rPr i="1" lang="en" sz="1200">
                <a:solidFill>
                  <a:srgbClr val="6D9EEB"/>
                </a:solidFill>
                <a:highlight>
                  <a:srgbClr val="FFFFFF"/>
                </a:highlight>
              </a:rPr>
              <a:t>TestDreams {</a:t>
            </a:r>
            <a:endParaRPr i="1" sz="1200">
              <a:solidFill>
                <a:srgbClr val="6D9EEB"/>
              </a:solidFill>
            </a:endParaRPr>
          </a:p>
          <a:p>
            <a:pPr indent="0" lvl="0" marL="914400">
              <a:spcBef>
                <a:spcPts val="0"/>
              </a:spcBef>
              <a:spcAft>
                <a:spcPts val="0"/>
              </a:spcAft>
              <a:buNone/>
            </a:pPr>
            <a:r>
              <a:rPr i="1" lang="en" sz="1200">
                <a:solidFill>
                  <a:srgbClr val="6D9EEB"/>
                </a:solidFill>
                <a:highlight>
                  <a:srgbClr val="FFFFFF"/>
                </a:highlight>
              </a:rPr>
              <a:t>@Test</a:t>
            </a:r>
            <a:endParaRPr i="1" sz="1200">
              <a:solidFill>
                <a:srgbClr val="6D9EEB"/>
              </a:solidFill>
              <a:highlight>
                <a:srgbClr val="FFFFFF"/>
              </a:highlight>
            </a:endParaRPr>
          </a:p>
          <a:p>
            <a:pPr indent="0" lvl="0" marL="914400">
              <a:spcBef>
                <a:spcPts val="0"/>
              </a:spcBef>
              <a:spcAft>
                <a:spcPts val="0"/>
              </a:spcAft>
              <a:buNone/>
            </a:pPr>
            <a:r>
              <a:rPr b="1" i="1" lang="en" sz="1200">
                <a:solidFill>
                  <a:srgbClr val="6D9EEB"/>
                </a:solidFill>
                <a:highlight>
                  <a:srgbClr val="FFFFFF"/>
                </a:highlight>
              </a:rPr>
              <a:t>public void </a:t>
            </a:r>
            <a:r>
              <a:rPr i="1" lang="en" sz="1200">
                <a:solidFill>
                  <a:srgbClr val="6D9EEB"/>
                </a:solidFill>
                <a:highlight>
                  <a:srgbClr val="FFFFFF"/>
                </a:highlight>
              </a:rPr>
              <a:t>testGetDreams() </a:t>
            </a:r>
            <a:r>
              <a:rPr b="1" i="1" lang="en" sz="1200">
                <a:solidFill>
                  <a:srgbClr val="6D9EEB"/>
                </a:solidFill>
                <a:highlight>
                  <a:srgbClr val="FFFFFF"/>
                </a:highlight>
              </a:rPr>
              <a:t>throws </a:t>
            </a:r>
            <a:r>
              <a:rPr i="1" lang="en" sz="1200">
                <a:solidFill>
                  <a:srgbClr val="6D9EEB"/>
                </a:solidFill>
                <a:highlight>
                  <a:srgbClr val="FFFFFF"/>
                </a:highlight>
              </a:rPr>
              <a:t>UnirestException {</a:t>
            </a:r>
            <a:endParaRPr i="1" sz="1200">
              <a:solidFill>
                <a:srgbClr val="6D9EEB"/>
              </a:solidFill>
              <a:highlight>
                <a:srgbClr val="FFFFFF"/>
              </a:highlight>
            </a:endParaRPr>
          </a:p>
          <a:p>
            <a:pPr indent="0" lvl="0" marL="914400" rtl="0">
              <a:spcBef>
                <a:spcPts val="0"/>
              </a:spcBef>
              <a:spcAft>
                <a:spcPts val="0"/>
              </a:spcAft>
              <a:buNone/>
            </a:pPr>
            <a:r>
              <a:rPr i="1" lang="en" sz="1200">
                <a:solidFill>
                  <a:srgbClr val="6D9EEB"/>
                </a:solidFill>
                <a:highlight>
                  <a:srgbClr val="FFFFFF"/>
                </a:highlight>
              </a:rPr>
              <a:t>   	</a:t>
            </a:r>
            <a:r>
              <a:rPr lang="en" sz="1200">
                <a:solidFill>
                  <a:srgbClr val="6D9EEB"/>
                </a:solidFill>
                <a:highlight>
                  <a:srgbClr val="FFFFFF"/>
                </a:highlight>
              </a:rPr>
              <a:t>System.</a:t>
            </a:r>
            <a:r>
              <a:rPr b="1" i="1" lang="en" sz="1200">
                <a:solidFill>
                  <a:srgbClr val="6D9EEB"/>
                </a:solidFill>
                <a:highlight>
                  <a:srgbClr val="FFFFFF"/>
                </a:highlight>
              </a:rPr>
              <a:t>out</a:t>
            </a:r>
            <a:r>
              <a:rPr lang="en" sz="1200">
                <a:solidFill>
                  <a:srgbClr val="6D9EEB"/>
                </a:solidFill>
                <a:highlight>
                  <a:srgbClr val="FFFFFF"/>
                </a:highlight>
              </a:rPr>
              <a:t>.println(</a:t>
            </a:r>
            <a:r>
              <a:rPr b="1" lang="en" sz="1200">
                <a:solidFill>
                  <a:srgbClr val="6D9EEB"/>
                </a:solidFill>
                <a:highlight>
                  <a:srgbClr val="FFFFFF"/>
                </a:highlight>
              </a:rPr>
              <a:t>"Testing Get Dreams....."</a:t>
            </a:r>
            <a:r>
              <a:rPr lang="en" sz="1200">
                <a:solidFill>
                  <a:srgbClr val="6D9EEB"/>
                </a:solidFill>
                <a:highlight>
                  <a:srgbClr val="FFFFFF"/>
                </a:highlight>
              </a:rPr>
              <a:t>);</a:t>
            </a:r>
            <a:endParaRPr sz="1200">
              <a:solidFill>
                <a:srgbClr val="6D9EEB"/>
              </a:solidFill>
              <a:highlight>
                <a:srgbClr val="FFFFFF"/>
              </a:highlight>
            </a:endParaRPr>
          </a:p>
          <a:p>
            <a:pPr indent="457200" lvl="0" marL="914400" rtl="0">
              <a:spcBef>
                <a:spcPts val="0"/>
              </a:spcBef>
              <a:spcAft>
                <a:spcPts val="0"/>
              </a:spcAft>
              <a:buNone/>
            </a:pPr>
            <a:r>
              <a:rPr lang="en" sz="1200">
                <a:solidFill>
                  <a:srgbClr val="6D9EEB"/>
                </a:solidFill>
                <a:highlight>
                  <a:srgbClr val="FFFFFF"/>
                </a:highlight>
              </a:rPr>
              <a:t>String url = </a:t>
            </a:r>
            <a:r>
              <a:rPr b="1" lang="en" sz="1200">
                <a:solidFill>
                  <a:srgbClr val="6D9EEB"/>
                </a:solidFill>
                <a:highlight>
                  <a:srgbClr val="FFFFFF"/>
                </a:highlight>
              </a:rPr>
              <a:t>"</a:t>
            </a:r>
            <a:r>
              <a:rPr lang="en" sz="1100">
                <a:solidFill>
                  <a:srgbClr val="6D9EEB"/>
                </a:solidFill>
                <a:highlight>
                  <a:srgbClr val="FAFAFA"/>
                </a:highlight>
              </a:rPr>
              <a:t>https://api.hitbtc.com/api/2/public/ticker/DOGEBTC</a:t>
            </a:r>
            <a:r>
              <a:rPr b="1" lang="en" sz="1200">
                <a:solidFill>
                  <a:srgbClr val="6D9EEB"/>
                </a:solidFill>
                <a:highlight>
                  <a:srgbClr val="FFFFFF"/>
                </a:highlight>
              </a:rPr>
              <a:t>"</a:t>
            </a:r>
            <a:r>
              <a:rPr lang="en" sz="1200">
                <a:solidFill>
                  <a:srgbClr val="6D9EEB"/>
                </a:solidFill>
                <a:highlight>
                  <a:srgbClr val="FFFFFF"/>
                </a:highlight>
              </a:rPr>
              <a:t>;</a:t>
            </a:r>
            <a:endParaRPr sz="1200">
              <a:solidFill>
                <a:srgbClr val="6D9EEB"/>
              </a:solidFill>
              <a:highlight>
                <a:srgbClr val="FFFFFF"/>
              </a:highlight>
            </a:endParaRPr>
          </a:p>
          <a:p>
            <a:pPr indent="457200" lvl="0" marL="914400" rtl="0">
              <a:spcBef>
                <a:spcPts val="0"/>
              </a:spcBef>
              <a:spcAft>
                <a:spcPts val="0"/>
              </a:spcAft>
              <a:buNone/>
            </a:pPr>
            <a:r>
              <a:rPr lang="en" sz="1200">
                <a:solidFill>
                  <a:srgbClr val="6D9EEB"/>
                </a:solidFill>
                <a:highlight>
                  <a:srgbClr val="FFFFFF"/>
                </a:highlight>
              </a:rPr>
              <a:t>HttpResponse&lt;JsonNode&gt; jsonResponse = Unirest.</a:t>
            </a:r>
            <a:r>
              <a:rPr i="1" lang="en" sz="1200">
                <a:solidFill>
                  <a:srgbClr val="6D9EEB"/>
                </a:solidFill>
                <a:highlight>
                  <a:srgbClr val="FFFFFF"/>
                </a:highlight>
              </a:rPr>
              <a:t>get</a:t>
            </a:r>
            <a:r>
              <a:rPr lang="en" sz="1200">
                <a:solidFill>
                  <a:srgbClr val="6D9EEB"/>
                </a:solidFill>
                <a:highlight>
                  <a:srgbClr val="FFFFFF"/>
                </a:highlight>
              </a:rPr>
              <a:t>(url)</a:t>
            </a:r>
            <a:endParaRPr sz="1200">
              <a:solidFill>
                <a:srgbClr val="6D9EEB"/>
              </a:solidFill>
              <a:highlight>
                <a:srgbClr val="FFFFFF"/>
              </a:highlight>
            </a:endParaRPr>
          </a:p>
          <a:p>
            <a:pPr indent="0" lvl="0" marL="914400" rtl="0">
              <a:spcBef>
                <a:spcPts val="0"/>
              </a:spcBef>
              <a:spcAft>
                <a:spcPts val="0"/>
              </a:spcAft>
              <a:buNone/>
            </a:pPr>
            <a:r>
              <a:rPr lang="en" sz="1200">
                <a:solidFill>
                  <a:srgbClr val="6D9EEB"/>
                </a:solidFill>
                <a:highlight>
                  <a:srgbClr val="FFFFFF"/>
                </a:highlight>
              </a:rPr>
              <a:t>       				.header(</a:t>
            </a:r>
            <a:r>
              <a:rPr b="1" lang="en" sz="1200">
                <a:solidFill>
                  <a:srgbClr val="6D9EEB"/>
                </a:solidFill>
                <a:highlight>
                  <a:srgbClr val="FFFFFF"/>
                </a:highlight>
              </a:rPr>
              <a:t>"Content-Type"</a:t>
            </a:r>
            <a:r>
              <a:rPr lang="en" sz="1200">
                <a:solidFill>
                  <a:srgbClr val="6D9EEB"/>
                </a:solidFill>
                <a:highlight>
                  <a:srgbClr val="FFFFFF"/>
                </a:highlight>
              </a:rPr>
              <a:t>, </a:t>
            </a:r>
            <a:r>
              <a:rPr b="1" lang="en" sz="1200">
                <a:solidFill>
                  <a:srgbClr val="6D9EEB"/>
                </a:solidFill>
                <a:highlight>
                  <a:srgbClr val="FFFFFF"/>
                </a:highlight>
              </a:rPr>
              <a:t>"application/json"</a:t>
            </a:r>
            <a:r>
              <a:rPr lang="en" sz="1200">
                <a:solidFill>
                  <a:srgbClr val="6D9EEB"/>
                </a:solidFill>
                <a:highlight>
                  <a:srgbClr val="FFFFFF"/>
                </a:highlight>
              </a:rPr>
              <a:t>).asJson();</a:t>
            </a:r>
            <a:endParaRPr sz="1200">
              <a:solidFill>
                <a:srgbClr val="6D9EEB"/>
              </a:solidFill>
              <a:highlight>
                <a:srgbClr val="FFFFFF"/>
              </a:highlight>
            </a:endParaRPr>
          </a:p>
          <a:p>
            <a:pPr indent="0" lvl="0" marL="1371600" rtl="0">
              <a:spcBef>
                <a:spcPts val="0"/>
              </a:spcBef>
              <a:spcAft>
                <a:spcPts val="0"/>
              </a:spcAft>
              <a:buNone/>
            </a:pPr>
            <a:r>
              <a:rPr lang="en" sz="1200">
                <a:solidFill>
                  <a:srgbClr val="6D9EEB"/>
                </a:solidFill>
                <a:highlight>
                  <a:srgbClr val="FFFFFF"/>
                </a:highlight>
              </a:rPr>
              <a:t>Assert.</a:t>
            </a:r>
            <a:r>
              <a:rPr i="1" lang="en" sz="1200">
                <a:solidFill>
                  <a:srgbClr val="6D9EEB"/>
                </a:solidFill>
                <a:highlight>
                  <a:srgbClr val="FFFFFF"/>
                </a:highlight>
              </a:rPr>
              <a:t>assertEquals</a:t>
            </a:r>
            <a:r>
              <a:rPr lang="en" sz="1200">
                <a:solidFill>
                  <a:srgbClr val="6D9EEB"/>
                </a:solidFill>
                <a:highlight>
                  <a:srgbClr val="FFFFFF"/>
                </a:highlight>
              </a:rPr>
              <a:t>(200, jsonResponse.getStatus());</a:t>
            </a:r>
            <a:endParaRPr sz="1200">
              <a:solidFill>
                <a:srgbClr val="6D9EEB"/>
              </a:solidFill>
              <a:highlight>
                <a:srgbClr val="FFFFFF"/>
              </a:highlight>
            </a:endParaRPr>
          </a:p>
          <a:p>
            <a:pPr indent="457200" lvl="0" marL="914400" rtl="0">
              <a:spcBef>
                <a:spcPts val="0"/>
              </a:spcBef>
              <a:spcAft>
                <a:spcPts val="0"/>
              </a:spcAft>
              <a:buNone/>
            </a:pPr>
            <a:r>
              <a:rPr lang="en" sz="1200">
                <a:solidFill>
                  <a:srgbClr val="6D9EEB"/>
                </a:solidFill>
                <a:highlight>
                  <a:srgbClr val="FFFFFF"/>
                </a:highlight>
              </a:rPr>
              <a:t>Assert.</a:t>
            </a:r>
            <a:r>
              <a:rPr i="1" lang="en" sz="1200">
                <a:solidFill>
                  <a:srgbClr val="6D9EEB"/>
                </a:solidFill>
                <a:highlight>
                  <a:srgbClr val="FFFFFF"/>
                </a:highlight>
              </a:rPr>
              <a:t>assertNotNull</a:t>
            </a:r>
            <a:r>
              <a:rPr lang="en" sz="1200">
                <a:solidFill>
                  <a:srgbClr val="6D9EEB"/>
                </a:solidFill>
                <a:highlight>
                  <a:srgbClr val="FFFFFF"/>
                </a:highlight>
              </a:rPr>
              <a:t>(jsonResponse.getBody());</a:t>
            </a:r>
            <a:endParaRPr i="1" sz="1200">
              <a:solidFill>
                <a:srgbClr val="6D9EEB"/>
              </a:solidFill>
              <a:highlight>
                <a:srgbClr val="FFFFFF"/>
              </a:highlight>
            </a:endParaRPr>
          </a:p>
          <a:p>
            <a:pPr indent="0" lvl="0" marL="914400">
              <a:spcBef>
                <a:spcPts val="0"/>
              </a:spcBef>
              <a:spcAft>
                <a:spcPts val="0"/>
              </a:spcAft>
              <a:buNone/>
            </a:pPr>
            <a:r>
              <a:rPr i="1" lang="en" sz="1200">
                <a:solidFill>
                  <a:srgbClr val="6D9EEB"/>
                </a:solidFill>
                <a:highlight>
                  <a:srgbClr val="FFFFFF"/>
                </a:highlight>
              </a:rPr>
              <a:t>}</a:t>
            </a:r>
            <a:endParaRPr i="1" sz="1200">
              <a:solidFill>
                <a:srgbClr val="6D9EEB"/>
              </a:solidFill>
              <a:highlight>
                <a:srgbClr val="FFFFFF"/>
              </a:highlight>
            </a:endParaRPr>
          </a:p>
          <a:p>
            <a:pPr indent="0" lvl="0" marL="457200" rtl="0">
              <a:spcBef>
                <a:spcPts val="0"/>
              </a:spcBef>
              <a:spcAft>
                <a:spcPts val="0"/>
              </a:spcAft>
              <a:buClr>
                <a:schemeClr val="dk1"/>
              </a:buClr>
              <a:buSzPts val="1100"/>
              <a:buFont typeface="Arial"/>
              <a:buNone/>
            </a:pPr>
            <a:r>
              <a:rPr i="1" lang="en" sz="1200">
                <a:solidFill>
                  <a:srgbClr val="6D9EEB"/>
                </a:solidFill>
              </a:rPr>
              <a:t>}</a:t>
            </a:r>
            <a:endParaRPr i="1" sz="1200">
              <a:solidFill>
                <a:srgbClr val="6D9EEB"/>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Clr>
                <a:schemeClr val="dk1"/>
              </a:buClr>
              <a:buSzPts val="1100"/>
              <a:buFont typeface="Arial"/>
              <a:buNone/>
            </a:pPr>
            <a:r>
              <a:rPr lang="en"/>
              <a:t>Let’s automate it! - Python</a:t>
            </a:r>
            <a:endParaRPr/>
          </a:p>
        </p:txBody>
      </p:sp>
      <p:sp>
        <p:nvSpPr>
          <p:cNvPr id="374" name="Shape 374"/>
          <p:cNvSpPr txBox="1"/>
          <p:nvPr/>
        </p:nvSpPr>
        <p:spPr>
          <a:xfrm>
            <a:off x="1084425" y="1253550"/>
            <a:ext cx="6944100" cy="379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Use Package: Requests (Python)</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Sample Test Scenario </a:t>
            </a:r>
            <a:endParaRPr>
              <a:solidFill>
                <a:schemeClr val="dk1"/>
              </a:solidFill>
            </a:endParaRPr>
          </a:p>
          <a:p>
            <a:pPr indent="0" lvl="0" marL="0">
              <a:spcBef>
                <a:spcPts val="0"/>
              </a:spcBef>
              <a:spcAft>
                <a:spcPts val="0"/>
              </a:spcAft>
              <a:buClr>
                <a:schemeClr val="dk1"/>
              </a:buClr>
              <a:buSzPts val="1100"/>
              <a:buFont typeface="Arial"/>
              <a:buNone/>
            </a:pPr>
            <a:r>
              <a:t/>
            </a:r>
            <a:endParaRPr sz="1000">
              <a:solidFill>
                <a:schemeClr val="dk1"/>
              </a:solidFill>
            </a:endParaRPr>
          </a:p>
          <a:p>
            <a:pPr indent="0" lvl="0" marL="457200">
              <a:spcBef>
                <a:spcPts val="0"/>
              </a:spcBef>
              <a:spcAft>
                <a:spcPts val="0"/>
              </a:spcAft>
              <a:buClr>
                <a:schemeClr val="dk1"/>
              </a:buClr>
              <a:buSzPts val="1100"/>
              <a:buFont typeface="Arial"/>
              <a:buNone/>
            </a:pPr>
            <a:r>
              <a:rPr i="1" lang="en" sz="1200">
                <a:solidFill>
                  <a:srgbClr val="6D9EEB"/>
                </a:solidFill>
              </a:rPr>
              <a:t>import unittest</a:t>
            </a:r>
            <a:endParaRPr i="1" sz="1200">
              <a:solidFill>
                <a:srgbClr val="6D9EEB"/>
              </a:solidFill>
            </a:endParaRPr>
          </a:p>
          <a:p>
            <a:pPr indent="0" lvl="0" marL="457200">
              <a:spcBef>
                <a:spcPts val="0"/>
              </a:spcBef>
              <a:spcAft>
                <a:spcPts val="0"/>
              </a:spcAft>
              <a:buClr>
                <a:schemeClr val="dk1"/>
              </a:buClr>
              <a:buSzPts val="1100"/>
              <a:buFont typeface="Arial"/>
              <a:buNone/>
            </a:pPr>
            <a:r>
              <a:rPr i="1" lang="en" sz="1200">
                <a:solidFill>
                  <a:srgbClr val="6D9EEB"/>
                </a:solidFill>
              </a:rPr>
              <a:t>import requests</a:t>
            </a:r>
            <a:endParaRPr i="1" sz="1200">
              <a:solidFill>
                <a:srgbClr val="6D9EEB"/>
              </a:solidFill>
            </a:endParaRPr>
          </a:p>
          <a:p>
            <a:pPr indent="0" lvl="0" marL="457200">
              <a:spcBef>
                <a:spcPts val="0"/>
              </a:spcBef>
              <a:spcAft>
                <a:spcPts val="0"/>
              </a:spcAft>
              <a:buClr>
                <a:schemeClr val="dk1"/>
              </a:buClr>
              <a:buSzPts val="1100"/>
              <a:buFont typeface="Arial"/>
              <a:buNone/>
            </a:pPr>
            <a:r>
              <a:t/>
            </a:r>
            <a:endParaRPr i="1" sz="1200">
              <a:solidFill>
                <a:srgbClr val="6D9EEB"/>
              </a:solidFill>
            </a:endParaRPr>
          </a:p>
          <a:p>
            <a:pPr indent="0" lvl="0" marL="457200">
              <a:spcBef>
                <a:spcPts val="0"/>
              </a:spcBef>
              <a:spcAft>
                <a:spcPts val="0"/>
              </a:spcAft>
              <a:buClr>
                <a:schemeClr val="dk1"/>
              </a:buClr>
              <a:buSzPts val="1100"/>
              <a:buFont typeface="Arial"/>
              <a:buNone/>
            </a:pPr>
            <a:r>
              <a:rPr i="1" lang="en" sz="1200">
                <a:solidFill>
                  <a:srgbClr val="6D9EEB"/>
                </a:solidFill>
              </a:rPr>
              <a:t>class TestDreams(unittest.TestCase):</a:t>
            </a:r>
            <a:endParaRPr i="1" sz="1200">
              <a:solidFill>
                <a:srgbClr val="6D9EEB"/>
              </a:solidFill>
            </a:endParaRPr>
          </a:p>
          <a:p>
            <a:pPr indent="0" lvl="0" marL="457200">
              <a:spcBef>
                <a:spcPts val="0"/>
              </a:spcBef>
              <a:spcAft>
                <a:spcPts val="0"/>
              </a:spcAft>
              <a:buClr>
                <a:schemeClr val="dk1"/>
              </a:buClr>
              <a:buSzPts val="1100"/>
              <a:buFont typeface="Arial"/>
              <a:buNone/>
            </a:pPr>
            <a:r>
              <a:rPr i="1" lang="en" sz="1200">
                <a:solidFill>
                  <a:srgbClr val="6D9EEB"/>
                </a:solidFill>
              </a:rPr>
              <a:t>	def setUp(self):</a:t>
            </a:r>
            <a:endParaRPr i="1" sz="1200">
              <a:solidFill>
                <a:srgbClr val="6D9EEB"/>
              </a:solidFill>
            </a:endParaRPr>
          </a:p>
          <a:p>
            <a:pPr indent="0" lvl="0" marL="457200" rtl="0">
              <a:spcBef>
                <a:spcPts val="0"/>
              </a:spcBef>
              <a:spcAft>
                <a:spcPts val="0"/>
              </a:spcAft>
              <a:buClr>
                <a:schemeClr val="dk1"/>
              </a:buClr>
              <a:buSzPts val="1100"/>
              <a:buFont typeface="Arial"/>
              <a:buNone/>
            </a:pPr>
            <a:r>
              <a:rPr i="1" lang="en" sz="1200">
                <a:solidFill>
                  <a:srgbClr val="6D9EEB"/>
                </a:solidFill>
              </a:rPr>
              <a:t>    		self.url = '</a:t>
            </a:r>
            <a:r>
              <a:rPr lang="en" sz="1100">
                <a:solidFill>
                  <a:srgbClr val="6D9EEB"/>
                </a:solidFill>
                <a:highlight>
                  <a:srgbClr val="FAFAFA"/>
                </a:highlight>
              </a:rPr>
              <a:t>https://api.hitbtc.com/api/2/public/ticker/DOGEBTC</a:t>
            </a:r>
            <a:r>
              <a:rPr lang="en" sz="1100">
                <a:solidFill>
                  <a:srgbClr val="6D9EEB"/>
                </a:solidFill>
                <a:highlight>
                  <a:srgbClr val="EFEFEF"/>
                </a:highlight>
              </a:rPr>
              <a:t>’</a:t>
            </a:r>
            <a:endParaRPr i="1" sz="1200">
              <a:solidFill>
                <a:srgbClr val="6D9EEB"/>
              </a:solidFill>
              <a:highlight>
                <a:srgbClr val="FFFFFF"/>
              </a:highlight>
            </a:endParaRPr>
          </a:p>
          <a:p>
            <a:pPr indent="0" lvl="0" marL="457200">
              <a:spcBef>
                <a:spcPts val="0"/>
              </a:spcBef>
              <a:spcAft>
                <a:spcPts val="0"/>
              </a:spcAft>
              <a:buClr>
                <a:schemeClr val="dk1"/>
              </a:buClr>
              <a:buSzPts val="1100"/>
              <a:buFont typeface="Arial"/>
              <a:buNone/>
            </a:pPr>
            <a:r>
              <a:t/>
            </a:r>
            <a:endParaRPr i="1" sz="1200">
              <a:solidFill>
                <a:srgbClr val="6D9EEB"/>
              </a:solidFill>
            </a:endParaRPr>
          </a:p>
          <a:p>
            <a:pPr indent="0" lvl="0" marL="457200">
              <a:spcBef>
                <a:spcPts val="0"/>
              </a:spcBef>
              <a:spcAft>
                <a:spcPts val="0"/>
              </a:spcAft>
              <a:buClr>
                <a:schemeClr val="dk1"/>
              </a:buClr>
              <a:buSzPts val="1100"/>
              <a:buFont typeface="Arial"/>
              <a:buNone/>
            </a:pPr>
            <a:r>
              <a:rPr i="1" lang="en" sz="1200">
                <a:solidFill>
                  <a:srgbClr val="6D9EEB"/>
                </a:solidFill>
              </a:rPr>
              <a:t>	def test_should_verify_get_dreams(self):</a:t>
            </a:r>
            <a:endParaRPr i="1" sz="1200">
              <a:solidFill>
                <a:srgbClr val="6D9EEB"/>
              </a:solidFill>
            </a:endParaRPr>
          </a:p>
          <a:p>
            <a:pPr indent="0" lvl="0" marL="914400">
              <a:spcBef>
                <a:spcPts val="0"/>
              </a:spcBef>
              <a:spcAft>
                <a:spcPts val="0"/>
              </a:spcAft>
              <a:buClr>
                <a:schemeClr val="dk1"/>
              </a:buClr>
              <a:buSzPts val="1100"/>
              <a:buFont typeface="Arial"/>
              <a:buNone/>
            </a:pPr>
            <a:r>
              <a:rPr i="1" lang="en" sz="1200">
                <a:solidFill>
                  <a:srgbClr val="6D9EEB"/>
                </a:solidFill>
              </a:rPr>
              <a:t>    	print("Verifying Get Dreams....")</a:t>
            </a:r>
            <a:endParaRPr i="1" sz="1200">
              <a:solidFill>
                <a:srgbClr val="6D9EEB"/>
              </a:solidFill>
            </a:endParaRPr>
          </a:p>
          <a:p>
            <a:pPr indent="0" lvl="0" marL="914400">
              <a:spcBef>
                <a:spcPts val="0"/>
              </a:spcBef>
              <a:spcAft>
                <a:spcPts val="0"/>
              </a:spcAft>
              <a:buClr>
                <a:schemeClr val="dk1"/>
              </a:buClr>
              <a:buSzPts val="1100"/>
              <a:buFont typeface="Arial"/>
              <a:buNone/>
            </a:pPr>
            <a:r>
              <a:rPr i="1" lang="en" sz="1200">
                <a:solidFill>
                  <a:srgbClr val="6D9EEB"/>
                </a:solidFill>
              </a:rPr>
              <a:t>    	headers = {"Content-Type": "application/json"}</a:t>
            </a:r>
            <a:endParaRPr i="1" sz="1200">
              <a:solidFill>
                <a:srgbClr val="6D9EEB"/>
              </a:solidFill>
            </a:endParaRPr>
          </a:p>
          <a:p>
            <a:pPr indent="0" lvl="0" marL="914400">
              <a:spcBef>
                <a:spcPts val="0"/>
              </a:spcBef>
              <a:spcAft>
                <a:spcPts val="0"/>
              </a:spcAft>
              <a:buClr>
                <a:schemeClr val="dk1"/>
              </a:buClr>
              <a:buSzPts val="1100"/>
              <a:buFont typeface="Arial"/>
              <a:buNone/>
            </a:pPr>
            <a:r>
              <a:rPr i="1" lang="en" sz="1200">
                <a:solidFill>
                  <a:srgbClr val="6D9EEB"/>
                </a:solidFill>
              </a:rPr>
              <a:t>    	res = requests.get(url=self.url, headers=headers, verify=False)</a:t>
            </a:r>
            <a:endParaRPr i="1" sz="1200">
              <a:solidFill>
                <a:srgbClr val="6D9EEB"/>
              </a:solidFill>
            </a:endParaRPr>
          </a:p>
          <a:p>
            <a:pPr indent="0" lvl="0" marL="914400">
              <a:spcBef>
                <a:spcPts val="0"/>
              </a:spcBef>
              <a:spcAft>
                <a:spcPts val="0"/>
              </a:spcAft>
              <a:buClr>
                <a:schemeClr val="dk1"/>
              </a:buClr>
              <a:buSzPts val="1100"/>
              <a:buFont typeface="Arial"/>
              <a:buNone/>
            </a:pPr>
            <a:r>
              <a:rPr i="1" lang="en" sz="1200">
                <a:solidFill>
                  <a:srgbClr val="6D9EEB"/>
                </a:solidFill>
              </a:rPr>
              <a:t>    	self.assertEqual(200, res.status_code, "Response code doesn't match")</a:t>
            </a:r>
            <a:endParaRPr i="1" sz="1200">
              <a:solidFill>
                <a:srgbClr val="6D9EEB"/>
              </a:solidFill>
            </a:endParaRPr>
          </a:p>
          <a:p>
            <a:pPr indent="0" lvl="0" marL="914400" rtl="0">
              <a:spcBef>
                <a:spcPts val="0"/>
              </a:spcBef>
              <a:spcAft>
                <a:spcPts val="0"/>
              </a:spcAft>
              <a:buClr>
                <a:schemeClr val="dk1"/>
              </a:buClr>
              <a:buSzPts val="1100"/>
              <a:buFont typeface="Arial"/>
              <a:buNone/>
            </a:pPr>
            <a:r>
              <a:rPr i="1" lang="en" sz="1200">
                <a:solidFill>
                  <a:srgbClr val="6D9EEB"/>
                </a:solidFill>
              </a:rPr>
              <a:t>    	self.assertTrue(res.json())</a:t>
            </a:r>
            <a:endParaRPr i="1" sz="1200">
              <a:solidFill>
                <a:srgbClr val="6D9EEB"/>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397928"/>
            <a:ext cx="8229600" cy="1661700"/>
          </a:xfrm>
          <a:prstGeom prst="rect">
            <a:avLst/>
          </a:prstGeom>
        </p:spPr>
        <p:txBody>
          <a:bodyPr anchorCtr="0" anchor="b" bIns="76200" lIns="76200" spcFirstLastPara="1" rIns="76200" wrap="square" tIns="76200">
            <a:noAutofit/>
          </a:bodyPr>
          <a:lstStyle/>
          <a:p>
            <a:pPr indent="0" lvl="0" marL="0">
              <a:spcBef>
                <a:spcPts val="0"/>
              </a:spcBef>
              <a:spcAft>
                <a:spcPts val="0"/>
              </a:spcAft>
              <a:buNone/>
            </a:pPr>
            <a:r>
              <a:rPr lang="en"/>
              <a:t>Closing notes</a:t>
            </a:r>
            <a:endParaRPr/>
          </a:p>
        </p:txBody>
      </p:sp>
      <p:sp>
        <p:nvSpPr>
          <p:cNvPr id="380" name="Shape 380"/>
          <p:cNvSpPr txBox="1"/>
          <p:nvPr>
            <p:ph idx="1" type="body"/>
          </p:nvPr>
        </p:nvSpPr>
        <p:spPr>
          <a:xfrm>
            <a:off x="457200" y="4122473"/>
            <a:ext cx="8229600" cy="863400"/>
          </a:xfrm>
          <a:prstGeom prst="rect">
            <a:avLst/>
          </a:prstGeom>
        </p:spPr>
        <p:txBody>
          <a:bodyPr anchorCtr="0" anchor="t" bIns="76200" lIns="76200" spcFirstLastPara="1" rIns="76200" wrap="square" tIns="76200">
            <a:noAutofit/>
          </a:bodyPr>
          <a:lstStyle/>
          <a:p>
            <a:pPr indent="0" lvl="0" marL="0">
              <a:spcBef>
                <a:spcPts val="500"/>
              </a:spcBef>
              <a:spcAft>
                <a:spcPts val="1000"/>
              </a:spcAft>
              <a:buNone/>
            </a:pPr>
            <a:r>
              <a:rPr lang="en"/>
              <a:t>...time flies when you’re automating tests...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a:spcBef>
                <a:spcPts val="0"/>
              </a:spcBef>
              <a:spcAft>
                <a:spcPts val="0"/>
              </a:spcAft>
              <a:buNone/>
            </a:pPr>
            <a:r>
              <a:rPr lang="en"/>
              <a:t>Suggestions</a:t>
            </a:r>
            <a:endParaRPr/>
          </a:p>
        </p:txBody>
      </p:sp>
      <p:sp>
        <p:nvSpPr>
          <p:cNvPr id="386" name="Shape 386"/>
          <p:cNvSpPr txBox="1"/>
          <p:nvPr/>
        </p:nvSpPr>
        <p:spPr>
          <a:xfrm>
            <a:off x="1777700" y="1569200"/>
            <a:ext cx="5588700" cy="320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87" name="Shape 387"/>
          <p:cNvSpPr txBox="1"/>
          <p:nvPr/>
        </p:nvSpPr>
        <p:spPr>
          <a:xfrm>
            <a:off x="1777700" y="1569200"/>
            <a:ext cx="5588700" cy="32037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Font typeface="Verdana"/>
              <a:buChar char="●"/>
            </a:pPr>
            <a:r>
              <a:rPr lang="en" sz="2400">
                <a:latin typeface="Verdana"/>
                <a:ea typeface="Verdana"/>
                <a:cs typeface="Verdana"/>
                <a:sym typeface="Verdana"/>
              </a:rPr>
              <a:t>Automate </a:t>
            </a:r>
            <a:r>
              <a:rPr lang="en" sz="2400">
                <a:latin typeface="Verdana"/>
                <a:ea typeface="Verdana"/>
                <a:cs typeface="Verdana"/>
                <a:sym typeface="Verdana"/>
              </a:rPr>
              <a:t>as you go</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Cross role pairing</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Integrate</a:t>
            </a:r>
            <a:r>
              <a:rPr lang="en" sz="2400">
                <a:latin typeface="Verdana"/>
                <a:ea typeface="Verdana"/>
                <a:cs typeface="Verdana"/>
                <a:sym typeface="Verdana"/>
              </a:rPr>
              <a:t> with build pipeline</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If the service is broken no need to test UI</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Spread the word! :)</a:t>
            </a:r>
            <a:endParaRPr sz="2400">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457200" y="502025"/>
            <a:ext cx="1522500" cy="1875600"/>
          </a:xfrm>
          <a:prstGeom prst="rect">
            <a:avLst/>
          </a:prstGeom>
        </p:spPr>
        <p:txBody>
          <a:bodyPr anchorCtr="0" anchor="t" bIns="76200" lIns="76200" spcFirstLastPara="1" rIns="76200" wrap="square" tIns="76200">
            <a:noAutofit/>
          </a:bodyPr>
          <a:lstStyle/>
          <a:p>
            <a:pPr indent="0" lvl="0" marL="0" rtl="0">
              <a:lnSpc>
                <a:spcPct val="115000"/>
              </a:lnSpc>
              <a:spcBef>
                <a:spcPts val="0"/>
              </a:spcBef>
              <a:spcAft>
                <a:spcPts val="0"/>
              </a:spcAft>
              <a:buNone/>
            </a:pPr>
            <a:r>
              <a:rPr lang="en" sz="3000"/>
              <a:t>Key Take Aways:</a:t>
            </a:r>
            <a:endParaRPr sz="3000"/>
          </a:p>
        </p:txBody>
      </p:sp>
      <p:sp>
        <p:nvSpPr>
          <p:cNvPr id="393" name="Shape 393"/>
          <p:cNvSpPr txBox="1"/>
          <p:nvPr>
            <p:ph idx="1" type="body"/>
          </p:nvPr>
        </p:nvSpPr>
        <p:spPr>
          <a:xfrm>
            <a:off x="2368100" y="539925"/>
            <a:ext cx="6240000" cy="3931200"/>
          </a:xfrm>
          <a:prstGeom prst="rect">
            <a:avLst/>
          </a:prstGeom>
        </p:spPr>
        <p:txBody>
          <a:bodyPr anchorCtr="0" anchor="t" bIns="76200" lIns="76200" spcFirstLastPara="1" rIns="76200" wrap="square" tIns="76200">
            <a:noAutofit/>
          </a:bodyPr>
          <a:lstStyle/>
          <a:p>
            <a:pPr indent="-381000" lvl="0" marL="457200" rtl="0">
              <a:lnSpc>
                <a:spcPct val="115000"/>
              </a:lnSpc>
              <a:spcBef>
                <a:spcPts val="0"/>
              </a:spcBef>
              <a:spcAft>
                <a:spcPts val="0"/>
              </a:spcAft>
              <a:buSzPts val="2400"/>
              <a:buFont typeface="Verdana"/>
              <a:buChar char="❏"/>
            </a:pPr>
            <a:r>
              <a:rPr lang="en" sz="2400">
                <a:latin typeface="Verdana"/>
                <a:ea typeface="Verdana"/>
                <a:cs typeface="Verdana"/>
                <a:sym typeface="Verdana"/>
              </a:rPr>
              <a:t>What Web Services are and why we use them</a:t>
            </a:r>
            <a:endParaRPr sz="2400">
              <a:latin typeface="Verdana"/>
              <a:ea typeface="Verdana"/>
              <a:cs typeface="Verdana"/>
              <a:sym typeface="Verdana"/>
            </a:endParaRPr>
          </a:p>
          <a:p>
            <a:pPr indent="0" lvl="0" marL="0" rtl="0">
              <a:lnSpc>
                <a:spcPct val="115000"/>
              </a:lnSpc>
              <a:spcBef>
                <a:spcPts val="0"/>
              </a:spcBef>
              <a:spcAft>
                <a:spcPts val="0"/>
              </a:spcAft>
              <a:buNone/>
            </a:pPr>
            <a:r>
              <a:t/>
            </a:r>
            <a:endParaRPr sz="2400">
              <a:latin typeface="Verdana"/>
              <a:ea typeface="Verdana"/>
              <a:cs typeface="Verdana"/>
              <a:sym typeface="Verdana"/>
            </a:endParaRPr>
          </a:p>
          <a:p>
            <a:pPr indent="-381000" lvl="0" marL="457200" rtl="0">
              <a:lnSpc>
                <a:spcPct val="115000"/>
              </a:lnSpc>
              <a:spcBef>
                <a:spcPts val="0"/>
              </a:spcBef>
              <a:spcAft>
                <a:spcPts val="0"/>
              </a:spcAft>
              <a:buSzPts val="2400"/>
              <a:buFont typeface="Verdana"/>
              <a:buChar char="❏"/>
            </a:pPr>
            <a:r>
              <a:rPr lang="en" sz="2400">
                <a:latin typeface="Verdana"/>
                <a:ea typeface="Verdana"/>
                <a:cs typeface="Verdana"/>
                <a:sym typeface="Verdana"/>
              </a:rPr>
              <a:t>How to test a Web Service in multiple ways</a:t>
            </a:r>
            <a:endParaRPr sz="2400">
              <a:latin typeface="Verdana"/>
              <a:ea typeface="Verdana"/>
              <a:cs typeface="Verdana"/>
              <a:sym typeface="Verdana"/>
            </a:endParaRPr>
          </a:p>
          <a:p>
            <a:pPr indent="0" lvl="0" marL="0" rtl="0">
              <a:lnSpc>
                <a:spcPct val="115000"/>
              </a:lnSpc>
              <a:spcBef>
                <a:spcPts val="0"/>
              </a:spcBef>
              <a:spcAft>
                <a:spcPts val="0"/>
              </a:spcAft>
              <a:buNone/>
            </a:pPr>
            <a:r>
              <a:t/>
            </a:r>
            <a:endParaRPr sz="2400">
              <a:latin typeface="Verdana"/>
              <a:ea typeface="Verdana"/>
              <a:cs typeface="Verdana"/>
              <a:sym typeface="Verdana"/>
            </a:endParaRPr>
          </a:p>
          <a:p>
            <a:pPr indent="-381000" lvl="0" marL="457200" rtl="0">
              <a:lnSpc>
                <a:spcPct val="115000"/>
              </a:lnSpc>
              <a:spcBef>
                <a:spcPts val="0"/>
              </a:spcBef>
              <a:spcAft>
                <a:spcPts val="0"/>
              </a:spcAft>
              <a:buSzPts val="2400"/>
              <a:buFont typeface="Verdana"/>
              <a:buChar char="❏"/>
            </a:pPr>
            <a:r>
              <a:rPr lang="en" sz="2400">
                <a:latin typeface="Verdana"/>
                <a:ea typeface="Verdana"/>
                <a:cs typeface="Verdana"/>
                <a:sym typeface="Verdana"/>
              </a:rPr>
              <a:t>Increased familiarity with test automation</a:t>
            </a:r>
            <a:endParaRPr sz="2400">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None/>
            </a:pPr>
            <a:r>
              <a:rPr lang="en"/>
              <a:t>Questions</a:t>
            </a:r>
            <a:endParaRPr/>
          </a:p>
        </p:txBody>
      </p:sp>
      <p:sp>
        <p:nvSpPr>
          <p:cNvPr id="399" name="Shape 399"/>
          <p:cNvSpPr txBox="1"/>
          <p:nvPr/>
        </p:nvSpPr>
        <p:spPr>
          <a:xfrm>
            <a:off x="1777700" y="1569200"/>
            <a:ext cx="5588700" cy="320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400" name="Shape 400"/>
          <p:cNvPicPr preferRelativeResize="0"/>
          <p:nvPr/>
        </p:nvPicPr>
        <p:blipFill>
          <a:blip r:embed="rId3">
            <a:alphaModFix/>
          </a:blip>
          <a:stretch>
            <a:fillRect/>
          </a:stretch>
        </p:blipFill>
        <p:spPr>
          <a:xfrm>
            <a:off x="2566450" y="1132400"/>
            <a:ext cx="4011100" cy="4011100"/>
          </a:xfrm>
          <a:prstGeom prst="rect">
            <a:avLst/>
          </a:prstGeom>
          <a:noFill/>
          <a:ln>
            <a:noFill/>
          </a:ln>
        </p:spPr>
      </p:pic>
      <p:sp>
        <p:nvSpPr>
          <p:cNvPr id="401" name="Shape 401"/>
          <p:cNvSpPr txBox="1"/>
          <p:nvPr/>
        </p:nvSpPr>
        <p:spPr>
          <a:xfrm>
            <a:off x="3879350" y="1208600"/>
            <a:ext cx="2016000" cy="385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3000">
                <a:solidFill>
                  <a:srgbClr val="FFFFFF"/>
                </a:solidFill>
                <a:latin typeface="Calibri"/>
                <a:ea typeface="Calibri"/>
                <a:cs typeface="Calibri"/>
                <a:sym typeface="Calibri"/>
              </a:rPr>
              <a:t>?</a:t>
            </a:r>
            <a:endParaRPr b="1" sz="2300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a:spcBef>
                <a:spcPts val="0"/>
              </a:spcBef>
              <a:spcAft>
                <a:spcPts val="0"/>
              </a:spcAft>
              <a:buNone/>
            </a:pPr>
            <a:r>
              <a:rPr lang="en"/>
              <a:t>Web Services</a:t>
            </a:r>
            <a:endParaRPr/>
          </a:p>
        </p:txBody>
      </p:sp>
      <p:sp>
        <p:nvSpPr>
          <p:cNvPr id="134" name="Shape 134"/>
          <p:cNvSpPr txBox="1"/>
          <p:nvPr/>
        </p:nvSpPr>
        <p:spPr>
          <a:xfrm>
            <a:off x="1777700" y="1569200"/>
            <a:ext cx="5588700" cy="32037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Font typeface="Verdana"/>
              <a:buChar char="●"/>
            </a:pPr>
            <a:r>
              <a:rPr lang="en" sz="2400">
                <a:latin typeface="Verdana"/>
                <a:ea typeface="Verdana"/>
                <a:cs typeface="Verdana"/>
                <a:sym typeface="Verdana"/>
              </a:rPr>
              <a:t>A functionality to be offered over Web.</a:t>
            </a:r>
            <a:endParaRPr sz="2400">
              <a:latin typeface="Verdana"/>
              <a:ea typeface="Verdana"/>
              <a:cs typeface="Verdana"/>
              <a:sym typeface="Verdana"/>
            </a:endParaRPr>
          </a:p>
          <a:p>
            <a:pPr indent="0" lvl="0" marL="0" rtl="0">
              <a:spcBef>
                <a:spcPts val="0"/>
              </a:spcBef>
              <a:spcAft>
                <a:spcPts val="0"/>
              </a:spcAft>
              <a:buNone/>
            </a:pPr>
            <a:r>
              <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Uses HTTP/HTTPS/SMTP for communication</a:t>
            </a:r>
            <a:endParaRPr sz="2400">
              <a:latin typeface="Verdana"/>
              <a:ea typeface="Verdana"/>
              <a:cs typeface="Verdana"/>
              <a:sym typeface="Verdana"/>
            </a:endParaRPr>
          </a:p>
          <a:p>
            <a:pPr indent="0" lvl="0" marL="0" rtl="0">
              <a:spcBef>
                <a:spcPts val="0"/>
              </a:spcBef>
              <a:spcAft>
                <a:spcPts val="0"/>
              </a:spcAft>
              <a:buNone/>
            </a:pPr>
            <a:r>
              <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Communicates using JSON/XML/CSV/Plain Text etc.</a:t>
            </a:r>
            <a:endParaRPr sz="24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None/>
            </a:pPr>
            <a:r>
              <a:rPr lang="en"/>
              <a:t>When and Why</a:t>
            </a:r>
            <a:endParaRPr/>
          </a:p>
        </p:txBody>
      </p:sp>
      <p:sp>
        <p:nvSpPr>
          <p:cNvPr id="140" name="Shape 140"/>
          <p:cNvSpPr txBox="1"/>
          <p:nvPr/>
        </p:nvSpPr>
        <p:spPr>
          <a:xfrm>
            <a:off x="1777700" y="1569200"/>
            <a:ext cx="5643600" cy="320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latin typeface="Verdana"/>
                <a:ea typeface="Verdana"/>
                <a:cs typeface="Verdana"/>
                <a:sym typeface="Verdana"/>
              </a:rPr>
              <a:t>Same functionality multiple UIs:</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Customise cross platform</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Multiple apps</a:t>
            </a:r>
            <a:endParaRPr sz="2400">
              <a:latin typeface="Verdana"/>
              <a:ea typeface="Verdana"/>
              <a:cs typeface="Verdana"/>
              <a:sym typeface="Verdana"/>
            </a:endParaRPr>
          </a:p>
          <a:p>
            <a:pPr indent="-381000" lvl="0" marL="457200" rtl="0">
              <a:spcBef>
                <a:spcPts val="0"/>
              </a:spcBef>
              <a:spcAft>
                <a:spcPts val="0"/>
              </a:spcAft>
              <a:buSzPts val="2400"/>
              <a:buFont typeface="Verdana"/>
              <a:buChar char="●"/>
            </a:pPr>
            <a:r>
              <a:rPr lang="en" sz="2400">
                <a:latin typeface="Verdana"/>
                <a:ea typeface="Verdana"/>
                <a:cs typeface="Verdana"/>
                <a:sym typeface="Verdana"/>
              </a:rPr>
              <a:t>Different vendors</a:t>
            </a:r>
            <a:endParaRPr sz="2400">
              <a:latin typeface="Verdana"/>
              <a:ea typeface="Verdana"/>
              <a:cs typeface="Verdana"/>
              <a:sym typeface="Verdana"/>
            </a:endParaRPr>
          </a:p>
          <a:p>
            <a:pPr indent="0" lvl="0" marL="0" rtl="0">
              <a:spcBef>
                <a:spcPts val="0"/>
              </a:spcBef>
              <a:spcAft>
                <a:spcPts val="0"/>
              </a:spcAft>
              <a:buNone/>
            </a:pPr>
            <a:r>
              <a:t/>
            </a:r>
            <a:endParaRPr sz="2400">
              <a:latin typeface="Verdana"/>
              <a:ea typeface="Verdana"/>
              <a:cs typeface="Verdana"/>
              <a:sym typeface="Verdana"/>
            </a:endParaRPr>
          </a:p>
          <a:p>
            <a:pPr indent="0" lvl="0" marL="0" rtl="0">
              <a:spcBef>
                <a:spcPts val="0"/>
              </a:spcBef>
              <a:spcAft>
                <a:spcPts val="0"/>
              </a:spcAft>
              <a:buNone/>
            </a:pPr>
            <a:r>
              <a:rPr lang="en" sz="2400">
                <a:latin typeface="Verdana"/>
                <a:ea typeface="Verdana"/>
                <a:cs typeface="Verdana"/>
                <a:sym typeface="Verdana"/>
              </a:rPr>
              <a:t>Being able to implement one service and use that functionality across all these different displays </a:t>
            </a:r>
            <a:endParaRPr sz="24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8A33"/>
        </a:solidFill>
      </p:bgPr>
    </p:bg>
    <p:spTree>
      <p:nvGrpSpPr>
        <p:cNvPr id="144" name="Shape 144"/>
        <p:cNvGrpSpPr/>
        <p:nvPr/>
      </p:nvGrpSpPr>
      <p:grpSpPr>
        <a:xfrm>
          <a:off x="0" y="0"/>
          <a:ext cx="0" cy="0"/>
          <a:chOff x="0" y="0"/>
          <a:chExt cx="0" cy="0"/>
        </a:xfrm>
      </p:grpSpPr>
      <p:sp>
        <p:nvSpPr>
          <p:cNvPr id="145" name="Shape 145"/>
          <p:cNvSpPr txBox="1"/>
          <p:nvPr>
            <p:ph type="title"/>
          </p:nvPr>
        </p:nvSpPr>
        <p:spPr>
          <a:xfrm>
            <a:off x="457200" y="2397928"/>
            <a:ext cx="8229600" cy="1661700"/>
          </a:xfrm>
          <a:prstGeom prst="rect">
            <a:avLst/>
          </a:prstGeom>
        </p:spPr>
        <p:txBody>
          <a:bodyPr anchorCtr="0" anchor="b" bIns="76200" lIns="76200" spcFirstLastPara="1" rIns="76200" wrap="square" tIns="76200">
            <a:noAutofit/>
          </a:bodyPr>
          <a:lstStyle/>
          <a:p>
            <a:pPr indent="0" lvl="0" marL="0">
              <a:spcBef>
                <a:spcPts val="0"/>
              </a:spcBef>
              <a:spcAft>
                <a:spcPts val="0"/>
              </a:spcAft>
              <a:buNone/>
            </a:pPr>
            <a:r>
              <a:rPr lang="en"/>
              <a:t>Let see an example!</a:t>
            </a:r>
            <a:endParaRPr/>
          </a:p>
        </p:txBody>
      </p:sp>
      <p:sp>
        <p:nvSpPr>
          <p:cNvPr id="146" name="Shape 146"/>
          <p:cNvSpPr txBox="1"/>
          <p:nvPr>
            <p:ph idx="1" type="body"/>
          </p:nvPr>
        </p:nvSpPr>
        <p:spPr>
          <a:xfrm>
            <a:off x="457200" y="4122473"/>
            <a:ext cx="8229600" cy="863400"/>
          </a:xfrm>
          <a:prstGeom prst="rect">
            <a:avLst/>
          </a:prstGeom>
        </p:spPr>
        <p:txBody>
          <a:bodyPr anchorCtr="0" anchor="t" bIns="76200" lIns="76200" spcFirstLastPara="1" rIns="76200" wrap="square" tIns="76200">
            <a:noAutofit/>
          </a:bodyPr>
          <a:lstStyle/>
          <a:p>
            <a:pPr indent="0" lvl="0" marL="0">
              <a:spcBef>
                <a:spcPts val="500"/>
              </a:spcBef>
              <a:spcAft>
                <a:spcPts val="1000"/>
              </a:spcAft>
              <a:buNone/>
            </a:pPr>
            <a:r>
              <a:rPr lang="en"/>
              <a:t>...things get clearer when you can see them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None/>
            </a:pPr>
            <a:r>
              <a:rPr lang="en"/>
              <a:t>An Example</a:t>
            </a:r>
            <a:endParaRPr/>
          </a:p>
        </p:txBody>
      </p:sp>
      <p:sp>
        <p:nvSpPr>
          <p:cNvPr id="152" name="Shape 152"/>
          <p:cNvSpPr txBox="1"/>
          <p:nvPr/>
        </p:nvSpPr>
        <p:spPr>
          <a:xfrm>
            <a:off x="1777700" y="1569200"/>
            <a:ext cx="5942400" cy="77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latin typeface="Verdana"/>
                <a:ea typeface="Verdana"/>
                <a:cs typeface="Verdana"/>
                <a:sym typeface="Verdana"/>
              </a:rPr>
              <a:t>B</a:t>
            </a:r>
            <a:r>
              <a:rPr lang="en" sz="2400">
                <a:latin typeface="Verdana"/>
                <a:ea typeface="Verdana"/>
                <a:cs typeface="Verdana"/>
                <a:sym typeface="Verdana"/>
              </a:rPr>
              <a:t>ooking a ticket with Orange Bus via different agencies</a:t>
            </a:r>
            <a:endParaRPr sz="2400">
              <a:latin typeface="Verdana"/>
              <a:ea typeface="Verdana"/>
              <a:cs typeface="Verdana"/>
              <a:sym typeface="Verdana"/>
            </a:endParaRPr>
          </a:p>
          <a:p>
            <a:pPr indent="0" lvl="0" marL="0" rtl="0">
              <a:spcBef>
                <a:spcPts val="0"/>
              </a:spcBef>
              <a:spcAft>
                <a:spcPts val="0"/>
              </a:spcAft>
              <a:buNone/>
            </a:pPr>
            <a:r>
              <a:t/>
            </a:r>
            <a:endParaRPr/>
          </a:p>
        </p:txBody>
      </p:sp>
      <p:sp>
        <p:nvSpPr>
          <p:cNvPr id="153" name="Shape 153"/>
          <p:cNvSpPr/>
          <p:nvPr/>
        </p:nvSpPr>
        <p:spPr>
          <a:xfrm>
            <a:off x="1640975" y="2672525"/>
            <a:ext cx="1573800" cy="7461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sz="1800">
                <a:solidFill>
                  <a:srgbClr val="F58A33"/>
                </a:solidFill>
                <a:latin typeface="Verdana"/>
                <a:ea typeface="Verdana"/>
                <a:cs typeface="Verdana"/>
                <a:sym typeface="Verdana"/>
              </a:rPr>
              <a:t>RedBus UI</a:t>
            </a:r>
            <a:endParaRPr sz="1800">
              <a:solidFill>
                <a:srgbClr val="F58A33"/>
              </a:solidFill>
              <a:latin typeface="Verdana"/>
              <a:ea typeface="Verdana"/>
              <a:cs typeface="Verdana"/>
              <a:sym typeface="Verdana"/>
            </a:endParaRPr>
          </a:p>
        </p:txBody>
      </p:sp>
      <p:sp>
        <p:nvSpPr>
          <p:cNvPr id="154" name="Shape 154"/>
          <p:cNvSpPr/>
          <p:nvPr/>
        </p:nvSpPr>
        <p:spPr>
          <a:xfrm>
            <a:off x="3447551" y="2676000"/>
            <a:ext cx="1863300" cy="7461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800">
              <a:solidFill>
                <a:srgbClr val="666666"/>
              </a:solidFill>
              <a:latin typeface="Verdana"/>
              <a:ea typeface="Verdana"/>
              <a:cs typeface="Verdana"/>
              <a:sym typeface="Verdana"/>
            </a:endParaRPr>
          </a:p>
          <a:p>
            <a:pPr indent="0" lvl="0" marL="0">
              <a:spcBef>
                <a:spcPts val="0"/>
              </a:spcBef>
              <a:spcAft>
                <a:spcPts val="0"/>
              </a:spcAft>
              <a:buNone/>
            </a:pPr>
            <a:r>
              <a:rPr lang="en" sz="1800">
                <a:solidFill>
                  <a:srgbClr val="FFFFFF"/>
                </a:solidFill>
                <a:latin typeface="Verdana"/>
                <a:ea typeface="Verdana"/>
                <a:cs typeface="Verdana"/>
                <a:sym typeface="Verdana"/>
              </a:rPr>
              <a:t>TravelYaari UI</a:t>
            </a:r>
            <a:endParaRPr sz="1800">
              <a:solidFill>
                <a:srgbClr val="FFFFFF"/>
              </a:solidFill>
              <a:latin typeface="Verdana"/>
              <a:ea typeface="Verdana"/>
              <a:cs typeface="Verdana"/>
              <a:sym typeface="Verdana"/>
            </a:endParaRPr>
          </a:p>
          <a:p>
            <a:pPr indent="0" lvl="0" marL="0" rtl="0">
              <a:spcBef>
                <a:spcPts val="0"/>
              </a:spcBef>
              <a:spcAft>
                <a:spcPts val="0"/>
              </a:spcAft>
              <a:buNone/>
            </a:pPr>
            <a:r>
              <a:t/>
            </a:r>
            <a:endParaRPr sz="1800">
              <a:solidFill>
                <a:srgbClr val="FFFFFF"/>
              </a:solidFill>
              <a:latin typeface="Verdana"/>
              <a:ea typeface="Verdana"/>
              <a:cs typeface="Verdana"/>
              <a:sym typeface="Verdana"/>
            </a:endParaRPr>
          </a:p>
        </p:txBody>
      </p:sp>
      <p:sp>
        <p:nvSpPr>
          <p:cNvPr id="155" name="Shape 155"/>
          <p:cNvSpPr/>
          <p:nvPr/>
        </p:nvSpPr>
        <p:spPr>
          <a:xfrm>
            <a:off x="5514575" y="2676000"/>
            <a:ext cx="1976700" cy="746100"/>
          </a:xfrm>
          <a:prstGeom prst="roundRect">
            <a:avLst>
              <a:gd fmla="val 16667" name="adj"/>
            </a:avLst>
          </a:prstGeom>
          <a:solidFill>
            <a:srgbClr val="F58A33"/>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latin typeface="Verdana"/>
                <a:ea typeface="Verdana"/>
                <a:cs typeface="Verdana"/>
                <a:sym typeface="Verdana"/>
              </a:rPr>
              <a:t>Orange Bus UI</a:t>
            </a:r>
            <a:endParaRPr sz="1800">
              <a:latin typeface="Verdana"/>
              <a:ea typeface="Verdana"/>
              <a:cs typeface="Verdana"/>
              <a:sym typeface="Verdana"/>
            </a:endParaRPr>
          </a:p>
        </p:txBody>
      </p:sp>
      <p:cxnSp>
        <p:nvCxnSpPr>
          <p:cNvPr id="156" name="Shape 156"/>
          <p:cNvCxnSpPr/>
          <p:nvPr/>
        </p:nvCxnSpPr>
        <p:spPr>
          <a:xfrm>
            <a:off x="4378775" y="3422100"/>
            <a:ext cx="5100" cy="805800"/>
          </a:xfrm>
          <a:prstGeom prst="straightConnector1">
            <a:avLst/>
          </a:prstGeom>
          <a:noFill/>
          <a:ln cap="flat" cmpd="sng" w="9525">
            <a:solidFill>
              <a:schemeClr val="dk2"/>
            </a:solidFill>
            <a:prstDash val="solid"/>
            <a:round/>
            <a:headEnd len="lg" w="lg" type="none"/>
            <a:tailEnd len="lg" w="lg" type="triangle"/>
          </a:ln>
        </p:spPr>
      </p:cxnSp>
      <p:cxnSp>
        <p:nvCxnSpPr>
          <p:cNvPr id="157" name="Shape 157"/>
          <p:cNvCxnSpPr/>
          <p:nvPr/>
        </p:nvCxnSpPr>
        <p:spPr>
          <a:xfrm>
            <a:off x="6520225" y="3417300"/>
            <a:ext cx="0" cy="825600"/>
          </a:xfrm>
          <a:prstGeom prst="straightConnector1">
            <a:avLst/>
          </a:prstGeom>
          <a:noFill/>
          <a:ln cap="flat" cmpd="sng" w="9525">
            <a:solidFill>
              <a:schemeClr val="dk2"/>
            </a:solidFill>
            <a:prstDash val="solid"/>
            <a:round/>
            <a:headEnd len="lg" w="lg" type="none"/>
            <a:tailEnd len="lg" w="lg" type="triangle"/>
          </a:ln>
        </p:spPr>
      </p:cxnSp>
      <p:sp>
        <p:nvSpPr>
          <p:cNvPr id="158" name="Shape 158"/>
          <p:cNvSpPr txBox="1"/>
          <p:nvPr/>
        </p:nvSpPr>
        <p:spPr>
          <a:xfrm>
            <a:off x="6520225" y="3583700"/>
            <a:ext cx="605100" cy="48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3C78D8"/>
                </a:solidFill>
              </a:rPr>
              <a:t>Book </a:t>
            </a:r>
            <a:endParaRPr sz="1200">
              <a:solidFill>
                <a:srgbClr val="3C78D8"/>
              </a:solidFill>
            </a:endParaRPr>
          </a:p>
          <a:p>
            <a:pPr indent="0" lvl="0" marL="0">
              <a:spcBef>
                <a:spcPts val="0"/>
              </a:spcBef>
              <a:spcAft>
                <a:spcPts val="0"/>
              </a:spcAft>
              <a:buClr>
                <a:schemeClr val="dk1"/>
              </a:buClr>
              <a:buSzPts val="1100"/>
              <a:buFont typeface="Arial"/>
              <a:buNone/>
            </a:pPr>
            <a:r>
              <a:rPr lang="en" sz="1200">
                <a:solidFill>
                  <a:srgbClr val="3C78D8"/>
                </a:solidFill>
              </a:rPr>
              <a:t>a seat</a:t>
            </a:r>
            <a:endParaRPr sz="1200">
              <a:solidFill>
                <a:srgbClr val="3C78D8"/>
              </a:solidFill>
            </a:endParaRPr>
          </a:p>
        </p:txBody>
      </p:sp>
      <p:sp>
        <p:nvSpPr>
          <p:cNvPr id="159" name="Shape 159"/>
          <p:cNvSpPr txBox="1"/>
          <p:nvPr/>
        </p:nvSpPr>
        <p:spPr>
          <a:xfrm>
            <a:off x="4383875" y="3583700"/>
            <a:ext cx="605100" cy="48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3C78D8"/>
                </a:solidFill>
              </a:rPr>
              <a:t>Book </a:t>
            </a:r>
            <a:endParaRPr sz="1200">
              <a:solidFill>
                <a:srgbClr val="3C78D8"/>
              </a:solidFill>
            </a:endParaRPr>
          </a:p>
          <a:p>
            <a:pPr indent="0" lvl="0" marL="0" rtl="0">
              <a:spcBef>
                <a:spcPts val="0"/>
              </a:spcBef>
              <a:spcAft>
                <a:spcPts val="0"/>
              </a:spcAft>
              <a:buNone/>
            </a:pPr>
            <a:r>
              <a:rPr lang="en" sz="1200">
                <a:solidFill>
                  <a:srgbClr val="3C78D8"/>
                </a:solidFill>
              </a:rPr>
              <a:t>a seat</a:t>
            </a:r>
            <a:endParaRPr sz="1200">
              <a:solidFill>
                <a:srgbClr val="3C78D8"/>
              </a:solidFill>
            </a:endParaRPr>
          </a:p>
        </p:txBody>
      </p:sp>
      <p:sp>
        <p:nvSpPr>
          <p:cNvPr id="160" name="Shape 160"/>
          <p:cNvSpPr txBox="1"/>
          <p:nvPr/>
        </p:nvSpPr>
        <p:spPr>
          <a:xfrm>
            <a:off x="2477025" y="3583700"/>
            <a:ext cx="766800" cy="482700"/>
          </a:xfrm>
          <a:prstGeom prst="rect">
            <a:avLst/>
          </a:prstGeom>
          <a:noFill/>
          <a:ln cap="flat" cmpd="sng" w="9525">
            <a:solidFill>
              <a:srgbClr val="FFFFFF"/>
            </a:solidFill>
            <a:prstDash val="solid"/>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3C78D8"/>
                </a:solidFill>
              </a:rPr>
              <a:t>Get bus details</a:t>
            </a:r>
            <a:endParaRPr sz="1200">
              <a:solidFill>
                <a:srgbClr val="3C78D8"/>
              </a:solidFill>
            </a:endParaRPr>
          </a:p>
        </p:txBody>
      </p:sp>
      <p:sp>
        <p:nvSpPr>
          <p:cNvPr id="161" name="Shape 161"/>
          <p:cNvSpPr/>
          <p:nvPr/>
        </p:nvSpPr>
        <p:spPr>
          <a:xfrm>
            <a:off x="1640975" y="4241575"/>
            <a:ext cx="5850300" cy="482700"/>
          </a:xfrm>
          <a:prstGeom prst="roundRect">
            <a:avLst>
              <a:gd fmla="val 16667" name="adj"/>
            </a:avLst>
          </a:prstGeom>
          <a:solidFill>
            <a:srgbClr val="F58A33"/>
          </a:solidFill>
          <a:ln>
            <a:noFill/>
          </a:ln>
        </p:spPr>
        <p:txBody>
          <a:bodyPr anchorCtr="0" anchor="ctr" bIns="91425" lIns="91425" spcFirstLastPara="1" rIns="91425" wrap="square" tIns="91425">
            <a:noAutofit/>
          </a:bodyPr>
          <a:lstStyle/>
          <a:p>
            <a:pPr indent="0" lvl="0" marL="914400" rtl="0" algn="l">
              <a:spcBef>
                <a:spcPts val="0"/>
              </a:spcBef>
              <a:spcAft>
                <a:spcPts val="0"/>
              </a:spcAft>
              <a:buNone/>
            </a:pPr>
            <a:r>
              <a:rPr lang="en" sz="1800">
                <a:solidFill>
                  <a:schemeClr val="dk1"/>
                </a:solidFill>
                <a:latin typeface="Verdana"/>
                <a:ea typeface="Verdana"/>
                <a:cs typeface="Verdana"/>
                <a:sym typeface="Verdana"/>
              </a:rPr>
              <a:t>     </a:t>
            </a:r>
            <a:r>
              <a:rPr lang="en" sz="1800">
                <a:solidFill>
                  <a:schemeClr val="dk1"/>
                </a:solidFill>
                <a:latin typeface="Verdana"/>
                <a:ea typeface="Verdana"/>
                <a:cs typeface="Verdana"/>
                <a:sym typeface="Verdana"/>
              </a:rPr>
              <a:t>Orange Bus Web Service</a:t>
            </a:r>
            <a:endParaRPr/>
          </a:p>
        </p:txBody>
      </p:sp>
      <p:cxnSp>
        <p:nvCxnSpPr>
          <p:cNvPr id="162" name="Shape 162"/>
          <p:cNvCxnSpPr/>
          <p:nvPr/>
        </p:nvCxnSpPr>
        <p:spPr>
          <a:xfrm>
            <a:off x="2440775" y="3422100"/>
            <a:ext cx="5100" cy="805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cxnSp>
        <p:nvCxnSpPr>
          <p:cNvPr id="167" name="Shape 167"/>
          <p:cNvCxnSpPr/>
          <p:nvPr/>
        </p:nvCxnSpPr>
        <p:spPr>
          <a:xfrm flipH="1" rot="10800000">
            <a:off x="3327400" y="2921000"/>
            <a:ext cx="12600" cy="1181100"/>
          </a:xfrm>
          <a:prstGeom prst="straightConnector1">
            <a:avLst/>
          </a:prstGeom>
          <a:noFill/>
          <a:ln cap="flat" cmpd="sng" w="28575">
            <a:solidFill>
              <a:schemeClr val="dk2"/>
            </a:solidFill>
            <a:prstDash val="solid"/>
            <a:round/>
            <a:headEnd len="lg" w="lg" type="none"/>
            <a:tailEnd len="lg" w="lg" type="triangle"/>
          </a:ln>
        </p:spPr>
      </p:cxnSp>
      <p:sp>
        <p:nvSpPr>
          <p:cNvPr id="168" name="Shape 168"/>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rtl="0">
              <a:spcBef>
                <a:spcPts val="0"/>
              </a:spcBef>
              <a:spcAft>
                <a:spcPts val="0"/>
              </a:spcAft>
              <a:buNone/>
            </a:pPr>
            <a:r>
              <a:rPr lang="en"/>
              <a:t>Another Example</a:t>
            </a:r>
            <a:endParaRPr/>
          </a:p>
        </p:txBody>
      </p:sp>
      <p:pic>
        <p:nvPicPr>
          <p:cNvPr id="169" name="Shape 169"/>
          <p:cNvPicPr preferRelativeResize="0"/>
          <p:nvPr/>
        </p:nvPicPr>
        <p:blipFill>
          <a:blip r:embed="rId3">
            <a:alphaModFix/>
          </a:blip>
          <a:stretch>
            <a:fillRect/>
          </a:stretch>
        </p:blipFill>
        <p:spPr>
          <a:xfrm>
            <a:off x="1104900" y="1386400"/>
            <a:ext cx="2489201" cy="1562224"/>
          </a:xfrm>
          <a:prstGeom prst="rect">
            <a:avLst/>
          </a:prstGeom>
          <a:noFill/>
          <a:ln cap="flat" cmpd="sng" w="9525">
            <a:solidFill>
              <a:schemeClr val="dk2"/>
            </a:solidFill>
            <a:prstDash val="solid"/>
            <a:round/>
            <a:headEnd len="med" w="med" type="none"/>
            <a:tailEnd len="med" w="med" type="none"/>
          </a:ln>
        </p:spPr>
      </p:pic>
      <p:pic>
        <p:nvPicPr>
          <p:cNvPr id="170" name="Shape 170"/>
          <p:cNvPicPr preferRelativeResize="0"/>
          <p:nvPr/>
        </p:nvPicPr>
        <p:blipFill>
          <a:blip r:embed="rId4">
            <a:alphaModFix/>
          </a:blip>
          <a:stretch>
            <a:fillRect/>
          </a:stretch>
        </p:blipFill>
        <p:spPr>
          <a:xfrm>
            <a:off x="2826225" y="3267423"/>
            <a:ext cx="437575" cy="562750"/>
          </a:xfrm>
          <a:prstGeom prst="rect">
            <a:avLst/>
          </a:prstGeom>
          <a:noFill/>
          <a:ln>
            <a:noFill/>
          </a:ln>
        </p:spPr>
      </p:pic>
      <p:pic>
        <p:nvPicPr>
          <p:cNvPr id="171" name="Shape 171"/>
          <p:cNvPicPr preferRelativeResize="0"/>
          <p:nvPr/>
        </p:nvPicPr>
        <p:blipFill>
          <a:blip r:embed="rId5">
            <a:alphaModFix/>
          </a:blip>
          <a:stretch>
            <a:fillRect/>
          </a:stretch>
        </p:blipFill>
        <p:spPr>
          <a:xfrm>
            <a:off x="3232725" y="4103750"/>
            <a:ext cx="2926776" cy="684175"/>
          </a:xfrm>
          <a:prstGeom prst="rect">
            <a:avLst/>
          </a:prstGeom>
          <a:noFill/>
          <a:ln cap="flat" cmpd="sng" w="9525">
            <a:solidFill>
              <a:schemeClr val="dk2"/>
            </a:solidFill>
            <a:prstDash val="solid"/>
            <a:round/>
            <a:headEnd len="med" w="med" type="none"/>
            <a:tailEnd len="med" w="med" type="none"/>
          </a:ln>
        </p:spPr>
      </p:pic>
      <p:pic>
        <p:nvPicPr>
          <p:cNvPr id="172" name="Shape 172"/>
          <p:cNvPicPr preferRelativeResize="0"/>
          <p:nvPr/>
        </p:nvPicPr>
        <p:blipFill>
          <a:blip r:embed="rId6">
            <a:alphaModFix/>
          </a:blip>
          <a:stretch>
            <a:fillRect/>
          </a:stretch>
        </p:blipFill>
        <p:spPr>
          <a:xfrm>
            <a:off x="4319275" y="1356975"/>
            <a:ext cx="878319" cy="1562225"/>
          </a:xfrm>
          <a:prstGeom prst="rect">
            <a:avLst/>
          </a:prstGeom>
          <a:noFill/>
          <a:ln>
            <a:noFill/>
          </a:ln>
        </p:spPr>
      </p:pic>
      <p:pic>
        <p:nvPicPr>
          <p:cNvPr id="173" name="Shape 173"/>
          <p:cNvPicPr preferRelativeResize="0"/>
          <p:nvPr/>
        </p:nvPicPr>
        <p:blipFill>
          <a:blip r:embed="rId4">
            <a:alphaModFix/>
          </a:blip>
          <a:stretch>
            <a:fillRect/>
          </a:stretch>
        </p:blipFill>
        <p:spPr>
          <a:xfrm>
            <a:off x="4210575" y="3267423"/>
            <a:ext cx="437575" cy="562750"/>
          </a:xfrm>
          <a:prstGeom prst="rect">
            <a:avLst/>
          </a:prstGeom>
          <a:noFill/>
          <a:ln>
            <a:noFill/>
          </a:ln>
        </p:spPr>
      </p:pic>
      <p:pic>
        <p:nvPicPr>
          <p:cNvPr id="174" name="Shape 174"/>
          <p:cNvPicPr preferRelativeResize="0"/>
          <p:nvPr/>
        </p:nvPicPr>
        <p:blipFill>
          <a:blip r:embed="rId4">
            <a:alphaModFix/>
          </a:blip>
          <a:stretch>
            <a:fillRect/>
          </a:stretch>
        </p:blipFill>
        <p:spPr>
          <a:xfrm>
            <a:off x="5607525" y="3267423"/>
            <a:ext cx="437575" cy="562750"/>
          </a:xfrm>
          <a:prstGeom prst="rect">
            <a:avLst/>
          </a:prstGeom>
          <a:noFill/>
          <a:ln>
            <a:noFill/>
          </a:ln>
        </p:spPr>
      </p:pic>
      <p:cxnSp>
        <p:nvCxnSpPr>
          <p:cNvPr id="175" name="Shape 175"/>
          <p:cNvCxnSpPr/>
          <p:nvPr/>
        </p:nvCxnSpPr>
        <p:spPr>
          <a:xfrm flipH="1" rot="10800000">
            <a:off x="4694400" y="2907450"/>
            <a:ext cx="12600" cy="1181100"/>
          </a:xfrm>
          <a:prstGeom prst="straightConnector1">
            <a:avLst/>
          </a:prstGeom>
          <a:noFill/>
          <a:ln cap="flat" cmpd="sng" w="28575">
            <a:solidFill>
              <a:schemeClr val="dk2"/>
            </a:solidFill>
            <a:prstDash val="solid"/>
            <a:round/>
            <a:headEnd len="lg" w="lg" type="none"/>
            <a:tailEnd len="lg" w="lg" type="triangle"/>
          </a:ln>
        </p:spPr>
      </p:cxnSp>
      <p:cxnSp>
        <p:nvCxnSpPr>
          <p:cNvPr id="176" name="Shape 176"/>
          <p:cNvCxnSpPr/>
          <p:nvPr/>
        </p:nvCxnSpPr>
        <p:spPr>
          <a:xfrm flipH="1" rot="10800000">
            <a:off x="6137588" y="2921000"/>
            <a:ext cx="12600" cy="1181100"/>
          </a:xfrm>
          <a:prstGeom prst="straightConnector1">
            <a:avLst/>
          </a:prstGeom>
          <a:noFill/>
          <a:ln cap="flat" cmpd="sng" w="28575">
            <a:solidFill>
              <a:schemeClr val="dk2"/>
            </a:solidFill>
            <a:prstDash val="solid"/>
            <a:round/>
            <a:headEnd len="lg" w="lg" type="none"/>
            <a:tailEnd len="lg" w="lg" type="triangle"/>
          </a:ln>
        </p:spPr>
      </p:cxnSp>
      <p:sp>
        <p:nvSpPr>
          <p:cNvPr id="177" name="Shape 177"/>
          <p:cNvSpPr txBox="1"/>
          <p:nvPr/>
        </p:nvSpPr>
        <p:spPr>
          <a:xfrm>
            <a:off x="482600" y="4813300"/>
            <a:ext cx="8661300" cy="26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curl -X GET http://api.wunderground.com/api/68826afac600251b/conditions/q/zmw:00000.18.43063.json</a:t>
            </a:r>
            <a:endParaRPr/>
          </a:p>
          <a:p>
            <a:pPr indent="0" lvl="0" marL="0">
              <a:spcBef>
                <a:spcPts val="0"/>
              </a:spcBef>
              <a:spcAft>
                <a:spcPts val="0"/>
              </a:spcAft>
              <a:buNone/>
            </a:pPr>
            <a:r>
              <a:t/>
            </a:r>
            <a:endParaRPr/>
          </a:p>
        </p:txBody>
      </p:sp>
      <p:pic>
        <p:nvPicPr>
          <p:cNvPr id="178" name="Shape 178"/>
          <p:cNvPicPr preferRelativeResize="0"/>
          <p:nvPr/>
        </p:nvPicPr>
        <p:blipFill rotWithShape="1">
          <a:blip r:embed="rId7">
            <a:alphaModFix/>
          </a:blip>
          <a:srcRect b="15784" l="6546" r="18039" t="12985"/>
          <a:stretch/>
        </p:blipFill>
        <p:spPr>
          <a:xfrm>
            <a:off x="5829810" y="1386400"/>
            <a:ext cx="2151566" cy="1562225"/>
          </a:xfrm>
          <a:prstGeom prst="rect">
            <a:avLst/>
          </a:prstGeom>
          <a:noFill/>
          <a:ln>
            <a:noFill/>
          </a:ln>
        </p:spPr>
      </p:pic>
      <p:sp>
        <p:nvSpPr>
          <p:cNvPr id="179" name="Shape 179"/>
          <p:cNvSpPr txBox="1"/>
          <p:nvPr/>
        </p:nvSpPr>
        <p:spPr>
          <a:xfrm>
            <a:off x="5807300" y="2654300"/>
            <a:ext cx="2151600" cy="26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D9D9D9"/>
                </a:solidFill>
              </a:rPr>
              <a:t>https://learn.adafruit.com</a:t>
            </a:r>
            <a:endParaRPr>
              <a:solidFill>
                <a:srgbClr val="D9D9D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777710" y="278606"/>
            <a:ext cx="5588700" cy="853800"/>
          </a:xfrm>
          <a:prstGeom prst="rect">
            <a:avLst/>
          </a:prstGeom>
        </p:spPr>
        <p:txBody>
          <a:bodyPr anchorCtr="0" anchor="ctr" bIns="76200" lIns="76200" spcFirstLastPara="1" rIns="76200" wrap="square" tIns="76200">
            <a:noAutofit/>
          </a:bodyPr>
          <a:lstStyle/>
          <a:p>
            <a:pPr indent="0" lvl="0" marL="0">
              <a:spcBef>
                <a:spcPts val="0"/>
              </a:spcBef>
              <a:spcAft>
                <a:spcPts val="0"/>
              </a:spcAft>
              <a:buNone/>
            </a:pPr>
            <a:r>
              <a:rPr lang="en"/>
              <a:t>REpresentational State Transfer (R</a:t>
            </a:r>
            <a:r>
              <a:rPr lang="en"/>
              <a:t>E</a:t>
            </a:r>
            <a:r>
              <a:rPr lang="en"/>
              <a:t>ST)</a:t>
            </a:r>
            <a:endParaRPr/>
          </a:p>
        </p:txBody>
      </p:sp>
      <p:sp>
        <p:nvSpPr>
          <p:cNvPr id="185" name="Shape 185"/>
          <p:cNvSpPr txBox="1"/>
          <p:nvPr/>
        </p:nvSpPr>
        <p:spPr>
          <a:xfrm>
            <a:off x="1777700" y="1569200"/>
            <a:ext cx="5588700" cy="32037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252525"/>
              </a:buClr>
              <a:buSzPts val="2400"/>
              <a:buFont typeface="Verdana"/>
              <a:buChar char="●"/>
            </a:pPr>
            <a:r>
              <a:rPr lang="en" sz="2400">
                <a:solidFill>
                  <a:srgbClr val="252525"/>
                </a:solidFill>
                <a:highlight>
                  <a:srgbClr val="FFFFFF"/>
                </a:highlight>
                <a:latin typeface="Verdana"/>
                <a:ea typeface="Verdana"/>
                <a:cs typeface="Verdana"/>
                <a:sym typeface="Verdana"/>
              </a:rPr>
              <a:t>Uses HTTP(S) for CRUD operations</a:t>
            </a:r>
            <a:endParaRPr sz="2400">
              <a:solidFill>
                <a:srgbClr val="252525"/>
              </a:solidFill>
              <a:highlight>
                <a:srgbClr val="FFFFFF"/>
              </a:highlight>
              <a:latin typeface="Verdana"/>
              <a:ea typeface="Verdana"/>
              <a:cs typeface="Verdana"/>
              <a:sym typeface="Verdana"/>
            </a:endParaRPr>
          </a:p>
          <a:p>
            <a:pPr indent="0" lvl="0" marL="0" rtl="0">
              <a:spcBef>
                <a:spcPts val="0"/>
              </a:spcBef>
              <a:spcAft>
                <a:spcPts val="0"/>
              </a:spcAft>
              <a:buNone/>
            </a:pPr>
            <a:r>
              <a:t/>
            </a:r>
            <a:endParaRPr sz="2400">
              <a:solidFill>
                <a:srgbClr val="252525"/>
              </a:solidFill>
              <a:highlight>
                <a:srgbClr val="FFFFFF"/>
              </a:highlight>
              <a:latin typeface="Verdana"/>
              <a:ea typeface="Verdana"/>
              <a:cs typeface="Verdana"/>
              <a:sym typeface="Verdana"/>
            </a:endParaRPr>
          </a:p>
          <a:p>
            <a:pPr indent="-381000" lvl="0" marL="457200">
              <a:spcBef>
                <a:spcPts val="0"/>
              </a:spcBef>
              <a:spcAft>
                <a:spcPts val="0"/>
              </a:spcAft>
              <a:buClr>
                <a:srgbClr val="252525"/>
              </a:buClr>
              <a:buSzPts val="2400"/>
              <a:buFont typeface="Verdana"/>
              <a:buChar char="●"/>
            </a:pPr>
            <a:r>
              <a:rPr lang="en" sz="2400">
                <a:solidFill>
                  <a:srgbClr val="252525"/>
                </a:solidFill>
                <a:highlight>
                  <a:srgbClr val="FFFFFF"/>
                </a:highlight>
                <a:latin typeface="Verdana"/>
                <a:ea typeface="Verdana"/>
                <a:cs typeface="Verdana"/>
                <a:sym typeface="Verdana"/>
              </a:rPr>
              <a:t>Uniform Resource Identifiers (URIs)</a:t>
            </a:r>
            <a:endParaRPr sz="2400">
              <a:solidFill>
                <a:srgbClr val="252525"/>
              </a:solidFill>
              <a:highlight>
                <a:srgbClr val="FFFFFF"/>
              </a:highlight>
              <a:latin typeface="Verdana"/>
              <a:ea typeface="Verdana"/>
              <a:cs typeface="Verdana"/>
              <a:sym typeface="Verdana"/>
            </a:endParaRPr>
          </a:p>
          <a:p>
            <a:pPr indent="0" lvl="0" marL="0">
              <a:spcBef>
                <a:spcPts val="0"/>
              </a:spcBef>
              <a:spcAft>
                <a:spcPts val="0"/>
              </a:spcAft>
              <a:buNone/>
            </a:pPr>
            <a:r>
              <a:t/>
            </a:r>
            <a:endParaRPr sz="2400">
              <a:solidFill>
                <a:srgbClr val="252525"/>
              </a:solidFill>
              <a:highlight>
                <a:srgbClr val="FFFFFF"/>
              </a:highlight>
              <a:latin typeface="Verdana"/>
              <a:ea typeface="Verdana"/>
              <a:cs typeface="Verdana"/>
              <a:sym typeface="Verdana"/>
            </a:endParaRPr>
          </a:p>
          <a:p>
            <a:pPr indent="-381000" lvl="0" marL="457200" rtl="0">
              <a:spcBef>
                <a:spcPts val="0"/>
              </a:spcBef>
              <a:spcAft>
                <a:spcPts val="0"/>
              </a:spcAft>
              <a:buClr>
                <a:srgbClr val="252525"/>
              </a:buClr>
              <a:buSzPts val="2400"/>
              <a:buFont typeface="Verdana"/>
              <a:buChar char="●"/>
            </a:pPr>
            <a:r>
              <a:rPr lang="en" sz="2400">
                <a:solidFill>
                  <a:srgbClr val="252525"/>
                </a:solidFill>
                <a:highlight>
                  <a:srgbClr val="FFFFFF"/>
                </a:highlight>
                <a:latin typeface="Verdana"/>
                <a:ea typeface="Verdana"/>
                <a:cs typeface="Verdana"/>
                <a:sym typeface="Verdana"/>
              </a:rPr>
              <a:t>New alternative to SOAP</a:t>
            </a:r>
            <a:endParaRPr sz="2400">
              <a:solidFill>
                <a:srgbClr val="252525"/>
              </a:solidFill>
              <a:highlight>
                <a:srgbClr val="FFFFFF"/>
              </a:highlight>
              <a:latin typeface="Verdana"/>
              <a:ea typeface="Verdana"/>
              <a:cs typeface="Verdana"/>
              <a:sym typeface="Verdana"/>
            </a:endParaRPr>
          </a:p>
          <a:p>
            <a:pPr indent="0" lvl="0" marL="0">
              <a:spcBef>
                <a:spcPts val="0"/>
              </a:spcBef>
              <a:spcAft>
                <a:spcPts val="0"/>
              </a:spcAft>
              <a:buNone/>
            </a:pPr>
            <a:r>
              <a:t/>
            </a:r>
            <a:endParaRPr sz="2400">
              <a:solidFill>
                <a:srgbClr val="252525"/>
              </a:solidFill>
              <a:highlight>
                <a:srgbClr val="FFFFFF"/>
              </a:highlight>
              <a:latin typeface="Verdana"/>
              <a:ea typeface="Verdana"/>
              <a:cs typeface="Verdana"/>
              <a:sym typeface="Verdana"/>
            </a:endParaRPr>
          </a:p>
          <a:p>
            <a:pPr indent="0" lvl="0" marL="0" rtl="0">
              <a:spcBef>
                <a:spcPts val="0"/>
              </a:spcBef>
              <a:spcAft>
                <a:spcPts val="0"/>
              </a:spcAft>
              <a:buNone/>
            </a:pPr>
            <a:r>
              <a:t/>
            </a:r>
            <a:endParaRPr b="1" sz="2400">
              <a:solidFill>
                <a:srgbClr val="252525"/>
              </a:solidFill>
              <a:highlight>
                <a:srgbClr val="FFFFFF"/>
              </a:highlight>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W Master - Oran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