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EDBCAF-8A26-4A70-B772-AE0FF928C1F3}">
  <a:tblStyle styleId="{1EEDBCAF-8A26-4A70-B772-AE0FF928C1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 snapToObjects="1">
      <p:cViewPr varScale="1">
        <p:scale>
          <a:sx n="137" d="100"/>
          <a:sy n="137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450b56081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450b56081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802ce8ed5f_4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802ce8ed5f_4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616577f25a_37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616577f25a_37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chemeClr val="accent5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_AND_BODY_1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undraw.co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oppin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muli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.png"/><Relationship Id="rId3" Type="http://schemas.openxmlformats.org/officeDocument/2006/relationships/hyperlink" Target="https://undraw.co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6.png"/><Relationship Id="rId1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ZDAC</a:t>
            </a:r>
            <a:endParaRPr dirty="0"/>
          </a:p>
        </p:txBody>
      </p:sp>
      <p:sp>
        <p:nvSpPr>
          <p:cNvPr id="3" name="Google Shape;106;p20">
            <a:extLst>
              <a:ext uri="{FF2B5EF4-FFF2-40B4-BE49-F238E27FC236}">
                <a16:creationId xmlns:a16="http://schemas.microsoft.com/office/drawing/2014/main" id="{6A094B1D-6008-6243-994D-5BB1029BDFFD}"/>
              </a:ext>
            </a:extLst>
          </p:cNvPr>
          <p:cNvSpPr txBox="1">
            <a:spLocks/>
          </p:cNvSpPr>
          <p:nvPr/>
        </p:nvSpPr>
        <p:spPr>
          <a:xfrm>
            <a:off x="685800" y="3030555"/>
            <a:ext cx="4976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>
              <a:buNone/>
            </a:pPr>
            <a:r>
              <a:rPr lang="en" dirty="0"/>
              <a:t>The bank you need</a:t>
            </a:r>
            <a:endParaRPr lang="en-S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457200" y="18823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457200" y="28765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 idx="4294967295"/>
          </p:nvPr>
        </p:nvSpPr>
        <p:spPr>
          <a:xfrm>
            <a:off x="657225" y="644150"/>
            <a:ext cx="60246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FFFFFF"/>
                </a:solidFill>
              </a:rPr>
              <a:t>Want big impact?</a:t>
            </a:r>
            <a:endParaRPr sz="1800" b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57" name="Google Shape;157;p25"/>
          <p:cNvGrpSpPr/>
          <p:nvPr/>
        </p:nvGrpSpPr>
        <p:grpSpPr>
          <a:xfrm>
            <a:off x="381000" y="3655791"/>
            <a:ext cx="5951905" cy="670509"/>
            <a:chOff x="1431325" y="2473842"/>
            <a:chExt cx="5951905" cy="670509"/>
          </a:xfrm>
        </p:grpSpPr>
        <p:sp>
          <p:nvSpPr>
            <p:cNvPr id="158" name="Google Shape;158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0" name="Google Shape;160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75%</a:t>
              </a:r>
              <a:endParaRPr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  <p:cxnSp>
          <p:nvCxnSpPr>
            <p:cNvPr id="165" name="Google Shape;165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66" name="Google Shape;166;p25"/>
          <p:cNvGrpSpPr/>
          <p:nvPr/>
        </p:nvGrpSpPr>
        <p:grpSpPr>
          <a:xfrm>
            <a:off x="381000" y="2974516"/>
            <a:ext cx="5951905" cy="670509"/>
            <a:chOff x="1431325" y="2473842"/>
            <a:chExt cx="5951905" cy="670509"/>
          </a:xfrm>
        </p:grpSpPr>
        <p:sp>
          <p:nvSpPr>
            <p:cNvPr id="167" name="Google Shape;167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9" name="Google Shape;169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75%</a:t>
              </a:r>
              <a:endParaRPr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  <p:cxnSp>
          <p:nvCxnSpPr>
            <p:cNvPr id="174" name="Google Shape;174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75" name="Google Shape;175;p25"/>
          <p:cNvGrpSpPr/>
          <p:nvPr/>
        </p:nvGrpSpPr>
        <p:grpSpPr>
          <a:xfrm>
            <a:off x="381000" y="2293241"/>
            <a:ext cx="5951905" cy="670509"/>
            <a:chOff x="1431325" y="2473842"/>
            <a:chExt cx="5951905" cy="670509"/>
          </a:xfrm>
        </p:grpSpPr>
        <p:sp>
          <p:nvSpPr>
            <p:cNvPr id="176" name="Google Shape;176;p25"/>
            <p:cNvSpPr/>
            <p:nvPr/>
          </p:nvSpPr>
          <p:spPr>
            <a:xfrm rot="-5400000">
              <a:off x="4317925" y="117350"/>
              <a:ext cx="670500" cy="53835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75%</a:t>
              </a:r>
              <a:endParaRPr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  <p:cxnSp>
          <p:nvCxnSpPr>
            <p:cNvPr id="183" name="Google Shape;183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9" name="Google Shape;189;p26"/>
          <p:cNvGraphicFramePr/>
          <p:nvPr/>
        </p:nvGraphicFramePr>
        <p:xfrm>
          <a:off x="498375" y="21066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{1EEDBCAF-8A26-4A70-B772-AE0FF928C1F3}</a:tableStyleId>
              </a:tblPr>
              <a:tblGrid>
                <a:gridCol w="13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>
            <a:off x="1042550" y="1121375"/>
            <a:ext cx="7795974" cy="3714171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2389500" y="1982900"/>
            <a:ext cx="752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1000">
              <a:solidFill>
                <a:srgbClr val="65617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99" name="Google Shape;199;p27"/>
          <p:cNvSpPr/>
          <p:nvPr/>
        </p:nvSpPr>
        <p:spPr>
          <a:xfrm>
            <a:off x="1575475" y="228910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7"/>
          <p:cNvSpPr/>
          <p:nvPr/>
        </p:nvSpPr>
        <p:spPr>
          <a:xfrm>
            <a:off x="3303350" y="3794575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4224975" y="208660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4924150" y="409935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7"/>
          <p:cNvSpPr/>
          <p:nvPr/>
        </p:nvSpPr>
        <p:spPr>
          <a:xfrm>
            <a:off x="6920800" y="257435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7582900" y="4172475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86D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ctrTitle" idx="4294967295"/>
          </p:nvPr>
        </p:nvSpPr>
        <p:spPr>
          <a:xfrm>
            <a:off x="609600" y="821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210" name="Google Shape;210;p28"/>
          <p:cNvSpPr txBox="1">
            <a:spLocks noGrp="1"/>
          </p:cNvSpPr>
          <p:nvPr>
            <p:ph type="subTitle" idx="4294967295"/>
          </p:nvPr>
        </p:nvSpPr>
        <p:spPr>
          <a:xfrm>
            <a:off x="609600" y="2078050"/>
            <a:ext cx="390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4294967295"/>
          </p:nvPr>
        </p:nvSpPr>
        <p:spPr>
          <a:xfrm>
            <a:off x="685800" y="1030308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8" name="Google Shape;218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429294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1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20" name="Google Shape;220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47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4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22" name="Google Shape;222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4047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29" name="Google Shape;229;p30"/>
          <p:cNvGrpSpPr/>
          <p:nvPr/>
        </p:nvGrpSpPr>
        <p:grpSpPr>
          <a:xfrm>
            <a:off x="78111" y="2050450"/>
            <a:ext cx="2726286" cy="2547000"/>
            <a:chOff x="1293736" y="1258050"/>
            <a:chExt cx="2726286" cy="2547000"/>
          </a:xfrm>
        </p:grpSpPr>
        <p:sp>
          <p:nvSpPr>
            <p:cNvPr id="230" name="Google Shape;230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52A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52A55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1200" b="1">
                <a:solidFill>
                  <a:srgbClr val="52A55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34" name="Google Shape;234;p30"/>
          <p:cNvGrpSpPr/>
          <p:nvPr/>
        </p:nvGrpSpPr>
        <p:grpSpPr>
          <a:xfrm>
            <a:off x="1988333" y="2050450"/>
            <a:ext cx="2726286" cy="2547000"/>
            <a:chOff x="3203958" y="1258050"/>
            <a:chExt cx="2726286" cy="2547000"/>
          </a:xfrm>
        </p:grpSpPr>
        <p:sp>
          <p:nvSpPr>
            <p:cNvPr id="235" name="Google Shape;235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7CB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7CBE5F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1200" b="1">
                <a:solidFill>
                  <a:srgbClr val="7CBE5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7" name="Google Shape;237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8" name="Google Shape;238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39" name="Google Shape;239;p30"/>
          <p:cNvGrpSpPr/>
          <p:nvPr/>
        </p:nvGrpSpPr>
        <p:grpSpPr>
          <a:xfrm>
            <a:off x="3908352" y="2050450"/>
            <a:ext cx="2726286" cy="2547000"/>
            <a:chOff x="5123977" y="1258050"/>
            <a:chExt cx="2726286" cy="2547000"/>
          </a:xfrm>
        </p:grpSpPr>
        <p:sp>
          <p:nvSpPr>
            <p:cNvPr id="240" name="Google Shape;240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A7D86D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1200" b="1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2"/>
          </p:nvPr>
        </p:nvSpPr>
        <p:spPr>
          <a:xfrm>
            <a:off x="3392101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3"/>
          </p:nvPr>
        </p:nvSpPr>
        <p:spPr>
          <a:xfrm>
            <a:off x="6326999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2" name="Google Shape;252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body" idx="1"/>
          </p:nvPr>
        </p:nvSpPr>
        <p:spPr>
          <a:xfrm>
            <a:off x="457200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2"/>
          </p:nvPr>
        </p:nvSpPr>
        <p:spPr>
          <a:xfrm>
            <a:off x="3392101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3"/>
          </p:nvPr>
        </p:nvSpPr>
        <p:spPr>
          <a:xfrm>
            <a:off x="6326999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17D"/>
                </a:solidFill>
              </a:rPr>
              <a:t>You can insert graphs from </a:t>
            </a:r>
            <a:r>
              <a:rPr lang="en" u="sng">
                <a:solidFill>
                  <a:srgbClr val="65617D"/>
                </a:solidFill>
                <a:hlinkClick r:id="rId3"/>
              </a:rPr>
              <a:t>Google Sheets</a:t>
            </a:r>
            <a:endParaRPr>
              <a:solidFill>
                <a:srgbClr val="65617D"/>
              </a:solidFill>
            </a:endParaRPr>
          </a:p>
        </p:txBody>
      </p:sp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62" name="Google Shape;262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686433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2993928" y="1320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5617D"/>
                </a:solidFill>
              </a:rPr>
              <a:t>EDIT IN POWERPOINT®</a:t>
            </a:r>
            <a:endParaRPr sz="1200">
              <a:solidFill>
                <a:srgbClr val="65617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617D"/>
                </a:solidFill>
              </a:rPr>
              <a:t>Click on the button under the presentation preview that says </a:t>
            </a:r>
            <a:r>
              <a:rPr lang="en" sz="1200" b="1">
                <a:solidFill>
                  <a:srgbClr val="65617D"/>
                </a:solidFill>
              </a:rPr>
              <a:t>"Download as PowerPoint template"</a:t>
            </a:r>
            <a:r>
              <a:rPr lang="en" sz="1200">
                <a:solidFill>
                  <a:srgbClr val="65617D"/>
                </a:solidFill>
              </a:rPr>
              <a:t>. You will get a .pptx file that you can edit in PowerPoint. </a:t>
            </a:r>
            <a:endParaRPr sz="1200">
              <a:solidFill>
                <a:srgbClr val="65617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617D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65617D"/>
                </a:solidFill>
                <a:hlinkClick r:id="rId3" action="ppaction://hlinksldjump"/>
              </a:rPr>
              <a:t>Presentation design slide</a:t>
            </a:r>
            <a:r>
              <a:rPr lang="en" sz="1200">
                <a:solidFill>
                  <a:srgbClr val="65617D"/>
                </a:solidFill>
              </a:rPr>
              <a:t>)</a:t>
            </a:r>
            <a:endParaRPr sz="1200">
              <a:solidFill>
                <a:srgbClr val="65617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65617D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200" y="1320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65617D"/>
                </a:solidFill>
              </a:rPr>
              <a:t>EDIT IN GOOGLE SLIDES</a:t>
            </a:r>
            <a:endParaRPr sz="1200">
              <a:solidFill>
                <a:srgbClr val="65617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5617D"/>
                </a:solidFill>
              </a:rPr>
              <a:t>Click on the button under the presentation preview that says </a:t>
            </a:r>
            <a:r>
              <a:rPr lang="en" sz="1200" b="1">
                <a:solidFill>
                  <a:srgbClr val="65617D"/>
                </a:solidFill>
              </a:rPr>
              <a:t>"Use as Google Slides Theme"</a:t>
            </a:r>
            <a:r>
              <a:rPr lang="en" sz="1200">
                <a:solidFill>
                  <a:srgbClr val="65617D"/>
                </a:solidFill>
              </a:rPr>
              <a:t>.</a:t>
            </a:r>
            <a:endParaRPr sz="1200">
              <a:solidFill>
                <a:srgbClr val="65617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5617D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65617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65617D"/>
                </a:solidFill>
              </a:rPr>
              <a:t>You have to be signed in to your Google account.</a:t>
            </a:r>
            <a:endParaRPr>
              <a:solidFill>
                <a:srgbClr val="65617D"/>
              </a:solidFill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57200" y="4002250"/>
            <a:ext cx="49827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7D86D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A7D86D"/>
                </a:solidFill>
                <a:hlinkClick r:id="rId4"/>
              </a:rPr>
              <a:t>www.slidescarnival.com/help-use-presentation-template</a:t>
            </a:r>
            <a:endParaRPr sz="1000" b="1">
              <a:solidFill>
                <a:srgbClr val="A7D86D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7D86D"/>
                </a:solidFill>
              </a:rPr>
              <a:t>This template is free to use under </a:t>
            </a:r>
            <a:r>
              <a:rPr lang="en" sz="1000" u="sng">
                <a:solidFill>
                  <a:srgbClr val="A7D86D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A7D86D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A7D86D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A7D86D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000">
              <a:solidFill>
                <a:srgbClr val="A7D86D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>
            <a:spLocks noGrp="1"/>
          </p:cNvSpPr>
          <p:nvPr>
            <p:ph type="body" idx="4294967295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8" name="Google Shape;268;p33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9" name="Google Shape;269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70" name="Google Shape;270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271" name="Google Shape;271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33"/>
          <p:cNvSpPr txBox="1">
            <a:spLocks noGrp="1"/>
          </p:cNvSpPr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1" name="Google Shape;281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82" name="Google Shape;282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283" name="Google Shape;283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34"/>
          <p:cNvSpPr txBox="1">
            <a:spLocks noGrp="1"/>
          </p:cNvSpPr>
          <p:nvPr>
            <p:ph type="body" idx="4294967295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8" name="Google Shape;288;p34"/>
          <p:cNvSpPr txBox="1">
            <a:spLocks noGrp="1"/>
          </p:cNvSpPr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1577575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03" name="Google Shape;303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04" name="Google Shape;304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@username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user@mail.me</a:t>
            </a:r>
            <a:endParaRPr/>
          </a:p>
        </p:txBody>
      </p:sp>
      <p:sp>
        <p:nvSpPr>
          <p:cNvPr id="305" name="Google Shape;305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1" name="Google Shape;311;p37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52A551"/>
                </a:solidFill>
                <a:hlinkClick r:id="rId3"/>
              </a:rPr>
              <a:t>SlidesCarnival</a:t>
            </a:r>
            <a:endParaRPr sz="1800">
              <a:solidFill>
                <a:srgbClr val="52A55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Photographs by </a:t>
            </a:r>
            <a:r>
              <a:rPr lang="en" sz="1800" u="sng">
                <a:solidFill>
                  <a:srgbClr val="52A551"/>
                </a:solidFill>
                <a:hlinkClick r:id="rId4"/>
              </a:rPr>
              <a:t>Unsplash</a:t>
            </a:r>
            <a:endParaRPr sz="1800">
              <a:solidFill>
                <a:srgbClr val="52A55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Illustrations by </a:t>
            </a:r>
            <a:r>
              <a:rPr lang="en" sz="1800" u="sng">
                <a:solidFill>
                  <a:srgbClr val="52A551"/>
                </a:solidFill>
                <a:hlinkClick r:id="rId5"/>
              </a:rPr>
              <a:t>Undraw.co</a:t>
            </a:r>
            <a:endParaRPr sz="1800">
              <a:solidFill>
                <a:srgbClr val="52A551"/>
              </a:solidFill>
            </a:endParaRPr>
          </a:p>
        </p:txBody>
      </p:sp>
      <p:sp>
        <p:nvSpPr>
          <p:cNvPr id="312" name="Google Shape;312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8" name="Google Shape;318;p38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0979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Titles: Poppins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Body copy: Muli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2A551"/>
                </a:solidFill>
                <a:hlinkClick r:id="rId3"/>
              </a:rPr>
              <a:t>https://www.fontsquirrel.com/fonts/poppins</a:t>
            </a:r>
            <a:endParaRPr sz="1400">
              <a:solidFill>
                <a:srgbClr val="52A55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2A551"/>
                </a:solidFill>
                <a:hlinkClick r:id="rId4"/>
              </a:rPr>
              <a:t>https://www.fontsquirrel.com/fonts/muli</a:t>
            </a:r>
            <a:endParaRPr sz="1400">
              <a:solidFill>
                <a:srgbClr val="52A55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Dark gray </a:t>
            </a:r>
            <a:r>
              <a:rPr lang="en" sz="1200" b="1">
                <a:solidFill>
                  <a:srgbClr val="65617D"/>
                </a:solidFill>
              </a:rPr>
              <a:t>#65617d</a:t>
            </a:r>
            <a:r>
              <a:rPr lang="en" sz="1200" b="1">
                <a:solidFill>
                  <a:srgbClr val="D8D5EB"/>
                </a:solidFill>
              </a:rPr>
              <a:t> | </a:t>
            </a:r>
            <a:r>
              <a:rPr lang="en" sz="1200"/>
              <a:t>Medium gray </a:t>
            </a:r>
            <a:r>
              <a:rPr lang="en" sz="1200" b="1">
                <a:solidFill>
                  <a:srgbClr val="A7A4BC"/>
                </a:solidFill>
              </a:rPr>
              <a:t>#a7a4bc</a:t>
            </a:r>
            <a:r>
              <a:rPr lang="en" sz="1200" b="1">
                <a:solidFill>
                  <a:srgbClr val="D8D5EB"/>
                </a:solidFill>
              </a:rPr>
              <a:t> | </a:t>
            </a:r>
            <a:r>
              <a:rPr lang="en" sz="1200"/>
              <a:t>Light gray </a:t>
            </a:r>
            <a:r>
              <a:rPr lang="en" sz="1200" b="1">
                <a:solidFill>
                  <a:srgbClr val="D8D5EB"/>
                </a:solidFill>
              </a:rPr>
              <a:t>#d8d5eb</a:t>
            </a:r>
            <a:endParaRPr sz="1200" b="1">
              <a:solidFill>
                <a:srgbClr val="D8D5EB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Bright green </a:t>
            </a:r>
            <a:r>
              <a:rPr lang="en" sz="1200" b="1">
                <a:solidFill>
                  <a:srgbClr val="A7D86D"/>
                </a:solidFill>
              </a:rPr>
              <a:t>#a7d86d</a:t>
            </a:r>
            <a:r>
              <a:rPr lang="en" sz="1200" b="1">
                <a:solidFill>
                  <a:srgbClr val="D8D5EB"/>
                </a:solidFill>
              </a:rPr>
              <a:t> | </a:t>
            </a:r>
            <a:r>
              <a:rPr lang="en" sz="1200"/>
              <a:t>Grass green </a:t>
            </a:r>
            <a:r>
              <a:rPr lang="en" sz="1200" b="1">
                <a:solidFill>
                  <a:srgbClr val="7CBE5F"/>
                </a:solidFill>
              </a:rPr>
              <a:t>#7cbe5f</a:t>
            </a:r>
            <a:r>
              <a:rPr lang="en" sz="1200" b="1">
                <a:solidFill>
                  <a:srgbClr val="D8D5EB"/>
                </a:solidFill>
              </a:rPr>
              <a:t> | </a:t>
            </a:r>
            <a:r>
              <a:rPr lang="en" sz="1200"/>
              <a:t>Bottle green </a:t>
            </a:r>
            <a:r>
              <a:rPr lang="en" sz="1200" b="1">
                <a:solidFill>
                  <a:srgbClr val="52A551"/>
                </a:solidFill>
              </a:rPr>
              <a:t>#52a551</a:t>
            </a:r>
            <a:endParaRPr sz="1200" b="1">
              <a:solidFill>
                <a:srgbClr val="52A551"/>
              </a:solidFill>
            </a:endParaRPr>
          </a:p>
        </p:txBody>
      </p:sp>
      <p:sp>
        <p:nvSpPr>
          <p:cNvPr id="319" name="Google Shape;319;p38"/>
          <p:cNvSpPr txBox="1"/>
          <p:nvPr/>
        </p:nvSpPr>
        <p:spPr>
          <a:xfrm>
            <a:off x="457200" y="4171650"/>
            <a:ext cx="4827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0" name="Google Shape;320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26" name="Google Shape;326;p39"/>
          <p:cNvSpPr txBox="1">
            <a:spLocks noGrp="1"/>
          </p:cNvSpPr>
          <p:nvPr>
            <p:ph type="title" idx="4294967295"/>
          </p:nvPr>
        </p:nvSpPr>
        <p:spPr>
          <a:xfrm>
            <a:off x="333525" y="358375"/>
            <a:ext cx="83235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Illustrations by </a:t>
            </a:r>
            <a:r>
              <a:rPr lang="en" sz="1800" u="sng">
                <a:hlinkClick r:id="rId3"/>
              </a:rPr>
              <a:t>undraw.co</a:t>
            </a:r>
            <a:r>
              <a:rPr lang="en" sz="1800"/>
              <a:t> (completely free and without attribution)</a:t>
            </a:r>
            <a:endParaRPr sz="1800"/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614" y="820808"/>
            <a:ext cx="1644563" cy="124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625" y="3715997"/>
            <a:ext cx="1870722" cy="105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3665" y="845480"/>
            <a:ext cx="1760472" cy="119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627" y="845488"/>
            <a:ext cx="1644561" cy="119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2315" y="2207477"/>
            <a:ext cx="1821371" cy="133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88710" y="2207470"/>
            <a:ext cx="1510987" cy="133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5632" y="2224992"/>
            <a:ext cx="1760461" cy="130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73216" y="3746291"/>
            <a:ext cx="1821370" cy="1024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86303" y="2206996"/>
            <a:ext cx="1870722" cy="134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35686" y="733020"/>
            <a:ext cx="1760456" cy="130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53250" y="3691325"/>
            <a:ext cx="1579498" cy="124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43" name="Google Shape;343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44" name="Google Shape;344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51" name="Google Shape;351;p4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54" name="Google Shape;354;p40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40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0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59" name="Google Shape;359;p4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63" name="Google Shape;363;p4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40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69" name="Google Shape;369;p4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90" name="Google Shape;390;p40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93" name="Google Shape;393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97" name="Google Shape;397;p40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01" name="Google Shape;401;p4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40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0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0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0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10" name="Google Shape;410;p40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13" name="Google Shape;41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16" name="Google Shape;416;p4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19" name="Google Shape;419;p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22" name="Google Shape;422;p4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27" name="Google Shape;427;p40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30" name="Google Shape;430;p4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40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" name="Google Shape;434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35" name="Google Shape;435;p4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38" name="Google Shape;438;p4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44" name="Google Shape;444;p40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47" name="Google Shape;447;p4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53" name="Google Shape;453;p40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9" name="Google Shape;459;p4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40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0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0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67" name="Google Shape;467;p40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70" name="Google Shape;470;p40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73" name="Google Shape;473;p40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40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77" name="Google Shape;477;p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80" name="Google Shape;480;p4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86" name="Google Shape;486;p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40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0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91" name="Google Shape;491;p4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94" name="Google Shape;494;p40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40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7" name="Google Shape;497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98" name="Google Shape;498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01" name="Google Shape;501;p4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" name="Google Shape;504;p40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0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6" name="Google Shape;506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07" name="Google Shape;507;p40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10" name="Google Shape;510;p40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15" name="Google Shape;515;p40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19" name="Google Shape;519;p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22" name="Google Shape;522;p4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26" name="Google Shape;526;p4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32" name="Google Shape;532;p4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35" name="Google Shape;535;p4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0" name="Google Shape;540;p40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42" name="Google Shape;542;p4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45" name="Google Shape;545;p4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40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0" name="Google Shape;550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51" name="Google Shape;551;p4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55" name="Google Shape;555;p4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40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0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0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62" name="Google Shape;562;p4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5" name="Google Shape;565;p40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566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67" name="Google Shape;567;p40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40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72" name="Google Shape;572;p4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78" name="Google Shape;578;p4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82" name="Google Shape;582;p4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86" name="Google Shape;586;p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92" name="Google Shape;592;p4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98" name="Google Shape;598;p4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01" name="Google Shape;601;p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40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09" name="Google Shape;609;p4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40"/>
          <p:cNvGrpSpPr/>
          <p:nvPr/>
        </p:nvGrpSpPr>
        <p:grpSpPr>
          <a:xfrm>
            <a:off x="6359618" y="2334799"/>
            <a:ext cx="432570" cy="421334"/>
            <a:chOff x="5926225" y="921350"/>
            <a:chExt cx="517800" cy="504350"/>
          </a:xfrm>
        </p:grpSpPr>
        <p:sp>
          <p:nvSpPr>
            <p:cNvPr id="615" name="Google Shape;615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17" name="Google Shape;617;p40"/>
          <p:cNvSpPr/>
          <p:nvPr/>
        </p:nvSpPr>
        <p:spPr>
          <a:xfrm>
            <a:off x="6553538" y="25708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8" name="Google Shape;618;p40"/>
          <p:cNvGrpSpPr/>
          <p:nvPr/>
        </p:nvGrpSpPr>
        <p:grpSpPr>
          <a:xfrm>
            <a:off x="7244605" y="2314179"/>
            <a:ext cx="432570" cy="421334"/>
            <a:chOff x="5926225" y="921350"/>
            <a:chExt cx="517800" cy="504350"/>
          </a:xfrm>
        </p:grpSpPr>
        <p:sp>
          <p:nvSpPr>
            <p:cNvPr id="619" name="Google Shape;619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40"/>
          <p:cNvSpPr/>
          <p:nvPr/>
        </p:nvSpPr>
        <p:spPr>
          <a:xfrm>
            <a:off x="7438526" y="25502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A7A4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2" name="Google Shape;622;p40"/>
          <p:cNvGrpSpPr/>
          <p:nvPr/>
        </p:nvGrpSpPr>
        <p:grpSpPr>
          <a:xfrm>
            <a:off x="6359885" y="3063221"/>
            <a:ext cx="1075937" cy="1047989"/>
            <a:chOff x="5926225" y="921350"/>
            <a:chExt cx="517800" cy="504350"/>
          </a:xfrm>
        </p:grpSpPr>
        <p:sp>
          <p:nvSpPr>
            <p:cNvPr id="623" name="Google Shape;62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5" name="Google Shape;625;p40"/>
          <p:cNvSpPr/>
          <p:nvPr/>
        </p:nvSpPr>
        <p:spPr>
          <a:xfrm>
            <a:off x="6842198" y="36503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A7A4B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41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32" name="Google Shape;632;p41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8" name="Google Shape;638;p41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39" name="Google Shape;639;p41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3" name="Google Shape;643;p41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44" name="Google Shape;644;p41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7" name="Google Shape;647;p41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48" name="Google Shape;648;p41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3" name="Google Shape;653;p41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54" name="Google Shape;654;p41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7" name="Google Shape;657;p41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58" name="Google Shape;658;p41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41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2" name="Google Shape;662;p41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663" name="Google Shape;663;p41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8" name="Google Shape;668;p41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669" name="Google Shape;669;p41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5" name="Google Shape;675;p41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676" name="Google Shape;676;p41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8" name="Google Shape;678;p41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679" name="Google Shape;679;p41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2" name="Google Shape;682;p41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683" name="Google Shape;683;p41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9" name="Google Shape;689;p41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690" name="Google Shape;690;p41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5" name="Google Shape;695;p41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696" name="Google Shape;696;p41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1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41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9" name="Google Shape;699;p41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700" name="Google Shape;700;p41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01" name="Google Shape;701;p41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41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41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41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41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41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41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41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41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41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1" name="Google Shape;711;p41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7" name="Google Shape;717;p41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18" name="Google Shape;718;p41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2" name="Google Shape;722;p41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23" name="Google Shape;723;p41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8" name="Google Shape;728;p41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29" name="Google Shape;729;p41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5" name="Google Shape;735;p41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36" name="Google Shape;736;p41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0" name="Google Shape;740;p41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41" name="Google Shape;741;p41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5" name="Google Shape;745;p41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46" name="Google Shape;746;p41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1" name="Google Shape;751;p41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52" name="Google Shape;752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2" name="Google Shape;762;p41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763" name="Google Shape;763;p41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6" name="Google Shape;766;p41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67" name="Google Shape;767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7" name="Google Shape;777;p41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778" name="Google Shape;778;p41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2" name="Google Shape;782;p41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83" name="Google Shape;783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3" name="Google Shape;793;p41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794" name="Google Shape;794;p41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1" name="Google Shape;801;p41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02" name="Google Shape;802;p41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6" name="Google Shape;806;p41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07" name="Google Shape;807;p41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1" name="Google Shape;811;p41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12" name="Google Shape;812;p41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7" name="Google Shape;817;p41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18" name="Google Shape;818;p41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4" name="Google Shape;824;p41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25" name="Google Shape;825;p41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8" name="Google Shape;828;p41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29" name="Google Shape;829;p41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4" name="Google Shape;834;p41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35" name="Google Shape;835;p41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1" name="Google Shape;841;p41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42" name="Google Shape;842;p41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5" name="Google Shape;845;p41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46" name="Google Shape;846;p41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0" name="Google Shape;850;p41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51" name="Google Shape;851;p41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7" name="Google Shape;857;p41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58" name="Google Shape;858;p41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41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1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1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1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5" name="Google Shape;865;p41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866" name="Google Shape;866;p41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0" name="Google Shape;870;p41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871" name="Google Shape;871;p41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4" name="Google Shape;874;p41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875" name="Google Shape;875;p41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8" name="Google Shape;878;p41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879" name="Google Shape;879;p41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3" name="Google Shape;883;p41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884" name="Google Shape;884;p41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8" name="Google Shape;888;p41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889" name="Google Shape;889;p41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1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41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4" name="Google Shape;894;p41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895" name="Google Shape;895;p41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1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1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1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1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1" name="Google Shape;901;p41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902" name="Google Shape;902;p41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1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1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9" name="Google Shape;909;p41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10" name="Google Shape;910;p41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41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23" name="Google Shape;923;p41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7" name="Google Shape;927;p41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28" name="Google Shape;928;p41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1" name="Google Shape;931;p41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32" name="Google Shape;932;p41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8" name="Google Shape;938;p41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39" name="Google Shape;939;p41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41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48" name="Google Shape;948;p41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1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1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41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61" name="Google Shape;961;p41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3" name="Google Shape;973;p41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974" name="Google Shape;974;p41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1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41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987" name="Google Shape;987;p41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41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994" name="Google Shape;994;p41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1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1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41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10" name="Google Shape;1010;p41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5" name="Google Shape;1015;p41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16" name="Google Shape;1016;p41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17" name="Google Shape;1017;p41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41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41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0" name="Google Shape;1020;p41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21" name="Google Shape;1021;p41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4" name="Google Shape;1024;p41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25" name="Google Shape;1025;p41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41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41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8" name="Google Shape;1028;p41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29" name="Google Shape;1029;p41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41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2" name="Google Shape;1032;p41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33" name="Google Shape;1033;p41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1" name="Google Shape;1041;p41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42" name="Google Shape;1042;p41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1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1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1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1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1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1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1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41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067" name="Google Shape;1067;p41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68" name="Google Shape;1068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0" name="Google Shape;1070;p41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71" name="Google Shape;1071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3" name="Google Shape;1073;p41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74" name="Google Shape;1074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76" name="Google Shape;1076;p41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077" name="Google Shape;1077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42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A7D86D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A7D86D"/>
                </a:solidFill>
                <a:highlight>
                  <a:srgbClr val="65617D"/>
                </a:highlight>
              </a:rPr>
              <a:t> and many more...</a:t>
            </a:r>
            <a:endParaRPr sz="2400">
              <a:solidFill>
                <a:srgbClr val="A7D86D"/>
              </a:solidFill>
              <a:highlight>
                <a:srgbClr val="65617D"/>
              </a:highlight>
            </a:endParaRPr>
          </a:p>
        </p:txBody>
      </p:sp>
      <p:sp>
        <p:nvSpPr>
          <p:cNvPr id="1083" name="Google Shape;1083;p42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A7A4BC"/>
                </a:solidFill>
              </a:rPr>
              <a:t>😉</a:t>
            </a:r>
            <a:endParaRPr sz="9600">
              <a:solidFill>
                <a:srgbClr val="A7A4BC"/>
              </a:solidFill>
            </a:endParaRPr>
          </a:p>
        </p:txBody>
      </p:sp>
      <p:sp>
        <p:nvSpPr>
          <p:cNvPr id="1084" name="Google Shape;1084;p4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085" name="Google Shape;1085;p42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Now you can use any emoji as an icon!</a:t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rgbClr val="A7D86D"/>
                </a:solidFill>
                <a:hlinkClick r:id="rId3"/>
              </a:rPr>
              <a:t>https://twitter.com/googledocs/status/730087240156643328</a:t>
            </a:r>
            <a:endParaRPr sz="1400">
              <a:solidFill>
                <a:srgbClr val="A7D86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791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I am Jayden Smith</a:t>
            </a:r>
            <a:endParaRPr sz="36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sz="3600" b="1"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0" name="Google Shape;1090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1" name="Google Shape;1091;p43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92" name="Google Shape;1092;p43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93" name="Google Shape;1093;p43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94" name="Google Shape;1094;p43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5" name="Google Shape;1095;p43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96" name="Google Shape;1096;p43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97" name="Google Shape;1097;p43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8" name="Google Shape;1098;p43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99" name="Google Shape;1099;p43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100" name="Google Shape;1100;p43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01" name="Google Shape;1101;p43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02" name="Google Shape;1102;p43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103" name="Google Shape;1103;p43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04" name="Google Shape;1104;p43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105" name="Google Shape;1105;p4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57200" y="7393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7200" y="1733550"/>
            <a:ext cx="46956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Here you have a list of items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And some text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50"/>
            <a:ext cx="49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030555"/>
            <a:ext cx="4976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Bring the attention of your audience over a key concept using icons or illustrations</a:t>
            </a:r>
            <a:endParaRPr dirty="0"/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1252</Words>
  <Application>Microsoft Macintosh PowerPoint</Application>
  <PresentationFormat>On-screen Show (16:9)</PresentationFormat>
  <Paragraphs>188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Montserrat</vt:lpstr>
      <vt:lpstr>Muli</vt:lpstr>
      <vt:lpstr>Muli Regular</vt:lpstr>
      <vt:lpstr>Poppins</vt:lpstr>
      <vt:lpstr>Poppins Light</vt:lpstr>
      <vt:lpstr>Arial</vt:lpstr>
      <vt:lpstr>Calibri</vt:lpstr>
      <vt:lpstr>Gower template</vt:lpstr>
      <vt:lpstr>ZDAC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Mobile project</vt:lpstr>
      <vt:lpstr>Tablet project</vt:lpstr>
      <vt:lpstr>Desktop project</vt:lpstr>
      <vt:lpstr>Thanks!</vt:lpstr>
      <vt:lpstr>Credits</vt:lpstr>
      <vt:lpstr>Presentation design</vt:lpstr>
      <vt:lpstr>Illustrations by undraw.co (completely free and without attribution)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ZDAC</dc:title>
  <cp:lastModifiedBy>TOH Zi Jie</cp:lastModifiedBy>
  <cp:revision>1</cp:revision>
  <dcterms:modified xsi:type="dcterms:W3CDTF">2020-05-16T04:37:57Z</dcterms:modified>
</cp:coreProperties>
</file>