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4AD99993-8783-40B8-9DFA-A97664B863BB}"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78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DBB3F-2A13-4ADE-A5DD-DC28D8EE22A6}" type="datetimeFigureOut">
              <a:rPr lang="id-ID" smtClean="0"/>
              <a:t>23/05/2021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197946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98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508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366179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0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3503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359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22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7328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DBB3F-2A13-4ADE-A5DD-DC28D8EE22A6}" type="datetimeFigureOut">
              <a:rPr lang="id-ID" smtClean="0"/>
              <a:t>23/05/2021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AD99993-8783-40B8-9DFA-A97664B863BB}"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35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DBB3F-2A13-4ADE-A5DD-DC28D8EE22A6}" type="datetimeFigureOut">
              <a:rPr lang="id-ID" smtClean="0"/>
              <a:t>23/05/2021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262733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DBB3F-2A13-4ADE-A5DD-DC28D8EE22A6}" type="datetimeFigureOut">
              <a:rPr lang="id-ID" smtClean="0"/>
              <a:t>23/05/2021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AD99993-8783-40B8-9DFA-A97664B863BB}"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334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DBB3F-2A13-4ADE-A5DD-DC28D8EE22A6}" type="datetimeFigureOut">
              <a:rPr lang="id-ID" smtClean="0"/>
              <a:t>23/05/2021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AD99993-8783-40B8-9DFA-A97664B863BB}"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35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DBB3F-2A13-4ADE-A5DD-DC28D8EE22A6}" type="datetimeFigureOut">
              <a:rPr lang="id-ID" smtClean="0"/>
              <a:t>23/05/2021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55757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DBB3F-2A13-4ADE-A5DD-DC28D8EE22A6}" type="datetimeFigureOut">
              <a:rPr lang="id-ID" smtClean="0"/>
              <a:t>23/05/2021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D99993-8783-40B8-9DFA-A97664B863BB}"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16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DBB3F-2A13-4ADE-A5DD-DC28D8EE22A6}" type="datetimeFigureOut">
              <a:rPr lang="id-ID" smtClean="0"/>
              <a:t>23/05/2021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AD99993-8783-40B8-9DFA-A97664B863BB}" type="slidenum">
              <a:rPr lang="id-ID" smtClean="0"/>
              <a:t>‹#›</a:t>
            </a:fld>
            <a:endParaRPr lang="id-ID"/>
          </a:p>
        </p:txBody>
      </p:sp>
    </p:spTree>
    <p:extLst>
      <p:ext uri="{BB962C8B-B14F-4D97-AF65-F5344CB8AC3E}">
        <p14:creationId xmlns:p14="http://schemas.microsoft.com/office/powerpoint/2010/main" val="100223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EDBB3F-2A13-4ADE-A5DD-DC28D8EE22A6}" type="datetimeFigureOut">
              <a:rPr lang="id-ID" smtClean="0"/>
              <a:t>23/05/2021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D99993-8783-40B8-9DFA-A97664B863BB}" type="slidenum">
              <a:rPr lang="id-ID" smtClean="0"/>
              <a:t>‹#›</a:t>
            </a:fld>
            <a:endParaRPr lang="id-ID"/>
          </a:p>
        </p:txBody>
      </p:sp>
    </p:spTree>
    <p:extLst>
      <p:ext uri="{BB962C8B-B14F-4D97-AF65-F5344CB8AC3E}">
        <p14:creationId xmlns:p14="http://schemas.microsoft.com/office/powerpoint/2010/main" val="276064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1564" y="574893"/>
            <a:ext cx="7534835" cy="2387600"/>
          </a:xfrm>
        </p:spPr>
        <p:txBody>
          <a:bodyPr/>
          <a:lstStyle/>
          <a:p>
            <a:r>
              <a:rPr lang="id-ID" dirty="0" smtClean="0"/>
              <a:t>JOBSHALL</a:t>
            </a:r>
            <a:endParaRPr lang="id-ID" dirty="0"/>
          </a:p>
        </p:txBody>
      </p:sp>
      <p:sp>
        <p:nvSpPr>
          <p:cNvPr id="3" name="Subtitle 2"/>
          <p:cNvSpPr>
            <a:spLocks noGrp="1"/>
          </p:cNvSpPr>
          <p:nvPr>
            <p:ph type="subTitle" idx="1"/>
          </p:nvPr>
        </p:nvSpPr>
        <p:spPr>
          <a:xfrm>
            <a:off x="2571375" y="3657597"/>
            <a:ext cx="3493249" cy="1320802"/>
          </a:xfrm>
        </p:spPr>
        <p:txBody>
          <a:bodyPr>
            <a:noAutofit/>
          </a:bodyPr>
          <a:lstStyle/>
          <a:p>
            <a:pPr algn="l"/>
            <a:r>
              <a:rPr lang="id-ID" sz="2000" dirty="0" smtClean="0"/>
              <a:t>Kelompok :</a:t>
            </a:r>
          </a:p>
          <a:p>
            <a:pPr marL="342900" indent="-342900" algn="l">
              <a:buFontTx/>
              <a:buChar char="-"/>
            </a:pPr>
            <a:r>
              <a:rPr lang="id-ID" sz="2000" dirty="0" smtClean="0"/>
              <a:t>Teguh Wicaksono</a:t>
            </a:r>
          </a:p>
          <a:p>
            <a:pPr marL="342900" indent="-342900" algn="l">
              <a:buFontTx/>
              <a:buChar char="-"/>
            </a:pPr>
            <a:r>
              <a:rPr lang="id-ID" sz="2000" dirty="0" smtClean="0"/>
              <a:t>Muhammad Alfin Ramadhan</a:t>
            </a:r>
            <a:endParaRPr lang="id-ID" sz="2000" dirty="0"/>
          </a:p>
        </p:txBody>
      </p:sp>
      <p:sp>
        <p:nvSpPr>
          <p:cNvPr id="4" name="Rectangle 3"/>
          <p:cNvSpPr/>
          <p:nvPr/>
        </p:nvSpPr>
        <p:spPr>
          <a:xfrm>
            <a:off x="569258" y="220950"/>
            <a:ext cx="7767918" cy="707886"/>
          </a:xfrm>
          <a:prstGeom prst="rect">
            <a:avLst/>
          </a:prstGeom>
        </p:spPr>
        <p:txBody>
          <a:bodyPr wrap="square">
            <a:spAutoFit/>
          </a:bodyPr>
          <a:lstStyle/>
          <a:p>
            <a:r>
              <a:rPr lang="id-ID" sz="4000" dirty="0" smtClean="0"/>
              <a:t>Assalamualaikum Wr.Wb</a:t>
            </a:r>
            <a:endParaRPr lang="id-ID" sz="4000" dirty="0"/>
          </a:p>
        </p:txBody>
      </p:sp>
      <p:sp>
        <p:nvSpPr>
          <p:cNvPr id="5" name="Subtitle 2"/>
          <p:cNvSpPr txBox="1">
            <a:spLocks/>
          </p:cNvSpPr>
          <p:nvPr/>
        </p:nvSpPr>
        <p:spPr>
          <a:xfrm>
            <a:off x="6098982" y="3635186"/>
            <a:ext cx="3493249" cy="132080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marL="342900" indent="-342900" algn="l">
              <a:buFontTx/>
              <a:buChar char="-"/>
            </a:pPr>
            <a:endParaRPr lang="id-ID" sz="2000" dirty="0" smtClean="0"/>
          </a:p>
          <a:p>
            <a:pPr marL="342900" indent="-342900" algn="l">
              <a:buFontTx/>
              <a:buChar char="-"/>
            </a:pPr>
            <a:r>
              <a:rPr lang="id-ID" sz="2000" dirty="0" smtClean="0"/>
              <a:t>Rifqi </a:t>
            </a:r>
            <a:r>
              <a:rPr lang="id-ID" sz="2000" dirty="0"/>
              <a:t>Ziyad Imtinan</a:t>
            </a:r>
          </a:p>
          <a:p>
            <a:pPr marL="342900" indent="-342900" algn="l">
              <a:buFontTx/>
              <a:buChar char="-"/>
            </a:pPr>
            <a:r>
              <a:rPr lang="id-ID" sz="2000" dirty="0"/>
              <a:t>Ricky Syahputra</a:t>
            </a:r>
          </a:p>
          <a:p>
            <a:pPr algn="l"/>
            <a:endParaRPr lang="id-ID" sz="2000" dirty="0"/>
          </a:p>
        </p:txBody>
      </p:sp>
    </p:spTree>
    <p:extLst>
      <p:ext uri="{BB962C8B-B14F-4D97-AF65-F5344CB8AC3E}">
        <p14:creationId xmlns:p14="http://schemas.microsoft.com/office/powerpoint/2010/main" val="2745271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Arial" panose="020B0604020202020204" pitchFamily="34" charset="0"/>
              <a:buChar char="•"/>
            </a:pPr>
            <a:r>
              <a:rPr lang="id-ID" dirty="0" smtClean="0"/>
              <a:t>Latar Belakang</a:t>
            </a:r>
            <a:endParaRPr lang="id-ID" dirty="0"/>
          </a:p>
        </p:txBody>
      </p:sp>
      <p:sp>
        <p:nvSpPr>
          <p:cNvPr id="3" name="Content Placeholder 2"/>
          <p:cNvSpPr>
            <a:spLocks noGrp="1"/>
          </p:cNvSpPr>
          <p:nvPr>
            <p:ph idx="1"/>
          </p:nvPr>
        </p:nvSpPr>
        <p:spPr/>
        <p:txBody>
          <a:bodyPr/>
          <a:lstStyle/>
          <a:p>
            <a:pPr algn="just"/>
            <a:r>
              <a:rPr lang="id-ID" dirty="0" smtClean="0"/>
              <a:t>Berawal dari meningkatnya angka pengangguran di Indonesia yang dikarenakan kurang meratanya informasi – informasi tentang lowongan pekerjaan. Oleh karena itu dari team kami telah membuat sebuah sistem yang bertujuan nantinya perusahaan bisa memilih para calon pekerjanya. Jadi untuk perusahaan tidak kesulitan dalam menyebarkan lowongan pekerjaan dan para pekerja tidak kesulitan dalam mencari pekerjaan yang sesuai bidangnya karena akan dipilih secara langsung sama perusahaan yang membutuhkan.</a:t>
            </a:r>
            <a:endParaRPr lang="id-ID" dirty="0"/>
          </a:p>
        </p:txBody>
      </p:sp>
    </p:spTree>
    <p:extLst>
      <p:ext uri="{BB962C8B-B14F-4D97-AF65-F5344CB8AC3E}">
        <p14:creationId xmlns:p14="http://schemas.microsoft.com/office/powerpoint/2010/main" val="290260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Fitur</a:t>
            </a:r>
            <a:endParaRPr lang="id-ID" dirty="0"/>
          </a:p>
        </p:txBody>
      </p:sp>
      <p:sp>
        <p:nvSpPr>
          <p:cNvPr id="3" name="Content Placeholder 2"/>
          <p:cNvSpPr>
            <a:spLocks noGrp="1"/>
          </p:cNvSpPr>
          <p:nvPr>
            <p:ph idx="1"/>
          </p:nvPr>
        </p:nvSpPr>
        <p:spPr/>
        <p:txBody>
          <a:bodyPr/>
          <a:lstStyle/>
          <a:p>
            <a:r>
              <a:rPr lang="id-ID" dirty="0" smtClean="0"/>
              <a:t>Login perusahaan dan login pekerja</a:t>
            </a:r>
          </a:p>
          <a:p>
            <a:r>
              <a:rPr lang="id-ID" dirty="0" smtClean="0"/>
              <a:t>Data diri perusahaan </a:t>
            </a:r>
          </a:p>
          <a:p>
            <a:r>
              <a:rPr lang="id-ID" dirty="0" smtClean="0"/>
              <a:t>Data diri pekerja yang terdiri dari data pribadi, pengalaman, dan portfolio yang sudah pernah dibuatnya</a:t>
            </a:r>
          </a:p>
          <a:p>
            <a:r>
              <a:rPr lang="id-ID" dirty="0" smtClean="0"/>
              <a:t>Undangan </a:t>
            </a:r>
            <a:endParaRPr lang="id-ID" dirty="0"/>
          </a:p>
        </p:txBody>
      </p:sp>
    </p:spTree>
    <p:extLst>
      <p:ext uri="{BB962C8B-B14F-4D97-AF65-F5344CB8AC3E}">
        <p14:creationId xmlns:p14="http://schemas.microsoft.com/office/powerpoint/2010/main" val="274006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273" y="323226"/>
            <a:ext cx="9601196" cy="1303867"/>
          </a:xfrm>
        </p:spPr>
        <p:txBody>
          <a:bodyPr/>
          <a:lstStyle/>
          <a:p>
            <a:r>
              <a:rPr lang="id-ID" dirty="0" smtClean="0"/>
              <a:t>Schema Diagram</a:t>
            </a:r>
            <a:endParaRPr lang="id-ID" dirty="0"/>
          </a:p>
        </p:txBody>
      </p:sp>
      <p:pic>
        <p:nvPicPr>
          <p:cNvPr id="4" name="Content Placeholder 3"/>
          <p:cNvPicPr>
            <a:picLocks noGrp="1" noChangeAspect="1"/>
          </p:cNvPicPr>
          <p:nvPr>
            <p:ph idx="1"/>
          </p:nvPr>
        </p:nvPicPr>
        <p:blipFill>
          <a:blip r:embed="rId2"/>
          <a:stretch>
            <a:fillRect/>
          </a:stretch>
        </p:blipFill>
        <p:spPr>
          <a:xfrm>
            <a:off x="2017925" y="1371770"/>
            <a:ext cx="8403545" cy="4692854"/>
          </a:xfrm>
          <a:prstGeom prst="rect">
            <a:avLst/>
          </a:prstGeom>
        </p:spPr>
      </p:pic>
    </p:spTree>
    <p:extLst>
      <p:ext uri="{BB962C8B-B14F-4D97-AF65-F5344CB8AC3E}">
        <p14:creationId xmlns:p14="http://schemas.microsoft.com/office/powerpoint/2010/main" val="701800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Teknologi</a:t>
            </a:r>
            <a:endParaRPr lang="id-ID" dirty="0"/>
          </a:p>
        </p:txBody>
      </p:sp>
      <p:sp>
        <p:nvSpPr>
          <p:cNvPr id="3" name="Content Placeholder 2"/>
          <p:cNvSpPr>
            <a:spLocks noGrp="1"/>
          </p:cNvSpPr>
          <p:nvPr>
            <p:ph idx="1"/>
          </p:nvPr>
        </p:nvSpPr>
        <p:spPr>
          <a:xfrm>
            <a:off x="2519084" y="3175497"/>
            <a:ext cx="2523564" cy="3318936"/>
          </a:xfrm>
        </p:spPr>
        <p:txBody>
          <a:bodyPr>
            <a:normAutofit/>
          </a:bodyPr>
          <a:lstStyle/>
          <a:p>
            <a:r>
              <a:rPr lang="id-ID" dirty="0" smtClean="0"/>
              <a:t>Frontend : </a:t>
            </a:r>
          </a:p>
          <a:p>
            <a:pPr lvl="1">
              <a:buFont typeface="Courier New" panose="02070309020205020404" pitchFamily="49" charset="0"/>
              <a:buChar char="o"/>
            </a:pPr>
            <a:r>
              <a:rPr lang="id-ID" dirty="0" smtClean="0"/>
              <a:t>React</a:t>
            </a:r>
          </a:p>
          <a:p>
            <a:pPr lvl="1">
              <a:buFont typeface="Courier New" panose="02070309020205020404" pitchFamily="49" charset="0"/>
              <a:buChar char="o"/>
            </a:pPr>
            <a:r>
              <a:rPr lang="id-ID" dirty="0" smtClean="0"/>
              <a:t>React Bootsrap</a:t>
            </a:r>
          </a:p>
          <a:p>
            <a:pPr lvl="1">
              <a:buFont typeface="Courier New" panose="02070309020205020404" pitchFamily="49" charset="0"/>
              <a:buChar char="o"/>
            </a:pPr>
            <a:r>
              <a:rPr lang="id-ID" dirty="0" smtClean="0"/>
              <a:t>Redux</a:t>
            </a:r>
          </a:p>
        </p:txBody>
      </p:sp>
      <p:sp>
        <p:nvSpPr>
          <p:cNvPr id="4" name="Content Placeholder 2"/>
          <p:cNvSpPr txBox="1">
            <a:spLocks/>
          </p:cNvSpPr>
          <p:nvPr/>
        </p:nvSpPr>
        <p:spPr>
          <a:xfrm>
            <a:off x="6530788" y="3175497"/>
            <a:ext cx="2523564"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268288" lvl="1" indent="-268288">
              <a:buFont typeface="Arial" panose="020B0604020202020204" pitchFamily="34" charset="0"/>
              <a:buChar char="•"/>
            </a:pPr>
            <a:r>
              <a:rPr lang="id-ID" dirty="0"/>
              <a:t>Backend :</a:t>
            </a:r>
          </a:p>
          <a:p>
            <a:pPr marL="800100" lvl="2" indent="-342900">
              <a:buFont typeface="Courier New" panose="02070309020205020404" pitchFamily="49" charset="0"/>
              <a:buChar char="o"/>
            </a:pPr>
            <a:r>
              <a:rPr lang="id-ID" sz="2000" dirty="0"/>
              <a:t>Node.js</a:t>
            </a:r>
          </a:p>
          <a:p>
            <a:pPr marL="800100" lvl="2" indent="-342900">
              <a:buFont typeface="Courier New" panose="02070309020205020404" pitchFamily="49" charset="0"/>
              <a:buChar char="o"/>
            </a:pPr>
            <a:r>
              <a:rPr lang="id-ID" sz="2000" dirty="0"/>
              <a:t>Express</a:t>
            </a:r>
          </a:p>
          <a:p>
            <a:pPr marL="800100" lvl="2" indent="-342900">
              <a:buFont typeface="Courier New" panose="02070309020205020404" pitchFamily="49" charset="0"/>
              <a:buChar char="o"/>
            </a:pPr>
            <a:r>
              <a:rPr lang="id-ID" sz="2000" dirty="0"/>
              <a:t>Redis</a:t>
            </a:r>
          </a:p>
          <a:p>
            <a:pPr marL="800100" lvl="2" indent="-342900">
              <a:buFont typeface="Courier New" panose="02070309020205020404" pitchFamily="49" charset="0"/>
              <a:buChar char="o"/>
            </a:pPr>
            <a:r>
              <a:rPr lang="id-ID" sz="2000" dirty="0"/>
              <a:t>nodemailer</a:t>
            </a:r>
          </a:p>
        </p:txBody>
      </p:sp>
    </p:spTree>
    <p:extLst>
      <p:ext uri="{BB962C8B-B14F-4D97-AF65-F5344CB8AC3E}">
        <p14:creationId xmlns:p14="http://schemas.microsoft.com/office/powerpoint/2010/main" val="2602189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a:bodyPr>
          <a:lstStyle/>
          <a:p>
            <a:pPr marL="0" indent="0" algn="ctr">
              <a:buNone/>
            </a:pPr>
            <a:r>
              <a:rPr lang="id-ID" sz="6600" dirty="0" smtClean="0"/>
              <a:t>Demo Aplikasi </a:t>
            </a:r>
            <a:endParaRPr lang="id-ID" sz="6600" dirty="0"/>
          </a:p>
        </p:txBody>
      </p:sp>
    </p:spTree>
    <p:extLst>
      <p:ext uri="{BB962C8B-B14F-4D97-AF65-F5344CB8AC3E}">
        <p14:creationId xmlns:p14="http://schemas.microsoft.com/office/powerpoint/2010/main" val="20945598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287</TotalTime>
  <Words>129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Courier New</vt:lpstr>
      <vt:lpstr>Garamond</vt:lpstr>
      <vt:lpstr>Organic</vt:lpstr>
      <vt:lpstr>JOBSHALL</vt:lpstr>
      <vt:lpstr>Latar Belakang</vt:lpstr>
      <vt:lpstr>Fitur</vt:lpstr>
      <vt:lpstr>Schema Diagram</vt:lpstr>
      <vt:lpstr>Teknologi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JOBSHALL</dc:title>
  <dc:creator>ASUS A455L</dc:creator>
  <cp:lastModifiedBy>ASUS A455L</cp:lastModifiedBy>
  <cp:revision>6</cp:revision>
  <dcterms:created xsi:type="dcterms:W3CDTF">2021-05-23T04:16:16Z</dcterms:created>
  <dcterms:modified xsi:type="dcterms:W3CDTF">2021-05-23T09:03:50Z</dcterms:modified>
</cp:coreProperties>
</file>