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65" r:id="rId6"/>
    <p:sldId id="267" r:id="rId7"/>
    <p:sldId id="268" r:id="rId8"/>
    <p:sldId id="264" r:id="rId9"/>
    <p:sldId id="270" r:id="rId10"/>
    <p:sldId id="271" r:id="rId11"/>
    <p:sldId id="262"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6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31/10/2022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31/10/2022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2"/>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lnSpcReduction="100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lstStyle/>
          <a:p>
            <a:endParaRPr lang="en-AU"/>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lstStyle/>
          <a:p>
            <a:pPr marL="0" indent="0">
              <a:buNone/>
            </a:pPr>
            <a:r>
              <a:rPr lang="en-AU" sz="2000" b="1" dirty="0"/>
              <a:t>Hypothesis:</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lstStyle/>
          <a:p>
            <a:r>
              <a:rPr lang="en-AU" dirty="0"/>
              <a:t>Future Development</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lstStyle/>
          <a:p>
            <a:r>
              <a:rPr lang="en-AU" dirty="0"/>
              <a:t>Questions that couldn’t be answer due to time constraints</a:t>
            </a:r>
          </a:p>
          <a:p>
            <a:r>
              <a:rPr lang="en-AU" dirty="0"/>
              <a:t>What would we research next if you have two more weeks</a:t>
            </a:r>
          </a:p>
        </p:txBody>
      </p:sp>
    </p:spTree>
    <p:extLst>
      <p:ext uri="{BB962C8B-B14F-4D97-AF65-F5344CB8AC3E}">
        <p14:creationId xmlns:p14="http://schemas.microsoft.com/office/powerpoint/2010/main" val="317747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a:solidFill>
                  <a:schemeClr val="bg1"/>
                </a:solidFill>
              </a:rPr>
              <a:t>Project Proposal</a:t>
            </a:r>
            <a:endParaRPr lang="en-US" dirty="0">
              <a:solidFill>
                <a:schemeClr val="bg1"/>
              </a:solidFill>
            </a:endParaRP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a:bodyPr>
          <a:lstStyle/>
          <a:p>
            <a:r>
              <a:rPr lang="en-AU" sz="2000">
                <a:latin typeface="Arial" panose="020B0604020202020204" pitchFamily="34" charset="0"/>
                <a:cs typeface="Arial" panose="020B0604020202020204" pitchFamily="34" charset="0"/>
              </a:rPr>
              <a:t>Our project seeks to uncover the trend and pattern in Australian household consumption and expenditure.</a:t>
            </a:r>
          </a:p>
          <a:p>
            <a:r>
              <a:rPr lang="en-AU" sz="2000">
                <a:latin typeface="Arial" panose="020B0604020202020204" pitchFamily="34" charset="0"/>
                <a:cs typeface="Arial" panose="020B0604020202020204" pitchFamily="34" charset="0"/>
              </a:rPr>
              <a:t>We will examine where do fellow Aussies spend their money. How has the consumption pattern changed over the last ten years?</a:t>
            </a:r>
          </a:p>
          <a:p>
            <a:r>
              <a:rPr lang="en-AU" sz="2000">
                <a:latin typeface="Arial" panose="020B0604020202020204" pitchFamily="34" charset="0"/>
                <a:cs typeface="Arial" panose="020B0604020202020204" pitchFamily="34" charset="0"/>
              </a:rPr>
              <a:t>We will explore if there is any possible Covid pandemic stimulated changes in consumption pattern. What are some of the possible explanations?</a:t>
            </a:r>
          </a:p>
          <a:p>
            <a:r>
              <a:rPr lang="en-AU" sz="2000">
                <a:latin typeface="Arial" panose="020B0604020202020204" pitchFamily="34" charset="0"/>
                <a:cs typeface="Arial" panose="020B0604020202020204" pitchFamily="34" charset="0"/>
              </a:rPr>
              <a:t>We will further examine relationships between Australian household consumption pattern and some key economic indicators?</a:t>
            </a:r>
          </a:p>
          <a:p>
            <a:r>
              <a:rPr lang="en-AU" sz="2000">
                <a:highlight>
                  <a:srgbClr val="FFFF00"/>
                </a:highlight>
                <a:latin typeface="Arial" panose="020B0604020202020204" pitchFamily="34" charset="0"/>
                <a:cs typeface="Arial" panose="020B0604020202020204" pitchFamily="34" charset="0"/>
              </a:rPr>
              <a:t>We will examine relationships between Australian household consumption pattern and movement in BTC price movement.</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 Source</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2"/>
          <a:stretch>
            <a:fillRect/>
          </a:stretch>
        </p:blipFill>
        <p:spPr>
          <a:xfrm>
            <a:off x="5320996" y="754581"/>
            <a:ext cx="6274296" cy="5348837"/>
          </a:xfrm>
          <a:prstGeom prst="rect">
            <a:avLst/>
          </a:prstGeom>
        </p:spPr>
      </p:pic>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2"/>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2472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91700"/>
          </a:xfrm>
        </p:spPr>
        <p:txBody>
          <a:bodyPr>
            <a:normAutofit fontScale="90000"/>
          </a:bodyPr>
          <a:lstStyle/>
          <a:p>
            <a:endParaRPr lang="en-AU" dirty="0"/>
          </a:p>
        </p:txBody>
      </p:sp>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67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lstStyle/>
          <a:p>
            <a:endParaRPr lang="en-AU"/>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Tree>
    <p:extLst>
      <p:ext uri="{BB962C8B-B14F-4D97-AF65-F5344CB8AC3E}">
        <p14:creationId xmlns:p14="http://schemas.microsoft.com/office/powerpoint/2010/main" val="110047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336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Project Proposal</vt:lpstr>
      <vt:lpstr>Data Source</vt:lpstr>
      <vt:lpstr>Data Cleanup and Exploration</vt:lpstr>
      <vt:lpstr>Trend and pattern in Australian household consumption and expenditure </vt:lpstr>
      <vt:lpstr>Where do we spend our money?</vt:lpstr>
      <vt:lpstr>PowerPoint Presentation</vt:lpstr>
      <vt:lpstr>PowerPoint Presentation</vt:lpstr>
      <vt:lpstr>PowerPoint Presentation</vt:lpstr>
      <vt:lpstr>PowerPoint Presentation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16</cp:revision>
  <dcterms:created xsi:type="dcterms:W3CDTF">2022-10-29T08:44:18Z</dcterms:created>
  <dcterms:modified xsi:type="dcterms:W3CDTF">2022-10-31T12:04:29Z</dcterms:modified>
</cp:coreProperties>
</file>