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4" r:id="rId6"/>
    <p:sldId id="263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169F-31C8-1774-22F1-A9DA66C6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ED5FE-07C2-29AF-4131-ABBD3407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775B-9B13-F2AF-3B0A-59485D07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EF23-1BC7-3B92-1419-C95C7C1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536F-17C2-D71A-C4D1-E2A2D527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66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9B8E-9F63-0AF6-877B-F59B0F24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F548-85B3-1F01-0FF8-D2C03BC2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C322-839A-BEE7-7C74-024FC781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E8FB-D985-D8A4-C7CA-27B533F2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DF13-52EB-B6B6-F55D-605CC18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4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DF8F8-694B-11F7-941C-EFA23D759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3B521-E24C-8322-544F-C5FBD4C0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3B48-1D0F-4CE5-D3B9-9A1B65D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B23F-4843-398D-9684-2D57037D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FAFE-80BF-7F9C-4666-55F46EF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33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FF03-F133-0FF2-E777-F3F1D673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8761-CE09-427F-577F-BB4C2047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E9CA-BCF8-9D0D-620C-3C9772B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AFE8-419E-A194-285E-04505110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7830-BD8F-E7F9-606F-6FD6D1C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70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EFB3-1CF0-D34F-9AB2-78E28B84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CD2-DCCD-FE19-EE29-7CB55BB5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E57C-0E5E-EA80-BD75-175C34E5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BEC1-14C9-58FD-5970-5065F67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9000-71BC-843C-9851-EF49020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0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B2A-DE00-0211-9BD5-A70E8DF0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8D91-715A-4FEE-028D-CE86A2067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E0C26-8FD3-1EFB-9E02-7ADDE17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68FC-E0DE-363C-A6F1-11FE71D9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B1AA-BB9E-FBC6-81AB-4D9A8E74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550B-77B8-CCBD-5D9A-D1996194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7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9DF7-371D-CB50-7FC5-FFFA8B4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D1B3C-39A1-03BC-BD53-E5630F92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3307-E62F-B63A-DC10-EB0BD4B9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02742-19E2-E0FB-F0DC-05472314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3EF8D-D9B0-6945-4588-E8A76C149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545D-179A-131C-0DD8-952CA845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0414-A8D9-D517-85C6-C17021FC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AFBE6-71FB-3D66-1334-225DED4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5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F9C-7F14-35B0-26EF-8C108951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8AA0F-8F1C-480E-1107-33E3FABE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4B6D-46B0-4BE7-A725-A600D9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62198-39E6-3363-1B0B-61A74151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7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DDB5F-E866-CDB9-B171-B1236A9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AE1C-9A30-9621-114F-E38EED5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E74E-CF2B-0B44-4572-825FA16F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89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4BD-D903-0BFF-6270-1977BB5F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723C-3E28-53C4-43A2-924F5E2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31CAF-71DB-2687-EC0B-B856C73D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0E58-5172-A14D-396B-6CDBF03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CDB3-42EC-4DEB-20B5-38B819C4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8F71-B53E-E81E-9E67-C6BCA6A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6A3B-CF5B-633D-514D-8CF0DBEA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C7978-D4F2-C5C3-79C7-29610EE8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5AFC-16CC-3512-6463-1CDB53E0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A45D-367F-7D01-C25C-9B161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D5170-C903-8577-0EFD-215C12F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A2894-E374-FF27-380D-342A4AB9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8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4C22E-7C21-FF87-6470-B2FBC886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32E8-B62B-7620-F249-6C22F8CB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351A-9B35-1BA5-2824-E75BA68A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392D-F20C-D3B9-6E66-2E430C4F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7F62-9760-D000-954B-72BA6673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4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hape&#10;&#10;Description automatically generated">
            <a:extLst>
              <a:ext uri="{FF2B5EF4-FFF2-40B4-BE49-F238E27FC236}">
                <a16:creationId xmlns:a16="http://schemas.microsoft.com/office/drawing/2014/main" id="{BA3513FC-E9C1-1CE7-AFAB-A98506734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8161" b="9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786C86-0114-F84E-F2BA-A0CE35AA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804" y="1620133"/>
            <a:ext cx="3764826" cy="377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Australian Household Consumption and Expenditure Pattern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study from 2012 – 2022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Emma H, Kit N, Md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Muhasenul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November 2022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317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F379-D565-2C65-2866-0CB92F18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47A9-65D9-1B23-2FC3-4C9FF5A6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AU" sz="2200"/>
              <a:t>Our project seeks to uncover the trend and pattern in Australian household consumption and expenditure.</a:t>
            </a:r>
          </a:p>
          <a:p>
            <a:r>
              <a:rPr lang="en-AU" sz="2200"/>
              <a:t>We will examine where do fellow Aussies spend their money. How has the consumption pattern changed over the last ten years?</a:t>
            </a:r>
          </a:p>
          <a:p>
            <a:r>
              <a:rPr lang="en-AU" sz="2200"/>
              <a:t>We will explore if there is any possible Covid pandemic stimulated consumption changes. What are some of the possible explanations?</a:t>
            </a:r>
          </a:p>
          <a:p>
            <a:r>
              <a:rPr lang="en-AU" sz="2200"/>
              <a:t>We will further examine relationships between Australian household consumption pattern and some key economic indicators such as unemployment rate, household saving ratio?</a:t>
            </a:r>
          </a:p>
        </p:txBody>
      </p:sp>
    </p:spTree>
    <p:extLst>
      <p:ext uri="{BB962C8B-B14F-4D97-AF65-F5344CB8AC3E}">
        <p14:creationId xmlns:p14="http://schemas.microsoft.com/office/powerpoint/2010/main" val="278773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Chain volume measures take account of changing price relativities.</a:t>
            </a:r>
          </a:p>
          <a:p>
            <a:r>
              <a:rPr lang="en-AU" dirty="0"/>
              <a:t>Provide better indicators of movement in real output </a:t>
            </a:r>
            <a:r>
              <a:rPr lang="en-AU"/>
              <a:t>and expenditure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71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  <a:p>
            <a:r>
              <a:rPr lang="en-AU" dirty="0" err="1"/>
              <a:t>Cleanup</a:t>
            </a:r>
            <a:r>
              <a:rPr lang="en-AU" dirty="0"/>
              <a:t> and exploration</a:t>
            </a:r>
          </a:p>
          <a:p>
            <a:r>
              <a:rPr lang="en-AU" dirty="0"/>
              <a:t>Any insights that didn’t’ anticipate</a:t>
            </a:r>
          </a:p>
          <a:p>
            <a:r>
              <a:rPr lang="en-AU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70423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4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31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Questions that couldn’t be answer due to time constraints</a:t>
            </a:r>
          </a:p>
          <a:p>
            <a:r>
              <a:rPr lang="en-AU" dirty="0"/>
              <a:t>What would we research next if you have two more weeks</a:t>
            </a:r>
          </a:p>
        </p:txBody>
      </p:sp>
    </p:spTree>
    <p:extLst>
      <p:ext uri="{BB962C8B-B14F-4D97-AF65-F5344CB8AC3E}">
        <p14:creationId xmlns:p14="http://schemas.microsoft.com/office/powerpoint/2010/main" val="317747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787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2956B48-4176-AC22-8C88-0AFC55C8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>
                <a:solidFill>
                  <a:srgbClr val="78764B"/>
                </a:solidFill>
              </a:rPr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B5C9-3B07-35BC-07A2-A0003B7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dirty="0">
              <a:solidFill>
                <a:srgbClr val="78764B"/>
              </a:solidFill>
            </a:endParaRPr>
          </a:p>
        </p:txBody>
      </p:sp>
      <p:pic>
        <p:nvPicPr>
          <p:cNvPr id="22" name="Picture 21" descr="3D black question marks with one yellow question mark">
            <a:extLst>
              <a:ext uri="{FF2B5EF4-FFF2-40B4-BE49-F238E27FC236}">
                <a16:creationId xmlns:a16="http://schemas.microsoft.com/office/drawing/2014/main" id="{45AF17BD-84BA-9482-8E5E-EE9A222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1" r="1" b="8187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FF7E0D-6EF2-D47C-814D-598BD3443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9" b="9782"/>
          <a:stretch/>
        </p:blipFill>
        <p:spPr>
          <a:xfrm>
            <a:off x="1143908" y="643466"/>
            <a:ext cx="99041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Proposal</vt:lpstr>
      <vt:lpstr>PowerPoint Presentation</vt:lpstr>
      <vt:lpstr>PowerPoint Presentation</vt:lpstr>
      <vt:lpstr>Data analysis</vt:lpstr>
      <vt:lpstr>Findings</vt:lpstr>
      <vt:lpstr>Future Development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Ng</dc:creator>
  <cp:lastModifiedBy>Kit Ng</cp:lastModifiedBy>
  <cp:revision>4</cp:revision>
  <dcterms:created xsi:type="dcterms:W3CDTF">2022-10-29T08:44:18Z</dcterms:created>
  <dcterms:modified xsi:type="dcterms:W3CDTF">2022-10-29T10:31:53Z</dcterms:modified>
</cp:coreProperties>
</file>