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3"/>
  </p:notesMasterIdLst>
  <p:handoutMasterIdLst>
    <p:handoutMasterId r:id="rId34"/>
  </p:handoutMasterIdLst>
  <p:sldIdLst>
    <p:sldId id="852" r:id="rId5"/>
    <p:sldId id="853" r:id="rId6"/>
    <p:sldId id="833" r:id="rId7"/>
    <p:sldId id="664" r:id="rId8"/>
    <p:sldId id="846" r:id="rId9"/>
    <p:sldId id="739" r:id="rId10"/>
    <p:sldId id="740" r:id="rId11"/>
    <p:sldId id="743" r:id="rId12"/>
    <p:sldId id="836" r:id="rId13"/>
    <p:sldId id="837" r:id="rId14"/>
    <p:sldId id="742" r:id="rId15"/>
    <p:sldId id="744" r:id="rId16"/>
    <p:sldId id="741" r:id="rId17"/>
    <p:sldId id="673" r:id="rId18"/>
    <p:sldId id="779" r:id="rId19"/>
    <p:sldId id="672" r:id="rId20"/>
    <p:sldId id="848" r:id="rId21"/>
    <p:sldId id="844" r:id="rId22"/>
    <p:sldId id="675" r:id="rId23"/>
    <p:sldId id="854" r:id="rId24"/>
    <p:sldId id="845" r:id="rId25"/>
    <p:sldId id="847" r:id="rId26"/>
    <p:sldId id="850" r:id="rId27"/>
    <p:sldId id="671" r:id="rId28"/>
    <p:sldId id="670" r:id="rId29"/>
    <p:sldId id="809" r:id="rId30"/>
    <p:sldId id="851" r:id="rId31"/>
    <p:sldId id="84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pter 10: SQL Constraints" id="{A2094812-BA64-4F09-A635-6936BF4E6193}">
          <p14:sldIdLst>
            <p14:sldId id="852"/>
            <p14:sldId id="853"/>
            <p14:sldId id="833"/>
            <p14:sldId id="664"/>
            <p14:sldId id="846"/>
            <p14:sldId id="739"/>
            <p14:sldId id="740"/>
            <p14:sldId id="743"/>
            <p14:sldId id="836"/>
            <p14:sldId id="837"/>
            <p14:sldId id="742"/>
            <p14:sldId id="744"/>
            <p14:sldId id="741"/>
            <p14:sldId id="673"/>
            <p14:sldId id="779"/>
            <p14:sldId id="672"/>
            <p14:sldId id="848"/>
            <p14:sldId id="844"/>
            <p14:sldId id="675"/>
            <p14:sldId id="854"/>
            <p14:sldId id="845"/>
            <p14:sldId id="847"/>
            <p14:sldId id="850"/>
            <p14:sldId id="671"/>
            <p14:sldId id="670"/>
            <p14:sldId id="809"/>
            <p14:sldId id="851"/>
            <p14:sldId id="84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4B748D-E268-4B5A-A41D-6CE2A8510AF0}" v="732" dt="2021-04-26T10:20:03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3" autoAdjust="0"/>
    <p:restoredTop sz="64007" autoAdjust="0"/>
  </p:normalViewPr>
  <p:slideViewPr>
    <p:cSldViewPr snapToGrid="0">
      <p:cViewPr varScale="1">
        <p:scale>
          <a:sx n="46" d="100"/>
          <a:sy n="46" d="100"/>
        </p:scale>
        <p:origin x="1560" y="36"/>
      </p:cViewPr>
      <p:guideLst/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84222"/>
    </p:cViewPr>
  </p:sorterViewPr>
  <p:notesViewPr>
    <p:cSldViewPr snapToGrid="0">
      <p:cViewPr varScale="1">
        <p:scale>
          <a:sx n="55" d="100"/>
          <a:sy n="55" d="100"/>
        </p:scale>
        <p:origin x="21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A91A6A-00BD-407C-8421-E2242631FC8E}" type="doc">
      <dgm:prSet loTypeId="urn:microsoft.com/office/officeart/2005/8/layout/orgChart1" loCatId="hierarchy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ZA"/>
        </a:p>
      </dgm:t>
    </dgm:pt>
    <dgm:pt modelId="{32DFA752-F2C7-4BDB-9181-930724D59AF9}">
      <dgm:prSet phldrT="[Text]"/>
      <dgm:spPr/>
      <dgm:t>
        <a:bodyPr/>
        <a:lstStyle/>
        <a:p>
          <a:r>
            <a:rPr lang="en-ZA" dirty="0"/>
            <a:t>Integrity constraints</a:t>
          </a:r>
        </a:p>
      </dgm:t>
    </dgm:pt>
    <dgm:pt modelId="{4F3185BC-8590-4012-B772-5F7739D0197B}" type="parTrans" cxnId="{7372D485-0953-485C-A78B-712120679B7F}">
      <dgm:prSet/>
      <dgm:spPr/>
      <dgm:t>
        <a:bodyPr/>
        <a:lstStyle/>
        <a:p>
          <a:endParaRPr lang="en-ZA"/>
        </a:p>
      </dgm:t>
    </dgm:pt>
    <dgm:pt modelId="{77BD431A-2E2B-42E8-A7D0-1AA05C1272BC}" type="sibTrans" cxnId="{7372D485-0953-485C-A78B-712120679B7F}">
      <dgm:prSet/>
      <dgm:spPr/>
      <dgm:t>
        <a:bodyPr/>
        <a:lstStyle/>
        <a:p>
          <a:endParaRPr lang="en-ZA"/>
        </a:p>
      </dgm:t>
    </dgm:pt>
    <dgm:pt modelId="{82FAABB6-8CA9-4B77-B446-9566DE9F44B3}">
      <dgm:prSet phldrT="[Text]"/>
      <dgm:spPr>
        <a:solidFill>
          <a:srgbClr val="FFFFFF"/>
        </a:solidFill>
      </dgm:spPr>
      <dgm:t>
        <a:bodyPr/>
        <a:lstStyle/>
        <a:p>
          <a:r>
            <a:rPr lang="en-ZA" dirty="0"/>
            <a:t>Domain</a:t>
          </a:r>
        </a:p>
      </dgm:t>
    </dgm:pt>
    <dgm:pt modelId="{8E951E18-5813-4420-959A-BEDE26AC566C}" type="parTrans" cxnId="{E80C2905-67AA-4662-9CB9-DB01FDE2AD9C}">
      <dgm:prSet/>
      <dgm:spPr/>
      <dgm:t>
        <a:bodyPr/>
        <a:lstStyle/>
        <a:p>
          <a:endParaRPr lang="en-ZA"/>
        </a:p>
      </dgm:t>
    </dgm:pt>
    <dgm:pt modelId="{FA2668E3-F525-4DFA-87F6-EFD3073BA0B8}" type="sibTrans" cxnId="{E80C2905-67AA-4662-9CB9-DB01FDE2AD9C}">
      <dgm:prSet/>
      <dgm:spPr/>
      <dgm:t>
        <a:bodyPr/>
        <a:lstStyle/>
        <a:p>
          <a:endParaRPr lang="en-ZA"/>
        </a:p>
      </dgm:t>
    </dgm:pt>
    <dgm:pt modelId="{802C61EE-C643-4BBE-A1FC-554D6E773B7E}">
      <dgm:prSet phldrT="[Text]"/>
      <dgm:spPr/>
      <dgm:t>
        <a:bodyPr/>
        <a:lstStyle/>
        <a:p>
          <a:r>
            <a:rPr lang="en-ZA" dirty="0"/>
            <a:t>Table-Related constraints</a:t>
          </a:r>
        </a:p>
      </dgm:t>
    </dgm:pt>
    <dgm:pt modelId="{3747C295-CFC2-41EB-A409-59788866E6C4}" type="parTrans" cxnId="{B53F7DAC-A2AE-4D08-8FA8-F8F450D2FCA8}">
      <dgm:prSet/>
      <dgm:spPr/>
      <dgm:t>
        <a:bodyPr/>
        <a:lstStyle/>
        <a:p>
          <a:endParaRPr lang="en-ZA"/>
        </a:p>
      </dgm:t>
    </dgm:pt>
    <dgm:pt modelId="{EC9AD635-59F6-450A-9ECA-A5F0F2AF84D8}" type="sibTrans" cxnId="{B53F7DAC-A2AE-4D08-8FA8-F8F450D2FCA8}">
      <dgm:prSet/>
      <dgm:spPr/>
      <dgm:t>
        <a:bodyPr/>
        <a:lstStyle/>
        <a:p>
          <a:endParaRPr lang="en-ZA"/>
        </a:p>
      </dgm:t>
    </dgm:pt>
    <dgm:pt modelId="{2FCBACCC-1CBA-4A5E-A7AA-CC66FC445AF1}">
      <dgm:prSet phldrT="[Text]"/>
      <dgm:spPr>
        <a:solidFill>
          <a:srgbClr val="FFFFFF"/>
        </a:solidFill>
      </dgm:spPr>
      <dgm:t>
        <a:bodyPr/>
        <a:lstStyle/>
        <a:p>
          <a:r>
            <a:rPr lang="en-ZA" dirty="0"/>
            <a:t>Assertions</a:t>
          </a:r>
        </a:p>
      </dgm:t>
    </dgm:pt>
    <dgm:pt modelId="{6D0D9456-3071-44F1-A201-5086407952AE}" type="parTrans" cxnId="{488D6FFD-3216-4E52-AAD7-2EE1523B4635}">
      <dgm:prSet/>
      <dgm:spPr/>
      <dgm:t>
        <a:bodyPr/>
        <a:lstStyle/>
        <a:p>
          <a:endParaRPr lang="en-ZA"/>
        </a:p>
      </dgm:t>
    </dgm:pt>
    <dgm:pt modelId="{A66E71B9-C5C6-4D5F-A548-99E954CD44E2}" type="sibTrans" cxnId="{488D6FFD-3216-4E52-AAD7-2EE1523B4635}">
      <dgm:prSet/>
      <dgm:spPr/>
      <dgm:t>
        <a:bodyPr/>
        <a:lstStyle/>
        <a:p>
          <a:endParaRPr lang="en-ZA"/>
        </a:p>
      </dgm:t>
    </dgm:pt>
    <dgm:pt modelId="{6719DB4C-54B1-44EC-BAFD-54F1D098F83E}">
      <dgm:prSet phldrT="[Text]"/>
      <dgm:spPr/>
      <dgm:t>
        <a:bodyPr/>
        <a:lstStyle/>
        <a:p>
          <a:r>
            <a:rPr lang="en-ZA" dirty="0"/>
            <a:t>Column Constraints</a:t>
          </a:r>
        </a:p>
      </dgm:t>
    </dgm:pt>
    <dgm:pt modelId="{831D93CE-C3A6-46F2-A3D4-EBA58CC12716}" type="parTrans" cxnId="{F2FEA8BE-784E-4F66-A497-FECE47F98AE6}">
      <dgm:prSet/>
      <dgm:spPr/>
      <dgm:t>
        <a:bodyPr/>
        <a:lstStyle/>
        <a:p>
          <a:endParaRPr lang="en-ZA"/>
        </a:p>
      </dgm:t>
    </dgm:pt>
    <dgm:pt modelId="{A574D421-C954-411D-A96C-379070072DD9}" type="sibTrans" cxnId="{F2FEA8BE-784E-4F66-A497-FECE47F98AE6}">
      <dgm:prSet/>
      <dgm:spPr/>
      <dgm:t>
        <a:bodyPr/>
        <a:lstStyle/>
        <a:p>
          <a:endParaRPr lang="en-ZA"/>
        </a:p>
      </dgm:t>
    </dgm:pt>
    <dgm:pt modelId="{3EFBF25B-39EA-48CC-8F29-1ADF05ECC91C}">
      <dgm:prSet phldrT="[Text]"/>
      <dgm:spPr/>
      <dgm:t>
        <a:bodyPr/>
        <a:lstStyle/>
        <a:p>
          <a:r>
            <a:rPr lang="en-ZA" dirty="0"/>
            <a:t>Table Constraints</a:t>
          </a:r>
        </a:p>
      </dgm:t>
    </dgm:pt>
    <dgm:pt modelId="{858F9CD6-2047-40C9-9800-3DCD5142CB58}" type="parTrans" cxnId="{8DA50FE4-973A-4251-80DB-569B931610B4}">
      <dgm:prSet/>
      <dgm:spPr/>
      <dgm:t>
        <a:bodyPr/>
        <a:lstStyle/>
        <a:p>
          <a:endParaRPr lang="en-ZA"/>
        </a:p>
      </dgm:t>
    </dgm:pt>
    <dgm:pt modelId="{FD31A88F-03D0-4994-97ED-59A9D9B1568C}" type="sibTrans" cxnId="{8DA50FE4-973A-4251-80DB-569B931610B4}">
      <dgm:prSet/>
      <dgm:spPr/>
      <dgm:t>
        <a:bodyPr/>
        <a:lstStyle/>
        <a:p>
          <a:endParaRPr lang="en-ZA"/>
        </a:p>
      </dgm:t>
    </dgm:pt>
    <dgm:pt modelId="{E6B0FBE8-26D0-4B09-B9FD-EE3CE3614839}">
      <dgm:prSet phldrT="[Text]"/>
      <dgm:spPr/>
      <dgm:t>
        <a:bodyPr/>
        <a:lstStyle/>
        <a:p>
          <a:r>
            <a:rPr lang="en-ZA" dirty="0"/>
            <a:t>NOT NULL</a:t>
          </a:r>
        </a:p>
      </dgm:t>
    </dgm:pt>
    <dgm:pt modelId="{47FDA4BD-D928-4D91-9F96-2D714F9C2CBC}" type="parTrans" cxnId="{B2CF589C-8473-479E-94DB-4EC82F8A1F1C}">
      <dgm:prSet/>
      <dgm:spPr/>
      <dgm:t>
        <a:bodyPr/>
        <a:lstStyle/>
        <a:p>
          <a:endParaRPr lang="en-ZA"/>
        </a:p>
      </dgm:t>
    </dgm:pt>
    <dgm:pt modelId="{DF8D80D3-397C-417B-8B6B-71101972BCBB}" type="sibTrans" cxnId="{B2CF589C-8473-479E-94DB-4EC82F8A1F1C}">
      <dgm:prSet/>
      <dgm:spPr/>
      <dgm:t>
        <a:bodyPr/>
        <a:lstStyle/>
        <a:p>
          <a:endParaRPr lang="en-ZA"/>
        </a:p>
      </dgm:t>
    </dgm:pt>
    <dgm:pt modelId="{35E0D328-7A79-46A9-874B-B66EEED062DA}">
      <dgm:prSet phldrT="[Text]"/>
      <dgm:spPr/>
      <dgm:t>
        <a:bodyPr/>
        <a:lstStyle/>
        <a:p>
          <a:r>
            <a:rPr lang="en-ZA" dirty="0"/>
            <a:t>UNIQUE</a:t>
          </a:r>
        </a:p>
      </dgm:t>
    </dgm:pt>
    <dgm:pt modelId="{94B05F2B-C564-4A41-B000-9F8B3A30E458}" type="parTrans" cxnId="{C3BDA2CE-9DE2-435E-9355-5DFCF93A51E1}">
      <dgm:prSet/>
      <dgm:spPr/>
      <dgm:t>
        <a:bodyPr/>
        <a:lstStyle/>
        <a:p>
          <a:endParaRPr lang="en-ZA"/>
        </a:p>
      </dgm:t>
    </dgm:pt>
    <dgm:pt modelId="{D9D79813-ED63-4000-A657-9879F38D6F3C}" type="sibTrans" cxnId="{C3BDA2CE-9DE2-435E-9355-5DFCF93A51E1}">
      <dgm:prSet/>
      <dgm:spPr/>
      <dgm:t>
        <a:bodyPr/>
        <a:lstStyle/>
        <a:p>
          <a:endParaRPr lang="en-ZA"/>
        </a:p>
      </dgm:t>
    </dgm:pt>
    <dgm:pt modelId="{E8E3A102-3C0E-45E9-8C9E-BAF6FAB866CB}">
      <dgm:prSet phldrT="[Text]"/>
      <dgm:spPr/>
      <dgm:t>
        <a:bodyPr/>
        <a:lstStyle/>
        <a:p>
          <a:r>
            <a:rPr lang="en-ZA" dirty="0"/>
            <a:t>PRIMARY KEY</a:t>
          </a:r>
        </a:p>
      </dgm:t>
    </dgm:pt>
    <dgm:pt modelId="{8A811C89-208C-479F-A8BB-E4E2C824C175}" type="parTrans" cxnId="{2A65019D-4E75-455B-BDF8-2FA244E0CA16}">
      <dgm:prSet/>
      <dgm:spPr/>
      <dgm:t>
        <a:bodyPr/>
        <a:lstStyle/>
        <a:p>
          <a:endParaRPr lang="en-ZA"/>
        </a:p>
      </dgm:t>
    </dgm:pt>
    <dgm:pt modelId="{E826A179-FC32-4151-A7CA-514DAE1512F8}" type="sibTrans" cxnId="{2A65019D-4E75-455B-BDF8-2FA244E0CA16}">
      <dgm:prSet/>
      <dgm:spPr/>
      <dgm:t>
        <a:bodyPr/>
        <a:lstStyle/>
        <a:p>
          <a:endParaRPr lang="en-ZA"/>
        </a:p>
      </dgm:t>
    </dgm:pt>
    <dgm:pt modelId="{A6E95291-255C-46E2-A63C-6BCFE7DCD6D7}">
      <dgm:prSet phldrT="[Text]"/>
      <dgm:spPr/>
      <dgm:t>
        <a:bodyPr/>
        <a:lstStyle/>
        <a:p>
          <a:r>
            <a:rPr lang="en-ZA" dirty="0"/>
            <a:t>FOREIGN KEY</a:t>
          </a:r>
        </a:p>
      </dgm:t>
    </dgm:pt>
    <dgm:pt modelId="{D8B8F33B-1DC9-4654-8D89-05B3BD8E95E5}" type="parTrans" cxnId="{5BC9E1C3-C75A-41BD-A3B1-422F88EF3B50}">
      <dgm:prSet/>
      <dgm:spPr/>
      <dgm:t>
        <a:bodyPr/>
        <a:lstStyle/>
        <a:p>
          <a:endParaRPr lang="en-ZA"/>
        </a:p>
      </dgm:t>
    </dgm:pt>
    <dgm:pt modelId="{AED3054C-B8AA-4972-B7C0-5BB12C79B28D}" type="sibTrans" cxnId="{5BC9E1C3-C75A-41BD-A3B1-422F88EF3B50}">
      <dgm:prSet/>
      <dgm:spPr/>
      <dgm:t>
        <a:bodyPr/>
        <a:lstStyle/>
        <a:p>
          <a:endParaRPr lang="en-ZA"/>
        </a:p>
      </dgm:t>
    </dgm:pt>
    <dgm:pt modelId="{1799D3D1-293B-4F18-B130-5CAAC32414EB}">
      <dgm:prSet phldrT="[Text]"/>
      <dgm:spPr/>
      <dgm:t>
        <a:bodyPr/>
        <a:lstStyle/>
        <a:p>
          <a:r>
            <a:rPr lang="en-ZA" dirty="0"/>
            <a:t>CHECK</a:t>
          </a:r>
        </a:p>
      </dgm:t>
    </dgm:pt>
    <dgm:pt modelId="{48CD23BC-6002-45D6-AB1B-766E056AC4C5}" type="parTrans" cxnId="{474CF2C8-F109-4DED-80E6-3039AC919E40}">
      <dgm:prSet/>
      <dgm:spPr/>
      <dgm:t>
        <a:bodyPr/>
        <a:lstStyle/>
        <a:p>
          <a:endParaRPr lang="en-ZA"/>
        </a:p>
      </dgm:t>
    </dgm:pt>
    <dgm:pt modelId="{370B189C-820C-45AB-A4E9-5EFA61A025E5}" type="sibTrans" cxnId="{474CF2C8-F109-4DED-80E6-3039AC919E40}">
      <dgm:prSet/>
      <dgm:spPr/>
      <dgm:t>
        <a:bodyPr/>
        <a:lstStyle/>
        <a:p>
          <a:endParaRPr lang="en-ZA"/>
        </a:p>
      </dgm:t>
    </dgm:pt>
    <dgm:pt modelId="{04FBED80-7C1B-4633-B912-CD132F9FF85F}">
      <dgm:prSet phldrT="[Text]"/>
      <dgm:spPr/>
      <dgm:t>
        <a:bodyPr/>
        <a:lstStyle/>
        <a:p>
          <a:r>
            <a:rPr lang="en-ZA" dirty="0"/>
            <a:t>UNIQUE</a:t>
          </a:r>
        </a:p>
      </dgm:t>
    </dgm:pt>
    <dgm:pt modelId="{03B44381-12A6-4EE6-AE1B-036EED92BEE6}" type="parTrans" cxnId="{690ABC64-C7B6-4722-A4DA-BF4FD937ABC6}">
      <dgm:prSet/>
      <dgm:spPr/>
      <dgm:t>
        <a:bodyPr/>
        <a:lstStyle/>
        <a:p>
          <a:endParaRPr lang="en-ZA"/>
        </a:p>
      </dgm:t>
    </dgm:pt>
    <dgm:pt modelId="{8D4DA043-2FA5-4DCD-846E-D2C304A97868}" type="sibTrans" cxnId="{690ABC64-C7B6-4722-A4DA-BF4FD937ABC6}">
      <dgm:prSet/>
      <dgm:spPr/>
      <dgm:t>
        <a:bodyPr/>
        <a:lstStyle/>
        <a:p>
          <a:endParaRPr lang="en-ZA"/>
        </a:p>
      </dgm:t>
    </dgm:pt>
    <dgm:pt modelId="{C704AECA-9B63-47F1-9697-79C05437338D}">
      <dgm:prSet phldrT="[Text]"/>
      <dgm:spPr/>
      <dgm:t>
        <a:bodyPr/>
        <a:lstStyle/>
        <a:p>
          <a:r>
            <a:rPr lang="en-ZA" dirty="0"/>
            <a:t>PRIMARY KEY</a:t>
          </a:r>
        </a:p>
      </dgm:t>
    </dgm:pt>
    <dgm:pt modelId="{8A9F8A0F-6B20-41A0-A6A8-091527D70306}" type="parTrans" cxnId="{4B37D399-0B45-46E0-AC27-F3210AD7D99E}">
      <dgm:prSet/>
      <dgm:spPr/>
      <dgm:t>
        <a:bodyPr/>
        <a:lstStyle/>
        <a:p>
          <a:endParaRPr lang="en-ZA"/>
        </a:p>
      </dgm:t>
    </dgm:pt>
    <dgm:pt modelId="{B47E737D-3298-447D-B175-B389A42EA168}" type="sibTrans" cxnId="{4B37D399-0B45-46E0-AC27-F3210AD7D99E}">
      <dgm:prSet/>
      <dgm:spPr/>
      <dgm:t>
        <a:bodyPr/>
        <a:lstStyle/>
        <a:p>
          <a:endParaRPr lang="en-ZA"/>
        </a:p>
      </dgm:t>
    </dgm:pt>
    <dgm:pt modelId="{DCAE8A01-2389-4DA7-977D-9B075B42A76B}">
      <dgm:prSet phldrT="[Text]"/>
      <dgm:spPr/>
      <dgm:t>
        <a:bodyPr/>
        <a:lstStyle/>
        <a:p>
          <a:r>
            <a:rPr lang="en-ZA" dirty="0"/>
            <a:t>FOREIGN KEY</a:t>
          </a:r>
        </a:p>
      </dgm:t>
    </dgm:pt>
    <dgm:pt modelId="{5B469D0C-3C9D-40A7-9898-E93900BEECDB}" type="parTrans" cxnId="{A8231934-6E83-44DE-8CAA-BC861198C86D}">
      <dgm:prSet/>
      <dgm:spPr/>
      <dgm:t>
        <a:bodyPr/>
        <a:lstStyle/>
        <a:p>
          <a:endParaRPr lang="en-ZA"/>
        </a:p>
      </dgm:t>
    </dgm:pt>
    <dgm:pt modelId="{6FE57446-60AF-4772-8484-69BB45E629E6}" type="sibTrans" cxnId="{A8231934-6E83-44DE-8CAA-BC861198C86D}">
      <dgm:prSet/>
      <dgm:spPr/>
      <dgm:t>
        <a:bodyPr/>
        <a:lstStyle/>
        <a:p>
          <a:endParaRPr lang="en-ZA"/>
        </a:p>
      </dgm:t>
    </dgm:pt>
    <dgm:pt modelId="{0E2ED8FA-C804-42AC-AF1E-0ADCA2E94AEA}">
      <dgm:prSet phldrT="[Text]"/>
      <dgm:spPr/>
      <dgm:t>
        <a:bodyPr/>
        <a:lstStyle/>
        <a:p>
          <a:r>
            <a:rPr lang="en-ZA" dirty="0"/>
            <a:t>CHECK</a:t>
          </a:r>
        </a:p>
      </dgm:t>
    </dgm:pt>
    <dgm:pt modelId="{4E85DB76-5FEC-4951-8CAF-5814AAF7E34B}" type="parTrans" cxnId="{00E8E821-6A09-4870-A27A-A1D753B7359F}">
      <dgm:prSet/>
      <dgm:spPr/>
      <dgm:t>
        <a:bodyPr/>
        <a:lstStyle/>
        <a:p>
          <a:endParaRPr lang="en-ZA"/>
        </a:p>
      </dgm:t>
    </dgm:pt>
    <dgm:pt modelId="{842AD856-A084-48D1-A674-7AB2693E15A2}" type="sibTrans" cxnId="{00E8E821-6A09-4870-A27A-A1D753B7359F}">
      <dgm:prSet/>
      <dgm:spPr/>
      <dgm:t>
        <a:bodyPr/>
        <a:lstStyle/>
        <a:p>
          <a:endParaRPr lang="en-ZA"/>
        </a:p>
      </dgm:t>
    </dgm:pt>
    <dgm:pt modelId="{06C738AC-C124-48C3-A6B4-A6A8F18C277F}">
      <dgm:prSet phldrT="[Text]"/>
      <dgm:spPr>
        <a:solidFill>
          <a:srgbClr val="FFFFFF"/>
        </a:solidFill>
      </dgm:spPr>
      <dgm:t>
        <a:bodyPr/>
        <a:lstStyle/>
        <a:p>
          <a:r>
            <a:rPr lang="en-ZA" dirty="0"/>
            <a:t>CHECK</a:t>
          </a:r>
        </a:p>
      </dgm:t>
    </dgm:pt>
    <dgm:pt modelId="{68006A81-F404-490E-A2FF-D3FAEEACCED0}" type="parTrans" cxnId="{8A3B7B36-0119-4601-A605-7B5A2AAE3574}">
      <dgm:prSet/>
      <dgm:spPr/>
      <dgm:t>
        <a:bodyPr/>
        <a:lstStyle/>
        <a:p>
          <a:endParaRPr lang="en-ZA"/>
        </a:p>
      </dgm:t>
    </dgm:pt>
    <dgm:pt modelId="{A70BAD51-418C-4BBB-870F-25F9D41C3042}" type="sibTrans" cxnId="{8A3B7B36-0119-4601-A605-7B5A2AAE3574}">
      <dgm:prSet/>
      <dgm:spPr/>
      <dgm:t>
        <a:bodyPr/>
        <a:lstStyle/>
        <a:p>
          <a:endParaRPr lang="en-ZA"/>
        </a:p>
      </dgm:t>
    </dgm:pt>
    <dgm:pt modelId="{5908B357-377D-497E-834A-1CC6D61716A9}" type="pres">
      <dgm:prSet presAssocID="{B4A91A6A-00BD-407C-8421-E2242631FC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5A60720-36EB-4946-8928-A56549701BD0}" type="pres">
      <dgm:prSet presAssocID="{32DFA752-F2C7-4BDB-9181-930724D59AF9}" presName="hierRoot1" presStyleCnt="0">
        <dgm:presLayoutVars>
          <dgm:hierBranch val="init"/>
        </dgm:presLayoutVars>
      </dgm:prSet>
      <dgm:spPr/>
    </dgm:pt>
    <dgm:pt modelId="{A9554C48-D70C-4193-ABDC-ACDADC5EB92D}" type="pres">
      <dgm:prSet presAssocID="{32DFA752-F2C7-4BDB-9181-930724D59AF9}" presName="rootComposite1" presStyleCnt="0"/>
      <dgm:spPr/>
    </dgm:pt>
    <dgm:pt modelId="{30B4D429-5AC4-4D15-9414-50A266F93489}" type="pres">
      <dgm:prSet presAssocID="{32DFA752-F2C7-4BDB-9181-930724D59AF9}" presName="rootText1" presStyleLbl="node0" presStyleIdx="0" presStyleCnt="1">
        <dgm:presLayoutVars>
          <dgm:chPref val="3"/>
        </dgm:presLayoutVars>
      </dgm:prSet>
      <dgm:spPr/>
    </dgm:pt>
    <dgm:pt modelId="{BB0F1070-1E53-4C95-AF46-5E9A4E3C72E2}" type="pres">
      <dgm:prSet presAssocID="{32DFA752-F2C7-4BDB-9181-930724D59AF9}" presName="rootConnector1" presStyleLbl="node1" presStyleIdx="0" presStyleCnt="0"/>
      <dgm:spPr/>
    </dgm:pt>
    <dgm:pt modelId="{11CAB0A1-715D-4BD2-BAB0-35BF895BCFD9}" type="pres">
      <dgm:prSet presAssocID="{32DFA752-F2C7-4BDB-9181-930724D59AF9}" presName="hierChild2" presStyleCnt="0"/>
      <dgm:spPr/>
    </dgm:pt>
    <dgm:pt modelId="{10521E0C-D3B5-40BA-A81F-1B6C80C4F2FC}" type="pres">
      <dgm:prSet presAssocID="{8E951E18-5813-4420-959A-BEDE26AC566C}" presName="Name37" presStyleLbl="parChTrans1D2" presStyleIdx="0" presStyleCnt="3"/>
      <dgm:spPr/>
    </dgm:pt>
    <dgm:pt modelId="{17B82717-FE71-44CE-90C3-0596A1106E15}" type="pres">
      <dgm:prSet presAssocID="{82FAABB6-8CA9-4B77-B446-9566DE9F44B3}" presName="hierRoot2" presStyleCnt="0">
        <dgm:presLayoutVars>
          <dgm:hierBranch val="init"/>
        </dgm:presLayoutVars>
      </dgm:prSet>
      <dgm:spPr/>
    </dgm:pt>
    <dgm:pt modelId="{446A6A8B-C025-41B0-8575-2EA31C2C3B8F}" type="pres">
      <dgm:prSet presAssocID="{82FAABB6-8CA9-4B77-B446-9566DE9F44B3}" presName="rootComposite" presStyleCnt="0"/>
      <dgm:spPr/>
    </dgm:pt>
    <dgm:pt modelId="{C4E33918-3C81-45A0-96A4-0E948A5860E0}" type="pres">
      <dgm:prSet presAssocID="{82FAABB6-8CA9-4B77-B446-9566DE9F44B3}" presName="rootText" presStyleLbl="node2" presStyleIdx="0" presStyleCnt="3">
        <dgm:presLayoutVars>
          <dgm:chPref val="3"/>
        </dgm:presLayoutVars>
      </dgm:prSet>
      <dgm:spPr/>
    </dgm:pt>
    <dgm:pt modelId="{D3907CB0-F54A-42CC-9F3C-457DE0417BAE}" type="pres">
      <dgm:prSet presAssocID="{82FAABB6-8CA9-4B77-B446-9566DE9F44B3}" presName="rootConnector" presStyleLbl="node2" presStyleIdx="0" presStyleCnt="3"/>
      <dgm:spPr/>
    </dgm:pt>
    <dgm:pt modelId="{A4F17C4E-D0AF-4D6F-A671-53F133F14EC7}" type="pres">
      <dgm:prSet presAssocID="{82FAABB6-8CA9-4B77-B446-9566DE9F44B3}" presName="hierChild4" presStyleCnt="0"/>
      <dgm:spPr/>
    </dgm:pt>
    <dgm:pt modelId="{C133DDE9-2565-4AAB-B586-A5556B4DDA71}" type="pres">
      <dgm:prSet presAssocID="{82FAABB6-8CA9-4B77-B446-9566DE9F44B3}" presName="hierChild5" presStyleCnt="0"/>
      <dgm:spPr/>
    </dgm:pt>
    <dgm:pt modelId="{867C4647-CD44-46E9-B9B3-07368B357BC9}" type="pres">
      <dgm:prSet presAssocID="{3747C295-CFC2-41EB-A409-59788866E6C4}" presName="Name37" presStyleLbl="parChTrans1D2" presStyleIdx="1" presStyleCnt="3"/>
      <dgm:spPr/>
    </dgm:pt>
    <dgm:pt modelId="{9834F29C-3DBB-4CBC-A430-377C7C5CB8E5}" type="pres">
      <dgm:prSet presAssocID="{802C61EE-C643-4BBE-A1FC-554D6E773B7E}" presName="hierRoot2" presStyleCnt="0">
        <dgm:presLayoutVars>
          <dgm:hierBranch val="init"/>
        </dgm:presLayoutVars>
      </dgm:prSet>
      <dgm:spPr/>
    </dgm:pt>
    <dgm:pt modelId="{B410B009-1638-42DA-A7BA-3E965115CA7A}" type="pres">
      <dgm:prSet presAssocID="{802C61EE-C643-4BBE-A1FC-554D6E773B7E}" presName="rootComposite" presStyleCnt="0"/>
      <dgm:spPr/>
    </dgm:pt>
    <dgm:pt modelId="{778F2ACF-DB23-4256-AD92-D0F397784160}" type="pres">
      <dgm:prSet presAssocID="{802C61EE-C643-4BBE-A1FC-554D6E773B7E}" presName="rootText" presStyleLbl="node2" presStyleIdx="1" presStyleCnt="3">
        <dgm:presLayoutVars>
          <dgm:chPref val="3"/>
        </dgm:presLayoutVars>
      </dgm:prSet>
      <dgm:spPr/>
    </dgm:pt>
    <dgm:pt modelId="{AA647F80-DB95-4727-B03E-ABC528703FA3}" type="pres">
      <dgm:prSet presAssocID="{802C61EE-C643-4BBE-A1FC-554D6E773B7E}" presName="rootConnector" presStyleLbl="node2" presStyleIdx="1" presStyleCnt="3"/>
      <dgm:spPr/>
    </dgm:pt>
    <dgm:pt modelId="{65D15B43-C13B-4DD5-A1BE-7BC987190551}" type="pres">
      <dgm:prSet presAssocID="{802C61EE-C643-4BBE-A1FC-554D6E773B7E}" presName="hierChild4" presStyleCnt="0"/>
      <dgm:spPr/>
    </dgm:pt>
    <dgm:pt modelId="{F409F734-4D57-4A16-BCA0-CA65E06B05CB}" type="pres">
      <dgm:prSet presAssocID="{831D93CE-C3A6-46F2-A3D4-EBA58CC12716}" presName="Name37" presStyleLbl="parChTrans1D3" presStyleIdx="0" presStyleCnt="3"/>
      <dgm:spPr/>
    </dgm:pt>
    <dgm:pt modelId="{45D6B2B2-ACA7-42DE-943E-A81283826249}" type="pres">
      <dgm:prSet presAssocID="{6719DB4C-54B1-44EC-BAFD-54F1D098F83E}" presName="hierRoot2" presStyleCnt="0">
        <dgm:presLayoutVars>
          <dgm:hierBranch val="init"/>
        </dgm:presLayoutVars>
      </dgm:prSet>
      <dgm:spPr/>
    </dgm:pt>
    <dgm:pt modelId="{C0F76A26-C854-4C66-83C5-A7FD16970B9D}" type="pres">
      <dgm:prSet presAssocID="{6719DB4C-54B1-44EC-BAFD-54F1D098F83E}" presName="rootComposite" presStyleCnt="0"/>
      <dgm:spPr/>
    </dgm:pt>
    <dgm:pt modelId="{23D1DC6C-05CF-4E77-92EB-490C717481C3}" type="pres">
      <dgm:prSet presAssocID="{6719DB4C-54B1-44EC-BAFD-54F1D098F83E}" presName="rootText" presStyleLbl="node3" presStyleIdx="0" presStyleCnt="3">
        <dgm:presLayoutVars>
          <dgm:chPref val="3"/>
        </dgm:presLayoutVars>
      </dgm:prSet>
      <dgm:spPr/>
    </dgm:pt>
    <dgm:pt modelId="{6788CB5E-EC28-4FD7-9512-E54F7751F84B}" type="pres">
      <dgm:prSet presAssocID="{6719DB4C-54B1-44EC-BAFD-54F1D098F83E}" presName="rootConnector" presStyleLbl="node3" presStyleIdx="0" presStyleCnt="3"/>
      <dgm:spPr/>
    </dgm:pt>
    <dgm:pt modelId="{42AB1767-77C5-486E-898B-526AE22F69E9}" type="pres">
      <dgm:prSet presAssocID="{6719DB4C-54B1-44EC-BAFD-54F1D098F83E}" presName="hierChild4" presStyleCnt="0"/>
      <dgm:spPr/>
    </dgm:pt>
    <dgm:pt modelId="{2AC58DE1-2945-4E8D-8C34-E75B846F2F73}" type="pres">
      <dgm:prSet presAssocID="{47FDA4BD-D928-4D91-9F96-2D714F9C2CBC}" presName="Name37" presStyleLbl="parChTrans1D4" presStyleIdx="0" presStyleCnt="9"/>
      <dgm:spPr/>
    </dgm:pt>
    <dgm:pt modelId="{FA75C305-1A19-46DD-B51E-A2E5C2FC2D31}" type="pres">
      <dgm:prSet presAssocID="{E6B0FBE8-26D0-4B09-B9FD-EE3CE3614839}" presName="hierRoot2" presStyleCnt="0">
        <dgm:presLayoutVars>
          <dgm:hierBranch val="init"/>
        </dgm:presLayoutVars>
      </dgm:prSet>
      <dgm:spPr/>
    </dgm:pt>
    <dgm:pt modelId="{11BFA89B-4427-4E0C-9226-0EBD6B721B68}" type="pres">
      <dgm:prSet presAssocID="{E6B0FBE8-26D0-4B09-B9FD-EE3CE3614839}" presName="rootComposite" presStyleCnt="0"/>
      <dgm:spPr/>
    </dgm:pt>
    <dgm:pt modelId="{A05377E0-C6CF-464D-BD44-860AC1C35BB5}" type="pres">
      <dgm:prSet presAssocID="{E6B0FBE8-26D0-4B09-B9FD-EE3CE3614839}" presName="rootText" presStyleLbl="node4" presStyleIdx="0" presStyleCnt="9">
        <dgm:presLayoutVars>
          <dgm:chPref val="3"/>
        </dgm:presLayoutVars>
      </dgm:prSet>
      <dgm:spPr/>
    </dgm:pt>
    <dgm:pt modelId="{06B57DDD-9519-4E8A-841C-2F5D0953DFA9}" type="pres">
      <dgm:prSet presAssocID="{E6B0FBE8-26D0-4B09-B9FD-EE3CE3614839}" presName="rootConnector" presStyleLbl="node4" presStyleIdx="0" presStyleCnt="9"/>
      <dgm:spPr/>
    </dgm:pt>
    <dgm:pt modelId="{32F5EC89-3976-460C-B4C5-3265BFC91B0C}" type="pres">
      <dgm:prSet presAssocID="{E6B0FBE8-26D0-4B09-B9FD-EE3CE3614839}" presName="hierChild4" presStyleCnt="0"/>
      <dgm:spPr/>
    </dgm:pt>
    <dgm:pt modelId="{4C896DBD-C5D1-44C6-AF63-CA50BF2F50EC}" type="pres">
      <dgm:prSet presAssocID="{E6B0FBE8-26D0-4B09-B9FD-EE3CE3614839}" presName="hierChild5" presStyleCnt="0"/>
      <dgm:spPr/>
    </dgm:pt>
    <dgm:pt modelId="{EFF56B4B-1791-43AC-8CAE-8A4438CF1645}" type="pres">
      <dgm:prSet presAssocID="{94B05F2B-C564-4A41-B000-9F8B3A30E458}" presName="Name37" presStyleLbl="parChTrans1D4" presStyleIdx="1" presStyleCnt="9"/>
      <dgm:spPr/>
    </dgm:pt>
    <dgm:pt modelId="{2DFE2926-471D-4683-B3E0-AC2AB350FF27}" type="pres">
      <dgm:prSet presAssocID="{35E0D328-7A79-46A9-874B-B66EEED062DA}" presName="hierRoot2" presStyleCnt="0">
        <dgm:presLayoutVars>
          <dgm:hierBranch val="init"/>
        </dgm:presLayoutVars>
      </dgm:prSet>
      <dgm:spPr/>
    </dgm:pt>
    <dgm:pt modelId="{B4DCFB9D-73DB-4D1D-BB25-9CCEDA8ED861}" type="pres">
      <dgm:prSet presAssocID="{35E0D328-7A79-46A9-874B-B66EEED062DA}" presName="rootComposite" presStyleCnt="0"/>
      <dgm:spPr/>
    </dgm:pt>
    <dgm:pt modelId="{88497E40-F060-408A-B241-0A0E4ED0C048}" type="pres">
      <dgm:prSet presAssocID="{35E0D328-7A79-46A9-874B-B66EEED062DA}" presName="rootText" presStyleLbl="node4" presStyleIdx="1" presStyleCnt="9">
        <dgm:presLayoutVars>
          <dgm:chPref val="3"/>
        </dgm:presLayoutVars>
      </dgm:prSet>
      <dgm:spPr/>
    </dgm:pt>
    <dgm:pt modelId="{417DC889-ED10-444D-80B6-4E7C37941EC9}" type="pres">
      <dgm:prSet presAssocID="{35E0D328-7A79-46A9-874B-B66EEED062DA}" presName="rootConnector" presStyleLbl="node4" presStyleIdx="1" presStyleCnt="9"/>
      <dgm:spPr/>
    </dgm:pt>
    <dgm:pt modelId="{BC9E996A-1D12-4866-A0AB-B283D2413528}" type="pres">
      <dgm:prSet presAssocID="{35E0D328-7A79-46A9-874B-B66EEED062DA}" presName="hierChild4" presStyleCnt="0"/>
      <dgm:spPr/>
    </dgm:pt>
    <dgm:pt modelId="{B12BB5AF-BD04-47DC-9743-CEDF3FDA617F}" type="pres">
      <dgm:prSet presAssocID="{35E0D328-7A79-46A9-874B-B66EEED062DA}" presName="hierChild5" presStyleCnt="0"/>
      <dgm:spPr/>
    </dgm:pt>
    <dgm:pt modelId="{F682FA4F-0CAF-490D-B3BA-BCB29B25C3B3}" type="pres">
      <dgm:prSet presAssocID="{8A811C89-208C-479F-A8BB-E4E2C824C175}" presName="Name37" presStyleLbl="parChTrans1D4" presStyleIdx="2" presStyleCnt="9"/>
      <dgm:spPr/>
    </dgm:pt>
    <dgm:pt modelId="{154BFD17-2BDF-4512-B279-E02E30D76934}" type="pres">
      <dgm:prSet presAssocID="{E8E3A102-3C0E-45E9-8C9E-BAF6FAB866CB}" presName="hierRoot2" presStyleCnt="0">
        <dgm:presLayoutVars>
          <dgm:hierBranch val="init"/>
        </dgm:presLayoutVars>
      </dgm:prSet>
      <dgm:spPr/>
    </dgm:pt>
    <dgm:pt modelId="{3754C654-7D49-4BFC-9F45-CAE8E5598CA1}" type="pres">
      <dgm:prSet presAssocID="{E8E3A102-3C0E-45E9-8C9E-BAF6FAB866CB}" presName="rootComposite" presStyleCnt="0"/>
      <dgm:spPr/>
    </dgm:pt>
    <dgm:pt modelId="{005A5289-47BC-4786-B4EF-956A48549267}" type="pres">
      <dgm:prSet presAssocID="{E8E3A102-3C0E-45E9-8C9E-BAF6FAB866CB}" presName="rootText" presStyleLbl="node4" presStyleIdx="2" presStyleCnt="9">
        <dgm:presLayoutVars>
          <dgm:chPref val="3"/>
        </dgm:presLayoutVars>
      </dgm:prSet>
      <dgm:spPr/>
    </dgm:pt>
    <dgm:pt modelId="{3FD897BC-ADF6-487B-A8E4-487F5230B6DA}" type="pres">
      <dgm:prSet presAssocID="{E8E3A102-3C0E-45E9-8C9E-BAF6FAB866CB}" presName="rootConnector" presStyleLbl="node4" presStyleIdx="2" presStyleCnt="9"/>
      <dgm:spPr/>
    </dgm:pt>
    <dgm:pt modelId="{8C448A8B-2EBD-4B5E-9DAF-A7AF1343860A}" type="pres">
      <dgm:prSet presAssocID="{E8E3A102-3C0E-45E9-8C9E-BAF6FAB866CB}" presName="hierChild4" presStyleCnt="0"/>
      <dgm:spPr/>
    </dgm:pt>
    <dgm:pt modelId="{FBDC069C-856B-4E6D-A31D-3EDE4AEB4CAC}" type="pres">
      <dgm:prSet presAssocID="{E8E3A102-3C0E-45E9-8C9E-BAF6FAB866CB}" presName="hierChild5" presStyleCnt="0"/>
      <dgm:spPr/>
    </dgm:pt>
    <dgm:pt modelId="{00A5EC7B-77CA-4D9D-97F8-46F6FE75F7C6}" type="pres">
      <dgm:prSet presAssocID="{D8B8F33B-1DC9-4654-8D89-05B3BD8E95E5}" presName="Name37" presStyleLbl="parChTrans1D4" presStyleIdx="3" presStyleCnt="9"/>
      <dgm:spPr/>
    </dgm:pt>
    <dgm:pt modelId="{70495288-24E8-48D1-9209-80FA780BAFA8}" type="pres">
      <dgm:prSet presAssocID="{A6E95291-255C-46E2-A63C-6BCFE7DCD6D7}" presName="hierRoot2" presStyleCnt="0">
        <dgm:presLayoutVars>
          <dgm:hierBranch val="init"/>
        </dgm:presLayoutVars>
      </dgm:prSet>
      <dgm:spPr/>
    </dgm:pt>
    <dgm:pt modelId="{887C93C9-E424-4CBB-836D-F7E9A3D07DB3}" type="pres">
      <dgm:prSet presAssocID="{A6E95291-255C-46E2-A63C-6BCFE7DCD6D7}" presName="rootComposite" presStyleCnt="0"/>
      <dgm:spPr/>
    </dgm:pt>
    <dgm:pt modelId="{F64DD924-2250-4915-A1E9-366C2B514408}" type="pres">
      <dgm:prSet presAssocID="{A6E95291-255C-46E2-A63C-6BCFE7DCD6D7}" presName="rootText" presStyleLbl="node4" presStyleIdx="3" presStyleCnt="9">
        <dgm:presLayoutVars>
          <dgm:chPref val="3"/>
        </dgm:presLayoutVars>
      </dgm:prSet>
      <dgm:spPr/>
    </dgm:pt>
    <dgm:pt modelId="{A9B74B6A-BC2D-4CDB-A691-24B14364731F}" type="pres">
      <dgm:prSet presAssocID="{A6E95291-255C-46E2-A63C-6BCFE7DCD6D7}" presName="rootConnector" presStyleLbl="node4" presStyleIdx="3" presStyleCnt="9"/>
      <dgm:spPr/>
    </dgm:pt>
    <dgm:pt modelId="{2DFF0BCF-0CE0-4080-8CEB-DFBB95A44262}" type="pres">
      <dgm:prSet presAssocID="{A6E95291-255C-46E2-A63C-6BCFE7DCD6D7}" presName="hierChild4" presStyleCnt="0"/>
      <dgm:spPr/>
    </dgm:pt>
    <dgm:pt modelId="{2A406732-A301-4D91-B3C4-C279462EF45A}" type="pres">
      <dgm:prSet presAssocID="{A6E95291-255C-46E2-A63C-6BCFE7DCD6D7}" presName="hierChild5" presStyleCnt="0"/>
      <dgm:spPr/>
    </dgm:pt>
    <dgm:pt modelId="{3682BE32-4ECA-4AB6-9CA9-ED963D090113}" type="pres">
      <dgm:prSet presAssocID="{48CD23BC-6002-45D6-AB1B-766E056AC4C5}" presName="Name37" presStyleLbl="parChTrans1D4" presStyleIdx="4" presStyleCnt="9"/>
      <dgm:spPr/>
    </dgm:pt>
    <dgm:pt modelId="{CDB79ED4-9368-45B1-BA9E-781CA77C0808}" type="pres">
      <dgm:prSet presAssocID="{1799D3D1-293B-4F18-B130-5CAAC32414EB}" presName="hierRoot2" presStyleCnt="0">
        <dgm:presLayoutVars>
          <dgm:hierBranch val="init"/>
        </dgm:presLayoutVars>
      </dgm:prSet>
      <dgm:spPr/>
    </dgm:pt>
    <dgm:pt modelId="{84833EC7-77C1-4CE3-9CBA-EB7A8ECFE864}" type="pres">
      <dgm:prSet presAssocID="{1799D3D1-293B-4F18-B130-5CAAC32414EB}" presName="rootComposite" presStyleCnt="0"/>
      <dgm:spPr/>
    </dgm:pt>
    <dgm:pt modelId="{65472DB3-737F-4355-B747-EA05FFD61FF7}" type="pres">
      <dgm:prSet presAssocID="{1799D3D1-293B-4F18-B130-5CAAC32414EB}" presName="rootText" presStyleLbl="node4" presStyleIdx="4" presStyleCnt="9">
        <dgm:presLayoutVars>
          <dgm:chPref val="3"/>
        </dgm:presLayoutVars>
      </dgm:prSet>
      <dgm:spPr/>
    </dgm:pt>
    <dgm:pt modelId="{8B55F740-E2B1-493E-B838-288012BC34F0}" type="pres">
      <dgm:prSet presAssocID="{1799D3D1-293B-4F18-B130-5CAAC32414EB}" presName="rootConnector" presStyleLbl="node4" presStyleIdx="4" presStyleCnt="9"/>
      <dgm:spPr/>
    </dgm:pt>
    <dgm:pt modelId="{5D2DC0FA-BDEA-4B53-B5CD-83068310DA29}" type="pres">
      <dgm:prSet presAssocID="{1799D3D1-293B-4F18-B130-5CAAC32414EB}" presName="hierChild4" presStyleCnt="0"/>
      <dgm:spPr/>
    </dgm:pt>
    <dgm:pt modelId="{FBACA814-EE49-4701-BB1B-195CEBEC8163}" type="pres">
      <dgm:prSet presAssocID="{1799D3D1-293B-4F18-B130-5CAAC32414EB}" presName="hierChild5" presStyleCnt="0"/>
      <dgm:spPr/>
    </dgm:pt>
    <dgm:pt modelId="{6FB3D8D9-3AB3-4FF0-B6B9-784426CC8565}" type="pres">
      <dgm:prSet presAssocID="{6719DB4C-54B1-44EC-BAFD-54F1D098F83E}" presName="hierChild5" presStyleCnt="0"/>
      <dgm:spPr/>
    </dgm:pt>
    <dgm:pt modelId="{92C8FA04-14AF-475B-BEBB-EEF12A312446}" type="pres">
      <dgm:prSet presAssocID="{858F9CD6-2047-40C9-9800-3DCD5142CB58}" presName="Name37" presStyleLbl="parChTrans1D3" presStyleIdx="1" presStyleCnt="3"/>
      <dgm:spPr/>
    </dgm:pt>
    <dgm:pt modelId="{830FBEBB-29A5-4D56-999B-53FA40DA11E7}" type="pres">
      <dgm:prSet presAssocID="{3EFBF25B-39EA-48CC-8F29-1ADF05ECC91C}" presName="hierRoot2" presStyleCnt="0">
        <dgm:presLayoutVars>
          <dgm:hierBranch val="init"/>
        </dgm:presLayoutVars>
      </dgm:prSet>
      <dgm:spPr/>
    </dgm:pt>
    <dgm:pt modelId="{D1155136-4275-40F4-9DAA-5249B22C14FE}" type="pres">
      <dgm:prSet presAssocID="{3EFBF25B-39EA-48CC-8F29-1ADF05ECC91C}" presName="rootComposite" presStyleCnt="0"/>
      <dgm:spPr/>
    </dgm:pt>
    <dgm:pt modelId="{C5C26658-5DB8-41A9-897F-733EBE399092}" type="pres">
      <dgm:prSet presAssocID="{3EFBF25B-39EA-48CC-8F29-1ADF05ECC91C}" presName="rootText" presStyleLbl="node3" presStyleIdx="1" presStyleCnt="3">
        <dgm:presLayoutVars>
          <dgm:chPref val="3"/>
        </dgm:presLayoutVars>
      </dgm:prSet>
      <dgm:spPr/>
    </dgm:pt>
    <dgm:pt modelId="{58A87C5D-4E98-41D7-8A0D-03E334AF792E}" type="pres">
      <dgm:prSet presAssocID="{3EFBF25B-39EA-48CC-8F29-1ADF05ECC91C}" presName="rootConnector" presStyleLbl="node3" presStyleIdx="1" presStyleCnt="3"/>
      <dgm:spPr/>
    </dgm:pt>
    <dgm:pt modelId="{8C0E47E4-1712-4215-864C-4B4B5A27ECA3}" type="pres">
      <dgm:prSet presAssocID="{3EFBF25B-39EA-48CC-8F29-1ADF05ECC91C}" presName="hierChild4" presStyleCnt="0"/>
      <dgm:spPr/>
    </dgm:pt>
    <dgm:pt modelId="{BD875880-1774-4D30-AC8F-EC8105621222}" type="pres">
      <dgm:prSet presAssocID="{03B44381-12A6-4EE6-AE1B-036EED92BEE6}" presName="Name37" presStyleLbl="parChTrans1D4" presStyleIdx="5" presStyleCnt="9"/>
      <dgm:spPr/>
    </dgm:pt>
    <dgm:pt modelId="{36A97BED-445B-4988-88AC-BF648FE62F0D}" type="pres">
      <dgm:prSet presAssocID="{04FBED80-7C1B-4633-B912-CD132F9FF85F}" presName="hierRoot2" presStyleCnt="0">
        <dgm:presLayoutVars>
          <dgm:hierBranch val="init"/>
        </dgm:presLayoutVars>
      </dgm:prSet>
      <dgm:spPr/>
    </dgm:pt>
    <dgm:pt modelId="{B9C904BD-7758-4601-8105-931B3A298AC2}" type="pres">
      <dgm:prSet presAssocID="{04FBED80-7C1B-4633-B912-CD132F9FF85F}" presName="rootComposite" presStyleCnt="0"/>
      <dgm:spPr/>
    </dgm:pt>
    <dgm:pt modelId="{51A86793-61CE-4356-8A57-3377824E4480}" type="pres">
      <dgm:prSet presAssocID="{04FBED80-7C1B-4633-B912-CD132F9FF85F}" presName="rootText" presStyleLbl="node4" presStyleIdx="5" presStyleCnt="9">
        <dgm:presLayoutVars>
          <dgm:chPref val="3"/>
        </dgm:presLayoutVars>
      </dgm:prSet>
      <dgm:spPr/>
    </dgm:pt>
    <dgm:pt modelId="{3CDB486B-4156-4079-9167-8B42370BA265}" type="pres">
      <dgm:prSet presAssocID="{04FBED80-7C1B-4633-B912-CD132F9FF85F}" presName="rootConnector" presStyleLbl="node4" presStyleIdx="5" presStyleCnt="9"/>
      <dgm:spPr/>
    </dgm:pt>
    <dgm:pt modelId="{8B249E7D-316B-4790-BB6A-A9F52EA2B506}" type="pres">
      <dgm:prSet presAssocID="{04FBED80-7C1B-4633-B912-CD132F9FF85F}" presName="hierChild4" presStyleCnt="0"/>
      <dgm:spPr/>
    </dgm:pt>
    <dgm:pt modelId="{A6E5F025-6DF2-4AFB-BD6F-8F86FA833FD0}" type="pres">
      <dgm:prSet presAssocID="{04FBED80-7C1B-4633-B912-CD132F9FF85F}" presName="hierChild5" presStyleCnt="0"/>
      <dgm:spPr/>
    </dgm:pt>
    <dgm:pt modelId="{A97B6B21-EC98-4B90-8BD4-41872D29C7B2}" type="pres">
      <dgm:prSet presAssocID="{8A9F8A0F-6B20-41A0-A6A8-091527D70306}" presName="Name37" presStyleLbl="parChTrans1D4" presStyleIdx="6" presStyleCnt="9"/>
      <dgm:spPr/>
    </dgm:pt>
    <dgm:pt modelId="{AB2B4D16-F4A1-4135-AEFB-957AD9ED8645}" type="pres">
      <dgm:prSet presAssocID="{C704AECA-9B63-47F1-9697-79C05437338D}" presName="hierRoot2" presStyleCnt="0">
        <dgm:presLayoutVars>
          <dgm:hierBranch val="init"/>
        </dgm:presLayoutVars>
      </dgm:prSet>
      <dgm:spPr/>
    </dgm:pt>
    <dgm:pt modelId="{9783D2E6-2A7C-4CA4-9C7F-EF62368A921A}" type="pres">
      <dgm:prSet presAssocID="{C704AECA-9B63-47F1-9697-79C05437338D}" presName="rootComposite" presStyleCnt="0"/>
      <dgm:spPr/>
    </dgm:pt>
    <dgm:pt modelId="{15722D14-D776-4562-BE63-6628C17CE02A}" type="pres">
      <dgm:prSet presAssocID="{C704AECA-9B63-47F1-9697-79C05437338D}" presName="rootText" presStyleLbl="node4" presStyleIdx="6" presStyleCnt="9">
        <dgm:presLayoutVars>
          <dgm:chPref val="3"/>
        </dgm:presLayoutVars>
      </dgm:prSet>
      <dgm:spPr/>
    </dgm:pt>
    <dgm:pt modelId="{6AA964BE-6F2D-401F-A51A-25DFC64401DE}" type="pres">
      <dgm:prSet presAssocID="{C704AECA-9B63-47F1-9697-79C05437338D}" presName="rootConnector" presStyleLbl="node4" presStyleIdx="6" presStyleCnt="9"/>
      <dgm:spPr/>
    </dgm:pt>
    <dgm:pt modelId="{D5368AAC-7046-477B-A12A-944D17030494}" type="pres">
      <dgm:prSet presAssocID="{C704AECA-9B63-47F1-9697-79C05437338D}" presName="hierChild4" presStyleCnt="0"/>
      <dgm:spPr/>
    </dgm:pt>
    <dgm:pt modelId="{825F8674-58EE-4951-96EA-B5AD6EF678E6}" type="pres">
      <dgm:prSet presAssocID="{C704AECA-9B63-47F1-9697-79C05437338D}" presName="hierChild5" presStyleCnt="0"/>
      <dgm:spPr/>
    </dgm:pt>
    <dgm:pt modelId="{51D9C649-06DA-4112-9FC5-ACB07CA2A5C5}" type="pres">
      <dgm:prSet presAssocID="{5B469D0C-3C9D-40A7-9898-E93900BEECDB}" presName="Name37" presStyleLbl="parChTrans1D4" presStyleIdx="7" presStyleCnt="9"/>
      <dgm:spPr/>
    </dgm:pt>
    <dgm:pt modelId="{9D1ED58F-54BA-4841-BF04-E59D597C0DC8}" type="pres">
      <dgm:prSet presAssocID="{DCAE8A01-2389-4DA7-977D-9B075B42A76B}" presName="hierRoot2" presStyleCnt="0">
        <dgm:presLayoutVars>
          <dgm:hierBranch val="init"/>
        </dgm:presLayoutVars>
      </dgm:prSet>
      <dgm:spPr/>
    </dgm:pt>
    <dgm:pt modelId="{B17E1463-F3F2-49AD-B391-849AB05C7119}" type="pres">
      <dgm:prSet presAssocID="{DCAE8A01-2389-4DA7-977D-9B075B42A76B}" presName="rootComposite" presStyleCnt="0"/>
      <dgm:spPr/>
    </dgm:pt>
    <dgm:pt modelId="{DF5CE43C-C809-4C12-AC3D-38E51D63DF09}" type="pres">
      <dgm:prSet presAssocID="{DCAE8A01-2389-4DA7-977D-9B075B42A76B}" presName="rootText" presStyleLbl="node4" presStyleIdx="7" presStyleCnt="9">
        <dgm:presLayoutVars>
          <dgm:chPref val="3"/>
        </dgm:presLayoutVars>
      </dgm:prSet>
      <dgm:spPr/>
    </dgm:pt>
    <dgm:pt modelId="{6DEDE8D2-47DC-4C23-8E29-02740D3EEF35}" type="pres">
      <dgm:prSet presAssocID="{DCAE8A01-2389-4DA7-977D-9B075B42A76B}" presName="rootConnector" presStyleLbl="node4" presStyleIdx="7" presStyleCnt="9"/>
      <dgm:spPr/>
    </dgm:pt>
    <dgm:pt modelId="{A8C69F33-B6E3-4882-A31E-FCBDC5995E47}" type="pres">
      <dgm:prSet presAssocID="{DCAE8A01-2389-4DA7-977D-9B075B42A76B}" presName="hierChild4" presStyleCnt="0"/>
      <dgm:spPr/>
    </dgm:pt>
    <dgm:pt modelId="{4C64DE37-99CB-4BFC-B65C-F6EBA9B5214C}" type="pres">
      <dgm:prSet presAssocID="{DCAE8A01-2389-4DA7-977D-9B075B42A76B}" presName="hierChild5" presStyleCnt="0"/>
      <dgm:spPr/>
    </dgm:pt>
    <dgm:pt modelId="{438F139C-3E59-449B-ACCE-D0D031EE7C95}" type="pres">
      <dgm:prSet presAssocID="{4E85DB76-5FEC-4951-8CAF-5814AAF7E34B}" presName="Name37" presStyleLbl="parChTrans1D4" presStyleIdx="8" presStyleCnt="9"/>
      <dgm:spPr/>
    </dgm:pt>
    <dgm:pt modelId="{00B4DAEE-A1BA-4DA5-8668-DD82FCA6DDDA}" type="pres">
      <dgm:prSet presAssocID="{0E2ED8FA-C804-42AC-AF1E-0ADCA2E94AEA}" presName="hierRoot2" presStyleCnt="0">
        <dgm:presLayoutVars>
          <dgm:hierBranch val="init"/>
        </dgm:presLayoutVars>
      </dgm:prSet>
      <dgm:spPr/>
    </dgm:pt>
    <dgm:pt modelId="{3C2C486D-AA76-4EF0-873A-C6EEC4D6A27C}" type="pres">
      <dgm:prSet presAssocID="{0E2ED8FA-C804-42AC-AF1E-0ADCA2E94AEA}" presName="rootComposite" presStyleCnt="0"/>
      <dgm:spPr/>
    </dgm:pt>
    <dgm:pt modelId="{04108F25-F3C5-478E-B113-1251DA2AF4F0}" type="pres">
      <dgm:prSet presAssocID="{0E2ED8FA-C804-42AC-AF1E-0ADCA2E94AEA}" presName="rootText" presStyleLbl="node4" presStyleIdx="8" presStyleCnt="9">
        <dgm:presLayoutVars>
          <dgm:chPref val="3"/>
        </dgm:presLayoutVars>
      </dgm:prSet>
      <dgm:spPr/>
    </dgm:pt>
    <dgm:pt modelId="{DFE2A8B7-0E02-43A7-9097-2167D2C42AD4}" type="pres">
      <dgm:prSet presAssocID="{0E2ED8FA-C804-42AC-AF1E-0ADCA2E94AEA}" presName="rootConnector" presStyleLbl="node4" presStyleIdx="8" presStyleCnt="9"/>
      <dgm:spPr/>
    </dgm:pt>
    <dgm:pt modelId="{6843BAC9-ABAF-44D3-908B-784E9A20CF54}" type="pres">
      <dgm:prSet presAssocID="{0E2ED8FA-C804-42AC-AF1E-0ADCA2E94AEA}" presName="hierChild4" presStyleCnt="0"/>
      <dgm:spPr/>
    </dgm:pt>
    <dgm:pt modelId="{082B2CA4-CB61-4D4E-983B-C927ECFD52D9}" type="pres">
      <dgm:prSet presAssocID="{0E2ED8FA-C804-42AC-AF1E-0ADCA2E94AEA}" presName="hierChild5" presStyleCnt="0"/>
      <dgm:spPr/>
    </dgm:pt>
    <dgm:pt modelId="{DCEAC47E-D312-454C-BE9D-81ECD13BCBFC}" type="pres">
      <dgm:prSet presAssocID="{3EFBF25B-39EA-48CC-8F29-1ADF05ECC91C}" presName="hierChild5" presStyleCnt="0"/>
      <dgm:spPr/>
    </dgm:pt>
    <dgm:pt modelId="{C13D058E-6A61-411F-A983-114531BB6088}" type="pres">
      <dgm:prSet presAssocID="{802C61EE-C643-4BBE-A1FC-554D6E773B7E}" presName="hierChild5" presStyleCnt="0"/>
      <dgm:spPr/>
    </dgm:pt>
    <dgm:pt modelId="{52647BDE-498A-467C-A696-885D8ED5FA71}" type="pres">
      <dgm:prSet presAssocID="{6D0D9456-3071-44F1-A201-5086407952AE}" presName="Name37" presStyleLbl="parChTrans1D2" presStyleIdx="2" presStyleCnt="3"/>
      <dgm:spPr/>
    </dgm:pt>
    <dgm:pt modelId="{3041BC7A-FB64-476C-B67D-5C1499163C3B}" type="pres">
      <dgm:prSet presAssocID="{2FCBACCC-1CBA-4A5E-A7AA-CC66FC445AF1}" presName="hierRoot2" presStyleCnt="0">
        <dgm:presLayoutVars>
          <dgm:hierBranch val="init"/>
        </dgm:presLayoutVars>
      </dgm:prSet>
      <dgm:spPr/>
    </dgm:pt>
    <dgm:pt modelId="{CF204191-FF90-4C02-BF91-1639A53C9995}" type="pres">
      <dgm:prSet presAssocID="{2FCBACCC-1CBA-4A5E-A7AA-CC66FC445AF1}" presName="rootComposite" presStyleCnt="0"/>
      <dgm:spPr/>
    </dgm:pt>
    <dgm:pt modelId="{729AEC0B-A300-4B13-8A03-37AEB4F1824A}" type="pres">
      <dgm:prSet presAssocID="{2FCBACCC-1CBA-4A5E-A7AA-CC66FC445AF1}" presName="rootText" presStyleLbl="node2" presStyleIdx="2" presStyleCnt="3">
        <dgm:presLayoutVars>
          <dgm:chPref val="3"/>
        </dgm:presLayoutVars>
      </dgm:prSet>
      <dgm:spPr/>
    </dgm:pt>
    <dgm:pt modelId="{6407A92E-1A1C-4C42-B009-DCCA5F41C87D}" type="pres">
      <dgm:prSet presAssocID="{2FCBACCC-1CBA-4A5E-A7AA-CC66FC445AF1}" presName="rootConnector" presStyleLbl="node2" presStyleIdx="2" presStyleCnt="3"/>
      <dgm:spPr/>
    </dgm:pt>
    <dgm:pt modelId="{7DE77735-9367-499A-937E-1D553838B059}" type="pres">
      <dgm:prSet presAssocID="{2FCBACCC-1CBA-4A5E-A7AA-CC66FC445AF1}" presName="hierChild4" presStyleCnt="0"/>
      <dgm:spPr/>
    </dgm:pt>
    <dgm:pt modelId="{BB0B36B8-9465-4280-9D95-1DF05D43BB7C}" type="pres">
      <dgm:prSet presAssocID="{68006A81-F404-490E-A2FF-D3FAEEACCED0}" presName="Name37" presStyleLbl="parChTrans1D3" presStyleIdx="2" presStyleCnt="3"/>
      <dgm:spPr/>
    </dgm:pt>
    <dgm:pt modelId="{C0BF69C1-2335-4665-8BCB-588EA2FC8EC2}" type="pres">
      <dgm:prSet presAssocID="{06C738AC-C124-48C3-A6B4-A6A8F18C277F}" presName="hierRoot2" presStyleCnt="0">
        <dgm:presLayoutVars>
          <dgm:hierBranch val="init"/>
        </dgm:presLayoutVars>
      </dgm:prSet>
      <dgm:spPr/>
    </dgm:pt>
    <dgm:pt modelId="{B9137CE7-40C1-4026-A31A-E0FE7DFE3EA3}" type="pres">
      <dgm:prSet presAssocID="{06C738AC-C124-48C3-A6B4-A6A8F18C277F}" presName="rootComposite" presStyleCnt="0"/>
      <dgm:spPr/>
    </dgm:pt>
    <dgm:pt modelId="{56435F23-0E68-4E98-B1FC-1EE23946B350}" type="pres">
      <dgm:prSet presAssocID="{06C738AC-C124-48C3-A6B4-A6A8F18C277F}" presName="rootText" presStyleLbl="node3" presStyleIdx="2" presStyleCnt="3">
        <dgm:presLayoutVars>
          <dgm:chPref val="3"/>
        </dgm:presLayoutVars>
      </dgm:prSet>
      <dgm:spPr/>
    </dgm:pt>
    <dgm:pt modelId="{BE686F3E-0223-461F-950F-1575FEFA3494}" type="pres">
      <dgm:prSet presAssocID="{06C738AC-C124-48C3-A6B4-A6A8F18C277F}" presName="rootConnector" presStyleLbl="node3" presStyleIdx="2" presStyleCnt="3"/>
      <dgm:spPr/>
    </dgm:pt>
    <dgm:pt modelId="{4031B1BA-8A28-4061-98E1-3D8DEE36804D}" type="pres">
      <dgm:prSet presAssocID="{06C738AC-C124-48C3-A6B4-A6A8F18C277F}" presName="hierChild4" presStyleCnt="0"/>
      <dgm:spPr/>
    </dgm:pt>
    <dgm:pt modelId="{0281088D-8001-4162-83F8-30564FB38CD1}" type="pres">
      <dgm:prSet presAssocID="{06C738AC-C124-48C3-A6B4-A6A8F18C277F}" presName="hierChild5" presStyleCnt="0"/>
      <dgm:spPr/>
    </dgm:pt>
    <dgm:pt modelId="{0EABF3A7-7E7E-455A-B08E-97F934103261}" type="pres">
      <dgm:prSet presAssocID="{2FCBACCC-1CBA-4A5E-A7AA-CC66FC445AF1}" presName="hierChild5" presStyleCnt="0"/>
      <dgm:spPr/>
    </dgm:pt>
    <dgm:pt modelId="{B5922361-DFA0-4C11-B1B6-C1653A9778D1}" type="pres">
      <dgm:prSet presAssocID="{32DFA752-F2C7-4BDB-9181-930724D59AF9}" presName="hierChild3" presStyleCnt="0"/>
      <dgm:spPr/>
    </dgm:pt>
  </dgm:ptLst>
  <dgm:cxnLst>
    <dgm:cxn modelId="{ADB86304-3F0F-4CAB-A848-D8D59618A66C}" type="presOf" srcId="{03B44381-12A6-4EE6-AE1B-036EED92BEE6}" destId="{BD875880-1774-4D30-AC8F-EC8105621222}" srcOrd="0" destOrd="0" presId="urn:microsoft.com/office/officeart/2005/8/layout/orgChart1"/>
    <dgm:cxn modelId="{E80C2905-67AA-4662-9CB9-DB01FDE2AD9C}" srcId="{32DFA752-F2C7-4BDB-9181-930724D59AF9}" destId="{82FAABB6-8CA9-4B77-B446-9566DE9F44B3}" srcOrd="0" destOrd="0" parTransId="{8E951E18-5813-4420-959A-BEDE26AC566C}" sibTransId="{FA2668E3-F525-4DFA-87F6-EFD3073BA0B8}"/>
    <dgm:cxn modelId="{DB553B1A-C5ED-40AA-9B97-27E3667848C9}" type="presOf" srcId="{32DFA752-F2C7-4BDB-9181-930724D59AF9}" destId="{BB0F1070-1E53-4C95-AF46-5E9A4E3C72E2}" srcOrd="1" destOrd="0" presId="urn:microsoft.com/office/officeart/2005/8/layout/orgChart1"/>
    <dgm:cxn modelId="{00E8E821-6A09-4870-A27A-A1D753B7359F}" srcId="{3EFBF25B-39EA-48CC-8F29-1ADF05ECC91C}" destId="{0E2ED8FA-C804-42AC-AF1E-0ADCA2E94AEA}" srcOrd="3" destOrd="0" parTransId="{4E85DB76-5FEC-4951-8CAF-5814AAF7E34B}" sibTransId="{842AD856-A084-48D1-A674-7AB2693E15A2}"/>
    <dgm:cxn modelId="{44959624-7648-434B-8F97-9A28DDD88BFB}" type="presOf" srcId="{35E0D328-7A79-46A9-874B-B66EEED062DA}" destId="{417DC889-ED10-444D-80B6-4E7C37941EC9}" srcOrd="1" destOrd="0" presId="urn:microsoft.com/office/officeart/2005/8/layout/orgChart1"/>
    <dgm:cxn modelId="{EFB8F232-4999-422C-8021-BC7878D4BFEB}" type="presOf" srcId="{04FBED80-7C1B-4633-B912-CD132F9FF85F}" destId="{51A86793-61CE-4356-8A57-3377824E4480}" srcOrd="0" destOrd="0" presId="urn:microsoft.com/office/officeart/2005/8/layout/orgChart1"/>
    <dgm:cxn modelId="{3C119933-4DDD-4AA7-9D5E-D5020B9F58DB}" type="presOf" srcId="{6719DB4C-54B1-44EC-BAFD-54F1D098F83E}" destId="{6788CB5E-EC28-4FD7-9512-E54F7751F84B}" srcOrd="1" destOrd="0" presId="urn:microsoft.com/office/officeart/2005/8/layout/orgChart1"/>
    <dgm:cxn modelId="{A8231934-6E83-44DE-8CAA-BC861198C86D}" srcId="{3EFBF25B-39EA-48CC-8F29-1ADF05ECC91C}" destId="{DCAE8A01-2389-4DA7-977D-9B075B42A76B}" srcOrd="2" destOrd="0" parTransId="{5B469D0C-3C9D-40A7-9898-E93900BEECDB}" sibTransId="{6FE57446-60AF-4772-8484-69BB45E629E6}"/>
    <dgm:cxn modelId="{8A3B7B36-0119-4601-A605-7B5A2AAE3574}" srcId="{2FCBACCC-1CBA-4A5E-A7AA-CC66FC445AF1}" destId="{06C738AC-C124-48C3-A6B4-A6A8F18C277F}" srcOrd="0" destOrd="0" parTransId="{68006A81-F404-490E-A2FF-D3FAEEACCED0}" sibTransId="{A70BAD51-418C-4BBB-870F-25F9D41C3042}"/>
    <dgm:cxn modelId="{907FEB38-F51F-4DCF-95C0-3A22C79D1875}" type="presOf" srcId="{3EFBF25B-39EA-48CC-8F29-1ADF05ECC91C}" destId="{58A87C5D-4E98-41D7-8A0D-03E334AF792E}" srcOrd="1" destOrd="0" presId="urn:microsoft.com/office/officeart/2005/8/layout/orgChart1"/>
    <dgm:cxn modelId="{AAA2533A-8B60-4087-876B-E9B1D697144B}" type="presOf" srcId="{3747C295-CFC2-41EB-A409-59788866E6C4}" destId="{867C4647-CD44-46E9-B9B3-07368B357BC9}" srcOrd="0" destOrd="0" presId="urn:microsoft.com/office/officeart/2005/8/layout/orgChart1"/>
    <dgm:cxn modelId="{92DD7B5C-0505-42B8-96BC-F12682F519CA}" type="presOf" srcId="{D8B8F33B-1DC9-4654-8D89-05B3BD8E95E5}" destId="{00A5EC7B-77CA-4D9D-97F8-46F6FE75F7C6}" srcOrd="0" destOrd="0" presId="urn:microsoft.com/office/officeart/2005/8/layout/orgChart1"/>
    <dgm:cxn modelId="{5EC60E5F-F275-4FB9-9E3C-A8632AE8AD3C}" type="presOf" srcId="{6D0D9456-3071-44F1-A201-5086407952AE}" destId="{52647BDE-498A-467C-A696-885D8ED5FA71}" srcOrd="0" destOrd="0" presId="urn:microsoft.com/office/officeart/2005/8/layout/orgChart1"/>
    <dgm:cxn modelId="{407E4E5F-54D2-4F73-A13D-5EFBB5961DA0}" type="presOf" srcId="{B4A91A6A-00BD-407C-8421-E2242631FC8E}" destId="{5908B357-377D-497E-834A-1CC6D61716A9}" srcOrd="0" destOrd="0" presId="urn:microsoft.com/office/officeart/2005/8/layout/orgChart1"/>
    <dgm:cxn modelId="{0BE69C63-A1B0-4A46-809A-246441D27406}" type="presOf" srcId="{858F9CD6-2047-40C9-9800-3DCD5142CB58}" destId="{92C8FA04-14AF-475B-BEBB-EEF12A312446}" srcOrd="0" destOrd="0" presId="urn:microsoft.com/office/officeart/2005/8/layout/orgChart1"/>
    <dgm:cxn modelId="{690ABC64-C7B6-4722-A4DA-BF4FD937ABC6}" srcId="{3EFBF25B-39EA-48CC-8F29-1ADF05ECC91C}" destId="{04FBED80-7C1B-4633-B912-CD132F9FF85F}" srcOrd="0" destOrd="0" parTransId="{03B44381-12A6-4EE6-AE1B-036EED92BEE6}" sibTransId="{8D4DA043-2FA5-4DCD-846E-D2C304A97868}"/>
    <dgm:cxn modelId="{0EC16C45-8B26-4358-8056-A6D0BB2B1733}" type="presOf" srcId="{3EFBF25B-39EA-48CC-8F29-1ADF05ECC91C}" destId="{C5C26658-5DB8-41A9-897F-733EBE399092}" srcOrd="0" destOrd="0" presId="urn:microsoft.com/office/officeart/2005/8/layout/orgChart1"/>
    <dgm:cxn modelId="{BB834866-D76D-4AFA-872A-4B89FD5348E8}" type="presOf" srcId="{68006A81-F404-490E-A2FF-D3FAEEACCED0}" destId="{BB0B36B8-9465-4280-9D95-1DF05D43BB7C}" srcOrd="0" destOrd="0" presId="urn:microsoft.com/office/officeart/2005/8/layout/orgChart1"/>
    <dgm:cxn modelId="{F5D17B6B-DC8F-49B0-B684-FE31EB94AE85}" type="presOf" srcId="{E8E3A102-3C0E-45E9-8C9E-BAF6FAB866CB}" destId="{005A5289-47BC-4786-B4EF-956A48549267}" srcOrd="0" destOrd="0" presId="urn:microsoft.com/office/officeart/2005/8/layout/orgChart1"/>
    <dgm:cxn modelId="{6865A74C-BBCF-42A8-99EE-A81C8CCEACFB}" type="presOf" srcId="{5B469D0C-3C9D-40A7-9898-E93900BEECDB}" destId="{51D9C649-06DA-4112-9FC5-ACB07CA2A5C5}" srcOrd="0" destOrd="0" presId="urn:microsoft.com/office/officeart/2005/8/layout/orgChart1"/>
    <dgm:cxn modelId="{74DD336D-8A43-411D-9E16-D04369EF2B55}" type="presOf" srcId="{831D93CE-C3A6-46F2-A3D4-EBA58CC12716}" destId="{F409F734-4D57-4A16-BCA0-CA65E06B05CB}" srcOrd="0" destOrd="0" presId="urn:microsoft.com/office/officeart/2005/8/layout/orgChart1"/>
    <dgm:cxn modelId="{D78D986D-E4BD-421C-BD40-8DBA9322672B}" type="presOf" srcId="{A6E95291-255C-46E2-A63C-6BCFE7DCD6D7}" destId="{A9B74B6A-BC2D-4CDB-A691-24B14364731F}" srcOrd="1" destOrd="0" presId="urn:microsoft.com/office/officeart/2005/8/layout/orgChart1"/>
    <dgm:cxn modelId="{08A1297D-7722-4D92-8E8D-EE75AE3E328B}" type="presOf" srcId="{1799D3D1-293B-4F18-B130-5CAAC32414EB}" destId="{8B55F740-E2B1-493E-B838-288012BC34F0}" srcOrd="1" destOrd="0" presId="urn:microsoft.com/office/officeart/2005/8/layout/orgChart1"/>
    <dgm:cxn modelId="{7372D485-0953-485C-A78B-712120679B7F}" srcId="{B4A91A6A-00BD-407C-8421-E2242631FC8E}" destId="{32DFA752-F2C7-4BDB-9181-930724D59AF9}" srcOrd="0" destOrd="0" parTransId="{4F3185BC-8590-4012-B772-5F7739D0197B}" sibTransId="{77BD431A-2E2B-42E8-A7D0-1AA05C1272BC}"/>
    <dgm:cxn modelId="{BEE5D587-E162-44A1-808C-FA2E4060ABFF}" type="presOf" srcId="{47FDA4BD-D928-4D91-9F96-2D714F9C2CBC}" destId="{2AC58DE1-2945-4E8D-8C34-E75B846F2F73}" srcOrd="0" destOrd="0" presId="urn:microsoft.com/office/officeart/2005/8/layout/orgChart1"/>
    <dgm:cxn modelId="{65961F8A-F0FC-48E6-96F8-21E468A1B944}" type="presOf" srcId="{8E951E18-5813-4420-959A-BEDE26AC566C}" destId="{10521E0C-D3B5-40BA-A81F-1B6C80C4F2FC}" srcOrd="0" destOrd="0" presId="urn:microsoft.com/office/officeart/2005/8/layout/orgChart1"/>
    <dgm:cxn modelId="{FD3B2D8F-34FA-4FC5-BB53-1D025F0EE1C1}" type="presOf" srcId="{82FAABB6-8CA9-4B77-B446-9566DE9F44B3}" destId="{C4E33918-3C81-45A0-96A4-0E948A5860E0}" srcOrd="0" destOrd="0" presId="urn:microsoft.com/office/officeart/2005/8/layout/orgChart1"/>
    <dgm:cxn modelId="{78DD308F-B5FD-41F6-A1C5-D6CF0210C76F}" type="presOf" srcId="{8A811C89-208C-479F-A8BB-E4E2C824C175}" destId="{F682FA4F-0CAF-490D-B3BA-BCB29B25C3B3}" srcOrd="0" destOrd="0" presId="urn:microsoft.com/office/officeart/2005/8/layout/orgChart1"/>
    <dgm:cxn modelId="{24478693-863D-44AE-ADA3-A4473417E0CF}" type="presOf" srcId="{C704AECA-9B63-47F1-9697-79C05437338D}" destId="{6AA964BE-6F2D-401F-A51A-25DFC64401DE}" srcOrd="1" destOrd="0" presId="urn:microsoft.com/office/officeart/2005/8/layout/orgChart1"/>
    <dgm:cxn modelId="{608AE394-0861-42CE-9C6A-883C788020B9}" type="presOf" srcId="{E6B0FBE8-26D0-4B09-B9FD-EE3CE3614839}" destId="{06B57DDD-9519-4E8A-841C-2F5D0953DFA9}" srcOrd="1" destOrd="0" presId="urn:microsoft.com/office/officeart/2005/8/layout/orgChart1"/>
    <dgm:cxn modelId="{4B37D399-0B45-46E0-AC27-F3210AD7D99E}" srcId="{3EFBF25B-39EA-48CC-8F29-1ADF05ECC91C}" destId="{C704AECA-9B63-47F1-9697-79C05437338D}" srcOrd="1" destOrd="0" parTransId="{8A9F8A0F-6B20-41A0-A6A8-091527D70306}" sibTransId="{B47E737D-3298-447D-B175-B389A42EA168}"/>
    <dgm:cxn modelId="{B2CF589C-8473-479E-94DB-4EC82F8A1F1C}" srcId="{6719DB4C-54B1-44EC-BAFD-54F1D098F83E}" destId="{E6B0FBE8-26D0-4B09-B9FD-EE3CE3614839}" srcOrd="0" destOrd="0" parTransId="{47FDA4BD-D928-4D91-9F96-2D714F9C2CBC}" sibTransId="{DF8D80D3-397C-417B-8B6B-71101972BCBB}"/>
    <dgm:cxn modelId="{2A65019D-4E75-455B-BDF8-2FA244E0CA16}" srcId="{6719DB4C-54B1-44EC-BAFD-54F1D098F83E}" destId="{E8E3A102-3C0E-45E9-8C9E-BAF6FAB866CB}" srcOrd="2" destOrd="0" parTransId="{8A811C89-208C-479F-A8BB-E4E2C824C175}" sibTransId="{E826A179-FC32-4151-A7CA-514DAE1512F8}"/>
    <dgm:cxn modelId="{868052A2-2655-4686-B02A-E48F4B22AF27}" type="presOf" srcId="{802C61EE-C643-4BBE-A1FC-554D6E773B7E}" destId="{AA647F80-DB95-4727-B03E-ABC528703FA3}" srcOrd="1" destOrd="0" presId="urn:microsoft.com/office/officeart/2005/8/layout/orgChart1"/>
    <dgm:cxn modelId="{6D9B75A5-9443-4E31-83DF-F884FD9233BA}" type="presOf" srcId="{2FCBACCC-1CBA-4A5E-A7AA-CC66FC445AF1}" destId="{729AEC0B-A300-4B13-8A03-37AEB4F1824A}" srcOrd="0" destOrd="0" presId="urn:microsoft.com/office/officeart/2005/8/layout/orgChart1"/>
    <dgm:cxn modelId="{5FF8F3A6-1736-4FAE-A20C-57E170D9C6C6}" type="presOf" srcId="{94B05F2B-C564-4A41-B000-9F8B3A30E458}" destId="{EFF56B4B-1791-43AC-8CAE-8A4438CF1645}" srcOrd="0" destOrd="0" presId="urn:microsoft.com/office/officeart/2005/8/layout/orgChart1"/>
    <dgm:cxn modelId="{B53F7DAC-A2AE-4D08-8FA8-F8F450D2FCA8}" srcId="{32DFA752-F2C7-4BDB-9181-930724D59AF9}" destId="{802C61EE-C643-4BBE-A1FC-554D6E773B7E}" srcOrd="1" destOrd="0" parTransId="{3747C295-CFC2-41EB-A409-59788866E6C4}" sibTransId="{EC9AD635-59F6-450A-9ECA-A5F0F2AF84D8}"/>
    <dgm:cxn modelId="{23A9C0B2-0747-4F8A-B1BC-4FDA8CC3529F}" type="presOf" srcId="{32DFA752-F2C7-4BDB-9181-930724D59AF9}" destId="{30B4D429-5AC4-4D15-9414-50A266F93489}" srcOrd="0" destOrd="0" presId="urn:microsoft.com/office/officeart/2005/8/layout/orgChart1"/>
    <dgm:cxn modelId="{186866B6-668E-43F1-800F-A17F4E8F0269}" type="presOf" srcId="{E6B0FBE8-26D0-4B09-B9FD-EE3CE3614839}" destId="{A05377E0-C6CF-464D-BD44-860AC1C35BB5}" srcOrd="0" destOrd="0" presId="urn:microsoft.com/office/officeart/2005/8/layout/orgChart1"/>
    <dgm:cxn modelId="{D651FBB8-E1F5-42CD-8062-9E935ABFF9E7}" type="presOf" srcId="{35E0D328-7A79-46A9-874B-B66EEED062DA}" destId="{88497E40-F060-408A-B241-0A0E4ED0C048}" srcOrd="0" destOrd="0" presId="urn:microsoft.com/office/officeart/2005/8/layout/orgChart1"/>
    <dgm:cxn modelId="{536A28BB-699D-4E21-A59A-8E15AECAE920}" type="presOf" srcId="{4E85DB76-5FEC-4951-8CAF-5814AAF7E34B}" destId="{438F139C-3E59-449B-ACCE-D0D031EE7C95}" srcOrd="0" destOrd="0" presId="urn:microsoft.com/office/officeart/2005/8/layout/orgChart1"/>
    <dgm:cxn modelId="{F2FEA8BE-784E-4F66-A497-FECE47F98AE6}" srcId="{802C61EE-C643-4BBE-A1FC-554D6E773B7E}" destId="{6719DB4C-54B1-44EC-BAFD-54F1D098F83E}" srcOrd="0" destOrd="0" parTransId="{831D93CE-C3A6-46F2-A3D4-EBA58CC12716}" sibTransId="{A574D421-C954-411D-A96C-379070072DD9}"/>
    <dgm:cxn modelId="{5BC9E1C3-C75A-41BD-A3B1-422F88EF3B50}" srcId="{6719DB4C-54B1-44EC-BAFD-54F1D098F83E}" destId="{A6E95291-255C-46E2-A63C-6BCFE7DCD6D7}" srcOrd="3" destOrd="0" parTransId="{D8B8F33B-1DC9-4654-8D89-05B3BD8E95E5}" sibTransId="{AED3054C-B8AA-4972-B7C0-5BB12C79B28D}"/>
    <dgm:cxn modelId="{0F529BC8-15CF-46CB-BBAE-9F1F4A22BC69}" type="presOf" srcId="{DCAE8A01-2389-4DA7-977D-9B075B42A76B}" destId="{6DEDE8D2-47DC-4C23-8E29-02740D3EEF35}" srcOrd="1" destOrd="0" presId="urn:microsoft.com/office/officeart/2005/8/layout/orgChart1"/>
    <dgm:cxn modelId="{474CF2C8-F109-4DED-80E6-3039AC919E40}" srcId="{6719DB4C-54B1-44EC-BAFD-54F1D098F83E}" destId="{1799D3D1-293B-4F18-B130-5CAAC32414EB}" srcOrd="4" destOrd="0" parTransId="{48CD23BC-6002-45D6-AB1B-766E056AC4C5}" sibTransId="{370B189C-820C-45AB-A4E9-5EFA61A025E5}"/>
    <dgm:cxn modelId="{9F4325CA-0FC6-4F2F-9348-B289FD9FA26B}" type="presOf" srcId="{06C738AC-C124-48C3-A6B4-A6A8F18C277F}" destId="{56435F23-0E68-4E98-B1FC-1EE23946B350}" srcOrd="0" destOrd="0" presId="urn:microsoft.com/office/officeart/2005/8/layout/orgChart1"/>
    <dgm:cxn modelId="{DD0C3FCB-9621-4E0E-8192-867302A9A971}" type="presOf" srcId="{06C738AC-C124-48C3-A6B4-A6A8F18C277F}" destId="{BE686F3E-0223-461F-950F-1575FEFA3494}" srcOrd="1" destOrd="0" presId="urn:microsoft.com/office/officeart/2005/8/layout/orgChart1"/>
    <dgm:cxn modelId="{189A64CB-7F42-4B05-B3D9-121FF9EC2AC0}" type="presOf" srcId="{04FBED80-7C1B-4633-B912-CD132F9FF85F}" destId="{3CDB486B-4156-4079-9167-8B42370BA265}" srcOrd="1" destOrd="0" presId="urn:microsoft.com/office/officeart/2005/8/layout/orgChart1"/>
    <dgm:cxn modelId="{C3BDA2CE-9DE2-435E-9355-5DFCF93A51E1}" srcId="{6719DB4C-54B1-44EC-BAFD-54F1D098F83E}" destId="{35E0D328-7A79-46A9-874B-B66EEED062DA}" srcOrd="1" destOrd="0" parTransId="{94B05F2B-C564-4A41-B000-9F8B3A30E458}" sibTransId="{D9D79813-ED63-4000-A657-9879F38D6F3C}"/>
    <dgm:cxn modelId="{00C3DECF-E74A-4FFA-8031-B96ED8803EE2}" type="presOf" srcId="{C704AECA-9B63-47F1-9697-79C05437338D}" destId="{15722D14-D776-4562-BE63-6628C17CE02A}" srcOrd="0" destOrd="0" presId="urn:microsoft.com/office/officeart/2005/8/layout/orgChart1"/>
    <dgm:cxn modelId="{A05BA9D0-F9EA-4CBC-B74A-E935EC9CDA93}" type="presOf" srcId="{DCAE8A01-2389-4DA7-977D-9B075B42A76B}" destId="{DF5CE43C-C809-4C12-AC3D-38E51D63DF09}" srcOrd="0" destOrd="0" presId="urn:microsoft.com/office/officeart/2005/8/layout/orgChart1"/>
    <dgm:cxn modelId="{382DB6D1-D859-45E2-AE74-4A892AB28BAA}" type="presOf" srcId="{E8E3A102-3C0E-45E9-8C9E-BAF6FAB866CB}" destId="{3FD897BC-ADF6-487B-A8E4-487F5230B6DA}" srcOrd="1" destOrd="0" presId="urn:microsoft.com/office/officeart/2005/8/layout/orgChart1"/>
    <dgm:cxn modelId="{5EA4C8D4-8767-40B3-8020-1121183ED8A1}" type="presOf" srcId="{6719DB4C-54B1-44EC-BAFD-54F1D098F83E}" destId="{23D1DC6C-05CF-4E77-92EB-490C717481C3}" srcOrd="0" destOrd="0" presId="urn:microsoft.com/office/officeart/2005/8/layout/orgChart1"/>
    <dgm:cxn modelId="{06D710DB-D612-43E6-8577-7A1072D6D6D7}" type="presOf" srcId="{82FAABB6-8CA9-4B77-B446-9566DE9F44B3}" destId="{D3907CB0-F54A-42CC-9F3C-457DE0417BAE}" srcOrd="1" destOrd="0" presId="urn:microsoft.com/office/officeart/2005/8/layout/orgChart1"/>
    <dgm:cxn modelId="{F6A201DE-9469-4F26-BCD6-EC32A27EAA0A}" type="presOf" srcId="{8A9F8A0F-6B20-41A0-A6A8-091527D70306}" destId="{A97B6B21-EC98-4B90-8BD4-41872D29C7B2}" srcOrd="0" destOrd="0" presId="urn:microsoft.com/office/officeart/2005/8/layout/orgChart1"/>
    <dgm:cxn modelId="{8DA50FE4-973A-4251-80DB-569B931610B4}" srcId="{802C61EE-C643-4BBE-A1FC-554D6E773B7E}" destId="{3EFBF25B-39EA-48CC-8F29-1ADF05ECC91C}" srcOrd="1" destOrd="0" parTransId="{858F9CD6-2047-40C9-9800-3DCD5142CB58}" sibTransId="{FD31A88F-03D0-4994-97ED-59A9D9B1568C}"/>
    <dgm:cxn modelId="{6025C1E4-8370-4132-B7D0-8D5B1EE9D1AD}" type="presOf" srcId="{802C61EE-C643-4BBE-A1FC-554D6E773B7E}" destId="{778F2ACF-DB23-4256-AD92-D0F397784160}" srcOrd="0" destOrd="0" presId="urn:microsoft.com/office/officeart/2005/8/layout/orgChart1"/>
    <dgm:cxn modelId="{7937F4E9-A8BB-4C66-8428-C64F6CF5CA18}" type="presOf" srcId="{A6E95291-255C-46E2-A63C-6BCFE7DCD6D7}" destId="{F64DD924-2250-4915-A1E9-366C2B514408}" srcOrd="0" destOrd="0" presId="urn:microsoft.com/office/officeart/2005/8/layout/orgChart1"/>
    <dgm:cxn modelId="{94FAA5EE-3324-4392-8122-C2077B46CF7A}" type="presOf" srcId="{0E2ED8FA-C804-42AC-AF1E-0ADCA2E94AEA}" destId="{DFE2A8B7-0E02-43A7-9097-2167D2C42AD4}" srcOrd="1" destOrd="0" presId="urn:microsoft.com/office/officeart/2005/8/layout/orgChart1"/>
    <dgm:cxn modelId="{8A0444F1-6D04-4FE9-85E9-0D430D9BB6EF}" type="presOf" srcId="{0E2ED8FA-C804-42AC-AF1E-0ADCA2E94AEA}" destId="{04108F25-F3C5-478E-B113-1251DA2AF4F0}" srcOrd="0" destOrd="0" presId="urn:microsoft.com/office/officeart/2005/8/layout/orgChart1"/>
    <dgm:cxn modelId="{D57796F9-DE8F-4429-A401-31349D12F9A5}" type="presOf" srcId="{1799D3D1-293B-4F18-B130-5CAAC32414EB}" destId="{65472DB3-737F-4355-B747-EA05FFD61FF7}" srcOrd="0" destOrd="0" presId="urn:microsoft.com/office/officeart/2005/8/layout/orgChart1"/>
    <dgm:cxn modelId="{7B2BD0FB-8111-4D11-A751-80D11A7F888D}" type="presOf" srcId="{2FCBACCC-1CBA-4A5E-A7AA-CC66FC445AF1}" destId="{6407A92E-1A1C-4C42-B009-DCCA5F41C87D}" srcOrd="1" destOrd="0" presId="urn:microsoft.com/office/officeart/2005/8/layout/orgChart1"/>
    <dgm:cxn modelId="{488D6FFD-3216-4E52-AAD7-2EE1523B4635}" srcId="{32DFA752-F2C7-4BDB-9181-930724D59AF9}" destId="{2FCBACCC-1CBA-4A5E-A7AA-CC66FC445AF1}" srcOrd="2" destOrd="0" parTransId="{6D0D9456-3071-44F1-A201-5086407952AE}" sibTransId="{A66E71B9-C5C6-4D5F-A548-99E954CD44E2}"/>
    <dgm:cxn modelId="{6CB1D4FD-B740-4D27-A325-A0B5081F5F92}" type="presOf" srcId="{48CD23BC-6002-45D6-AB1B-766E056AC4C5}" destId="{3682BE32-4ECA-4AB6-9CA9-ED963D090113}" srcOrd="0" destOrd="0" presId="urn:microsoft.com/office/officeart/2005/8/layout/orgChart1"/>
    <dgm:cxn modelId="{99AB9D73-5D36-4EBC-A49B-05449D1970C6}" type="presParOf" srcId="{5908B357-377D-497E-834A-1CC6D61716A9}" destId="{75A60720-36EB-4946-8928-A56549701BD0}" srcOrd="0" destOrd="0" presId="urn:microsoft.com/office/officeart/2005/8/layout/orgChart1"/>
    <dgm:cxn modelId="{6E194DC5-E545-476D-B114-23038AA9A0A4}" type="presParOf" srcId="{75A60720-36EB-4946-8928-A56549701BD0}" destId="{A9554C48-D70C-4193-ABDC-ACDADC5EB92D}" srcOrd="0" destOrd="0" presId="urn:microsoft.com/office/officeart/2005/8/layout/orgChart1"/>
    <dgm:cxn modelId="{6E4A0E96-392A-4EC6-A482-F0E008E55F3B}" type="presParOf" srcId="{A9554C48-D70C-4193-ABDC-ACDADC5EB92D}" destId="{30B4D429-5AC4-4D15-9414-50A266F93489}" srcOrd="0" destOrd="0" presId="urn:microsoft.com/office/officeart/2005/8/layout/orgChart1"/>
    <dgm:cxn modelId="{C7846FD6-8200-4343-BBCD-3B5260E836FA}" type="presParOf" srcId="{A9554C48-D70C-4193-ABDC-ACDADC5EB92D}" destId="{BB0F1070-1E53-4C95-AF46-5E9A4E3C72E2}" srcOrd="1" destOrd="0" presId="urn:microsoft.com/office/officeart/2005/8/layout/orgChart1"/>
    <dgm:cxn modelId="{0C9BA39D-56B8-4B37-9DBB-D53B40C4022C}" type="presParOf" srcId="{75A60720-36EB-4946-8928-A56549701BD0}" destId="{11CAB0A1-715D-4BD2-BAB0-35BF895BCFD9}" srcOrd="1" destOrd="0" presId="urn:microsoft.com/office/officeart/2005/8/layout/orgChart1"/>
    <dgm:cxn modelId="{F4B6A312-75AC-4BD5-860B-98582A101AAA}" type="presParOf" srcId="{11CAB0A1-715D-4BD2-BAB0-35BF895BCFD9}" destId="{10521E0C-D3B5-40BA-A81F-1B6C80C4F2FC}" srcOrd="0" destOrd="0" presId="urn:microsoft.com/office/officeart/2005/8/layout/orgChart1"/>
    <dgm:cxn modelId="{ADBB8EA7-9EE0-4F68-9F8A-46D1D1B2BC39}" type="presParOf" srcId="{11CAB0A1-715D-4BD2-BAB0-35BF895BCFD9}" destId="{17B82717-FE71-44CE-90C3-0596A1106E15}" srcOrd="1" destOrd="0" presId="urn:microsoft.com/office/officeart/2005/8/layout/orgChart1"/>
    <dgm:cxn modelId="{9A98E25B-07A9-481C-8EDB-51694F32FDA9}" type="presParOf" srcId="{17B82717-FE71-44CE-90C3-0596A1106E15}" destId="{446A6A8B-C025-41B0-8575-2EA31C2C3B8F}" srcOrd="0" destOrd="0" presId="urn:microsoft.com/office/officeart/2005/8/layout/orgChart1"/>
    <dgm:cxn modelId="{E0146FF5-E5CE-4AB7-B59E-07171029EBE5}" type="presParOf" srcId="{446A6A8B-C025-41B0-8575-2EA31C2C3B8F}" destId="{C4E33918-3C81-45A0-96A4-0E948A5860E0}" srcOrd="0" destOrd="0" presId="urn:microsoft.com/office/officeart/2005/8/layout/orgChart1"/>
    <dgm:cxn modelId="{7CF3DAE6-7E15-4451-90C9-4E89B2C9BE38}" type="presParOf" srcId="{446A6A8B-C025-41B0-8575-2EA31C2C3B8F}" destId="{D3907CB0-F54A-42CC-9F3C-457DE0417BAE}" srcOrd="1" destOrd="0" presId="urn:microsoft.com/office/officeart/2005/8/layout/orgChart1"/>
    <dgm:cxn modelId="{8A0B059C-915F-488F-A514-064076CA7CC3}" type="presParOf" srcId="{17B82717-FE71-44CE-90C3-0596A1106E15}" destId="{A4F17C4E-D0AF-4D6F-A671-53F133F14EC7}" srcOrd="1" destOrd="0" presId="urn:microsoft.com/office/officeart/2005/8/layout/orgChart1"/>
    <dgm:cxn modelId="{6011F772-CD5D-414D-B9E5-20DF7183BD11}" type="presParOf" srcId="{17B82717-FE71-44CE-90C3-0596A1106E15}" destId="{C133DDE9-2565-4AAB-B586-A5556B4DDA71}" srcOrd="2" destOrd="0" presId="urn:microsoft.com/office/officeart/2005/8/layout/orgChart1"/>
    <dgm:cxn modelId="{97F80CA0-E918-4EEE-936D-F190928AEF88}" type="presParOf" srcId="{11CAB0A1-715D-4BD2-BAB0-35BF895BCFD9}" destId="{867C4647-CD44-46E9-B9B3-07368B357BC9}" srcOrd="2" destOrd="0" presId="urn:microsoft.com/office/officeart/2005/8/layout/orgChart1"/>
    <dgm:cxn modelId="{50693270-1658-47F1-9CD5-FB2487A8099F}" type="presParOf" srcId="{11CAB0A1-715D-4BD2-BAB0-35BF895BCFD9}" destId="{9834F29C-3DBB-4CBC-A430-377C7C5CB8E5}" srcOrd="3" destOrd="0" presId="urn:microsoft.com/office/officeart/2005/8/layout/orgChart1"/>
    <dgm:cxn modelId="{25633A3E-A4A2-41B5-9A87-A311D6F2BD6B}" type="presParOf" srcId="{9834F29C-3DBB-4CBC-A430-377C7C5CB8E5}" destId="{B410B009-1638-42DA-A7BA-3E965115CA7A}" srcOrd="0" destOrd="0" presId="urn:microsoft.com/office/officeart/2005/8/layout/orgChart1"/>
    <dgm:cxn modelId="{AC7D99FF-B1C2-4FE9-B6D5-FB970EA11D7C}" type="presParOf" srcId="{B410B009-1638-42DA-A7BA-3E965115CA7A}" destId="{778F2ACF-DB23-4256-AD92-D0F397784160}" srcOrd="0" destOrd="0" presId="urn:microsoft.com/office/officeart/2005/8/layout/orgChart1"/>
    <dgm:cxn modelId="{7E3B8E2A-0ED4-4950-B63F-4C3E90E62106}" type="presParOf" srcId="{B410B009-1638-42DA-A7BA-3E965115CA7A}" destId="{AA647F80-DB95-4727-B03E-ABC528703FA3}" srcOrd="1" destOrd="0" presId="urn:microsoft.com/office/officeart/2005/8/layout/orgChart1"/>
    <dgm:cxn modelId="{506CB07C-33FC-41E1-AE80-699B725DFE37}" type="presParOf" srcId="{9834F29C-3DBB-4CBC-A430-377C7C5CB8E5}" destId="{65D15B43-C13B-4DD5-A1BE-7BC987190551}" srcOrd="1" destOrd="0" presId="urn:microsoft.com/office/officeart/2005/8/layout/orgChart1"/>
    <dgm:cxn modelId="{F62F8367-B118-466F-9672-930E93C4092C}" type="presParOf" srcId="{65D15B43-C13B-4DD5-A1BE-7BC987190551}" destId="{F409F734-4D57-4A16-BCA0-CA65E06B05CB}" srcOrd="0" destOrd="0" presId="urn:microsoft.com/office/officeart/2005/8/layout/orgChart1"/>
    <dgm:cxn modelId="{6D311325-0BFD-4C23-8F78-766963C906F8}" type="presParOf" srcId="{65D15B43-C13B-4DD5-A1BE-7BC987190551}" destId="{45D6B2B2-ACA7-42DE-943E-A81283826249}" srcOrd="1" destOrd="0" presId="urn:microsoft.com/office/officeart/2005/8/layout/orgChart1"/>
    <dgm:cxn modelId="{64A35CA8-683A-4F05-BB17-3FF4AD124AF7}" type="presParOf" srcId="{45D6B2B2-ACA7-42DE-943E-A81283826249}" destId="{C0F76A26-C854-4C66-83C5-A7FD16970B9D}" srcOrd="0" destOrd="0" presId="urn:microsoft.com/office/officeart/2005/8/layout/orgChart1"/>
    <dgm:cxn modelId="{FA2042AE-FBDB-4071-96BE-66C2B7B37C3B}" type="presParOf" srcId="{C0F76A26-C854-4C66-83C5-A7FD16970B9D}" destId="{23D1DC6C-05CF-4E77-92EB-490C717481C3}" srcOrd="0" destOrd="0" presId="urn:microsoft.com/office/officeart/2005/8/layout/orgChart1"/>
    <dgm:cxn modelId="{EEEA4538-0D16-4619-ABF2-628589C0E2D7}" type="presParOf" srcId="{C0F76A26-C854-4C66-83C5-A7FD16970B9D}" destId="{6788CB5E-EC28-4FD7-9512-E54F7751F84B}" srcOrd="1" destOrd="0" presId="urn:microsoft.com/office/officeart/2005/8/layout/orgChart1"/>
    <dgm:cxn modelId="{FC067C31-38F9-4242-B392-341EA77C1C45}" type="presParOf" srcId="{45D6B2B2-ACA7-42DE-943E-A81283826249}" destId="{42AB1767-77C5-486E-898B-526AE22F69E9}" srcOrd="1" destOrd="0" presId="urn:microsoft.com/office/officeart/2005/8/layout/orgChart1"/>
    <dgm:cxn modelId="{D03026DC-A564-4E13-B68C-9AB64EB2069E}" type="presParOf" srcId="{42AB1767-77C5-486E-898B-526AE22F69E9}" destId="{2AC58DE1-2945-4E8D-8C34-E75B846F2F73}" srcOrd="0" destOrd="0" presId="urn:microsoft.com/office/officeart/2005/8/layout/orgChart1"/>
    <dgm:cxn modelId="{1BB1002B-4CBF-4FE9-86AB-2B884ED41CBB}" type="presParOf" srcId="{42AB1767-77C5-486E-898B-526AE22F69E9}" destId="{FA75C305-1A19-46DD-B51E-A2E5C2FC2D31}" srcOrd="1" destOrd="0" presId="urn:microsoft.com/office/officeart/2005/8/layout/orgChart1"/>
    <dgm:cxn modelId="{4DE89F1B-F1DB-4C4B-81B4-39515AEFDE98}" type="presParOf" srcId="{FA75C305-1A19-46DD-B51E-A2E5C2FC2D31}" destId="{11BFA89B-4427-4E0C-9226-0EBD6B721B68}" srcOrd="0" destOrd="0" presId="urn:microsoft.com/office/officeart/2005/8/layout/orgChart1"/>
    <dgm:cxn modelId="{7133DF86-C7B6-4169-AF3D-6208E30EC5CB}" type="presParOf" srcId="{11BFA89B-4427-4E0C-9226-0EBD6B721B68}" destId="{A05377E0-C6CF-464D-BD44-860AC1C35BB5}" srcOrd="0" destOrd="0" presId="urn:microsoft.com/office/officeart/2005/8/layout/orgChart1"/>
    <dgm:cxn modelId="{07C28D09-8AC4-4F62-8DE0-7887FBD08391}" type="presParOf" srcId="{11BFA89B-4427-4E0C-9226-0EBD6B721B68}" destId="{06B57DDD-9519-4E8A-841C-2F5D0953DFA9}" srcOrd="1" destOrd="0" presId="urn:microsoft.com/office/officeart/2005/8/layout/orgChart1"/>
    <dgm:cxn modelId="{0A3FAB1B-39EA-4C6D-91A7-56CD458C8747}" type="presParOf" srcId="{FA75C305-1A19-46DD-B51E-A2E5C2FC2D31}" destId="{32F5EC89-3976-460C-B4C5-3265BFC91B0C}" srcOrd="1" destOrd="0" presId="urn:microsoft.com/office/officeart/2005/8/layout/orgChart1"/>
    <dgm:cxn modelId="{C887A4C5-3B2D-4DA7-806A-5D62103FFD22}" type="presParOf" srcId="{FA75C305-1A19-46DD-B51E-A2E5C2FC2D31}" destId="{4C896DBD-C5D1-44C6-AF63-CA50BF2F50EC}" srcOrd="2" destOrd="0" presId="urn:microsoft.com/office/officeart/2005/8/layout/orgChart1"/>
    <dgm:cxn modelId="{E87E775B-EC24-49DE-A7A8-0196C12C103B}" type="presParOf" srcId="{42AB1767-77C5-486E-898B-526AE22F69E9}" destId="{EFF56B4B-1791-43AC-8CAE-8A4438CF1645}" srcOrd="2" destOrd="0" presId="urn:microsoft.com/office/officeart/2005/8/layout/orgChart1"/>
    <dgm:cxn modelId="{2C7E3E11-23A6-41A9-885F-D67CF76A97A0}" type="presParOf" srcId="{42AB1767-77C5-486E-898B-526AE22F69E9}" destId="{2DFE2926-471D-4683-B3E0-AC2AB350FF27}" srcOrd="3" destOrd="0" presId="urn:microsoft.com/office/officeart/2005/8/layout/orgChart1"/>
    <dgm:cxn modelId="{1E1D6AB3-9803-48A7-8D45-FF6A08A70299}" type="presParOf" srcId="{2DFE2926-471D-4683-B3E0-AC2AB350FF27}" destId="{B4DCFB9D-73DB-4D1D-BB25-9CCEDA8ED861}" srcOrd="0" destOrd="0" presId="urn:microsoft.com/office/officeart/2005/8/layout/orgChart1"/>
    <dgm:cxn modelId="{1319A9A5-3E1C-408A-BB2F-1F674557589E}" type="presParOf" srcId="{B4DCFB9D-73DB-4D1D-BB25-9CCEDA8ED861}" destId="{88497E40-F060-408A-B241-0A0E4ED0C048}" srcOrd="0" destOrd="0" presId="urn:microsoft.com/office/officeart/2005/8/layout/orgChart1"/>
    <dgm:cxn modelId="{FCD99180-1138-4FA2-9CAB-206F19138AF0}" type="presParOf" srcId="{B4DCFB9D-73DB-4D1D-BB25-9CCEDA8ED861}" destId="{417DC889-ED10-444D-80B6-4E7C37941EC9}" srcOrd="1" destOrd="0" presId="urn:microsoft.com/office/officeart/2005/8/layout/orgChart1"/>
    <dgm:cxn modelId="{91BC8D17-3875-4DA1-BAD7-E5D80EC4250B}" type="presParOf" srcId="{2DFE2926-471D-4683-B3E0-AC2AB350FF27}" destId="{BC9E996A-1D12-4866-A0AB-B283D2413528}" srcOrd="1" destOrd="0" presId="urn:microsoft.com/office/officeart/2005/8/layout/orgChart1"/>
    <dgm:cxn modelId="{D2BC7E58-0033-4630-A75B-F302F7363B43}" type="presParOf" srcId="{2DFE2926-471D-4683-B3E0-AC2AB350FF27}" destId="{B12BB5AF-BD04-47DC-9743-CEDF3FDA617F}" srcOrd="2" destOrd="0" presId="urn:microsoft.com/office/officeart/2005/8/layout/orgChart1"/>
    <dgm:cxn modelId="{58B9F6C3-AB2A-469D-BB0A-B22DD3592B12}" type="presParOf" srcId="{42AB1767-77C5-486E-898B-526AE22F69E9}" destId="{F682FA4F-0CAF-490D-B3BA-BCB29B25C3B3}" srcOrd="4" destOrd="0" presId="urn:microsoft.com/office/officeart/2005/8/layout/orgChart1"/>
    <dgm:cxn modelId="{1B8242D0-BF56-41AC-8422-641876878BF9}" type="presParOf" srcId="{42AB1767-77C5-486E-898B-526AE22F69E9}" destId="{154BFD17-2BDF-4512-B279-E02E30D76934}" srcOrd="5" destOrd="0" presId="urn:microsoft.com/office/officeart/2005/8/layout/orgChart1"/>
    <dgm:cxn modelId="{035F90B0-C746-477C-B255-CEA086C892D2}" type="presParOf" srcId="{154BFD17-2BDF-4512-B279-E02E30D76934}" destId="{3754C654-7D49-4BFC-9F45-CAE8E5598CA1}" srcOrd="0" destOrd="0" presId="urn:microsoft.com/office/officeart/2005/8/layout/orgChart1"/>
    <dgm:cxn modelId="{2A46CFEE-8F9B-46ED-8127-EF7385915390}" type="presParOf" srcId="{3754C654-7D49-4BFC-9F45-CAE8E5598CA1}" destId="{005A5289-47BC-4786-B4EF-956A48549267}" srcOrd="0" destOrd="0" presId="urn:microsoft.com/office/officeart/2005/8/layout/orgChart1"/>
    <dgm:cxn modelId="{069538BD-73AF-490E-9328-9D2B4414098E}" type="presParOf" srcId="{3754C654-7D49-4BFC-9F45-CAE8E5598CA1}" destId="{3FD897BC-ADF6-487B-A8E4-487F5230B6DA}" srcOrd="1" destOrd="0" presId="urn:microsoft.com/office/officeart/2005/8/layout/orgChart1"/>
    <dgm:cxn modelId="{56A21B52-2DC0-4B3B-AA80-32CDB83422D8}" type="presParOf" srcId="{154BFD17-2BDF-4512-B279-E02E30D76934}" destId="{8C448A8B-2EBD-4B5E-9DAF-A7AF1343860A}" srcOrd="1" destOrd="0" presId="urn:microsoft.com/office/officeart/2005/8/layout/orgChart1"/>
    <dgm:cxn modelId="{77FC5E77-7A83-4C46-81FC-AB068C676D72}" type="presParOf" srcId="{154BFD17-2BDF-4512-B279-E02E30D76934}" destId="{FBDC069C-856B-4E6D-A31D-3EDE4AEB4CAC}" srcOrd="2" destOrd="0" presId="urn:microsoft.com/office/officeart/2005/8/layout/orgChart1"/>
    <dgm:cxn modelId="{2A533191-9691-49E8-A896-14EC420AC2CA}" type="presParOf" srcId="{42AB1767-77C5-486E-898B-526AE22F69E9}" destId="{00A5EC7B-77CA-4D9D-97F8-46F6FE75F7C6}" srcOrd="6" destOrd="0" presId="urn:microsoft.com/office/officeart/2005/8/layout/orgChart1"/>
    <dgm:cxn modelId="{685272DA-B9F3-47A1-812F-AB29225755D8}" type="presParOf" srcId="{42AB1767-77C5-486E-898B-526AE22F69E9}" destId="{70495288-24E8-48D1-9209-80FA780BAFA8}" srcOrd="7" destOrd="0" presId="urn:microsoft.com/office/officeart/2005/8/layout/orgChart1"/>
    <dgm:cxn modelId="{8C5B40B0-5C6D-4634-9EEC-8213477DA6E3}" type="presParOf" srcId="{70495288-24E8-48D1-9209-80FA780BAFA8}" destId="{887C93C9-E424-4CBB-836D-F7E9A3D07DB3}" srcOrd="0" destOrd="0" presId="urn:microsoft.com/office/officeart/2005/8/layout/orgChart1"/>
    <dgm:cxn modelId="{4F2640DF-8A99-4759-8BA9-E90556F23D9F}" type="presParOf" srcId="{887C93C9-E424-4CBB-836D-F7E9A3D07DB3}" destId="{F64DD924-2250-4915-A1E9-366C2B514408}" srcOrd="0" destOrd="0" presId="urn:microsoft.com/office/officeart/2005/8/layout/orgChart1"/>
    <dgm:cxn modelId="{790408C0-C30E-4B5C-AC3E-BD5905868017}" type="presParOf" srcId="{887C93C9-E424-4CBB-836D-F7E9A3D07DB3}" destId="{A9B74B6A-BC2D-4CDB-A691-24B14364731F}" srcOrd="1" destOrd="0" presId="urn:microsoft.com/office/officeart/2005/8/layout/orgChart1"/>
    <dgm:cxn modelId="{6FBD8FFD-5904-4B0C-816C-13CD1F73875A}" type="presParOf" srcId="{70495288-24E8-48D1-9209-80FA780BAFA8}" destId="{2DFF0BCF-0CE0-4080-8CEB-DFBB95A44262}" srcOrd="1" destOrd="0" presId="urn:microsoft.com/office/officeart/2005/8/layout/orgChart1"/>
    <dgm:cxn modelId="{2E349F97-A0AA-4DD2-B835-E93C5F92A257}" type="presParOf" srcId="{70495288-24E8-48D1-9209-80FA780BAFA8}" destId="{2A406732-A301-4D91-B3C4-C279462EF45A}" srcOrd="2" destOrd="0" presId="urn:microsoft.com/office/officeart/2005/8/layout/orgChart1"/>
    <dgm:cxn modelId="{82D292CD-3D88-407F-8E23-E96B931FCEAA}" type="presParOf" srcId="{42AB1767-77C5-486E-898B-526AE22F69E9}" destId="{3682BE32-4ECA-4AB6-9CA9-ED963D090113}" srcOrd="8" destOrd="0" presId="urn:microsoft.com/office/officeart/2005/8/layout/orgChart1"/>
    <dgm:cxn modelId="{93720637-9DD2-49B5-8313-8B8E2086D3A4}" type="presParOf" srcId="{42AB1767-77C5-486E-898B-526AE22F69E9}" destId="{CDB79ED4-9368-45B1-BA9E-781CA77C0808}" srcOrd="9" destOrd="0" presId="urn:microsoft.com/office/officeart/2005/8/layout/orgChart1"/>
    <dgm:cxn modelId="{482F12B0-8884-441A-9149-840DDC8EAD49}" type="presParOf" srcId="{CDB79ED4-9368-45B1-BA9E-781CA77C0808}" destId="{84833EC7-77C1-4CE3-9CBA-EB7A8ECFE864}" srcOrd="0" destOrd="0" presId="urn:microsoft.com/office/officeart/2005/8/layout/orgChart1"/>
    <dgm:cxn modelId="{7F3111B4-B32A-4D13-A600-C8C2B8663769}" type="presParOf" srcId="{84833EC7-77C1-4CE3-9CBA-EB7A8ECFE864}" destId="{65472DB3-737F-4355-B747-EA05FFD61FF7}" srcOrd="0" destOrd="0" presId="urn:microsoft.com/office/officeart/2005/8/layout/orgChart1"/>
    <dgm:cxn modelId="{48D6EFD4-6590-4E64-9F25-585C493649EB}" type="presParOf" srcId="{84833EC7-77C1-4CE3-9CBA-EB7A8ECFE864}" destId="{8B55F740-E2B1-493E-B838-288012BC34F0}" srcOrd="1" destOrd="0" presId="urn:microsoft.com/office/officeart/2005/8/layout/orgChart1"/>
    <dgm:cxn modelId="{CC84B3A6-5358-4BED-9DDD-78B0783B0B90}" type="presParOf" srcId="{CDB79ED4-9368-45B1-BA9E-781CA77C0808}" destId="{5D2DC0FA-BDEA-4B53-B5CD-83068310DA29}" srcOrd="1" destOrd="0" presId="urn:microsoft.com/office/officeart/2005/8/layout/orgChart1"/>
    <dgm:cxn modelId="{2885BFBB-0ED5-49D6-98EA-7178B56AE249}" type="presParOf" srcId="{CDB79ED4-9368-45B1-BA9E-781CA77C0808}" destId="{FBACA814-EE49-4701-BB1B-195CEBEC8163}" srcOrd="2" destOrd="0" presId="urn:microsoft.com/office/officeart/2005/8/layout/orgChart1"/>
    <dgm:cxn modelId="{7908884E-EE11-4A1B-9D0F-56643337A188}" type="presParOf" srcId="{45D6B2B2-ACA7-42DE-943E-A81283826249}" destId="{6FB3D8D9-3AB3-4FF0-B6B9-784426CC8565}" srcOrd="2" destOrd="0" presId="urn:microsoft.com/office/officeart/2005/8/layout/orgChart1"/>
    <dgm:cxn modelId="{FDB41FAA-D38B-4925-9E8C-345E33CC76E5}" type="presParOf" srcId="{65D15B43-C13B-4DD5-A1BE-7BC987190551}" destId="{92C8FA04-14AF-475B-BEBB-EEF12A312446}" srcOrd="2" destOrd="0" presId="urn:microsoft.com/office/officeart/2005/8/layout/orgChart1"/>
    <dgm:cxn modelId="{502C4DE6-BAF1-4F15-BB8D-81E4675A6C44}" type="presParOf" srcId="{65D15B43-C13B-4DD5-A1BE-7BC987190551}" destId="{830FBEBB-29A5-4D56-999B-53FA40DA11E7}" srcOrd="3" destOrd="0" presId="urn:microsoft.com/office/officeart/2005/8/layout/orgChart1"/>
    <dgm:cxn modelId="{D02ECC03-B13E-4B0E-9F9B-88EE65A24D90}" type="presParOf" srcId="{830FBEBB-29A5-4D56-999B-53FA40DA11E7}" destId="{D1155136-4275-40F4-9DAA-5249B22C14FE}" srcOrd="0" destOrd="0" presId="urn:microsoft.com/office/officeart/2005/8/layout/orgChart1"/>
    <dgm:cxn modelId="{C008E493-56CB-42F6-A8D3-2D1A6C650A61}" type="presParOf" srcId="{D1155136-4275-40F4-9DAA-5249B22C14FE}" destId="{C5C26658-5DB8-41A9-897F-733EBE399092}" srcOrd="0" destOrd="0" presId="urn:microsoft.com/office/officeart/2005/8/layout/orgChart1"/>
    <dgm:cxn modelId="{3F960996-8FB8-42A0-A2C6-5FFA7B4E9BC9}" type="presParOf" srcId="{D1155136-4275-40F4-9DAA-5249B22C14FE}" destId="{58A87C5D-4E98-41D7-8A0D-03E334AF792E}" srcOrd="1" destOrd="0" presId="urn:microsoft.com/office/officeart/2005/8/layout/orgChart1"/>
    <dgm:cxn modelId="{98F7A657-813E-4628-B42E-A6C434DA06D9}" type="presParOf" srcId="{830FBEBB-29A5-4D56-999B-53FA40DA11E7}" destId="{8C0E47E4-1712-4215-864C-4B4B5A27ECA3}" srcOrd="1" destOrd="0" presId="urn:microsoft.com/office/officeart/2005/8/layout/orgChart1"/>
    <dgm:cxn modelId="{1C96C60A-3C55-4838-AD21-6102E6C880F3}" type="presParOf" srcId="{8C0E47E4-1712-4215-864C-4B4B5A27ECA3}" destId="{BD875880-1774-4D30-AC8F-EC8105621222}" srcOrd="0" destOrd="0" presId="urn:microsoft.com/office/officeart/2005/8/layout/orgChart1"/>
    <dgm:cxn modelId="{706A87DF-21BD-4FC2-AE6D-48A083C483B6}" type="presParOf" srcId="{8C0E47E4-1712-4215-864C-4B4B5A27ECA3}" destId="{36A97BED-445B-4988-88AC-BF648FE62F0D}" srcOrd="1" destOrd="0" presId="urn:microsoft.com/office/officeart/2005/8/layout/orgChart1"/>
    <dgm:cxn modelId="{800942A0-4754-4083-B729-F0D9878479DE}" type="presParOf" srcId="{36A97BED-445B-4988-88AC-BF648FE62F0D}" destId="{B9C904BD-7758-4601-8105-931B3A298AC2}" srcOrd="0" destOrd="0" presId="urn:microsoft.com/office/officeart/2005/8/layout/orgChart1"/>
    <dgm:cxn modelId="{D899596B-D323-4132-82E7-D0B2A384B57B}" type="presParOf" srcId="{B9C904BD-7758-4601-8105-931B3A298AC2}" destId="{51A86793-61CE-4356-8A57-3377824E4480}" srcOrd="0" destOrd="0" presId="urn:microsoft.com/office/officeart/2005/8/layout/orgChart1"/>
    <dgm:cxn modelId="{E6CEB28A-AA85-4D6D-A49A-CF0A85F240E5}" type="presParOf" srcId="{B9C904BD-7758-4601-8105-931B3A298AC2}" destId="{3CDB486B-4156-4079-9167-8B42370BA265}" srcOrd="1" destOrd="0" presId="urn:microsoft.com/office/officeart/2005/8/layout/orgChart1"/>
    <dgm:cxn modelId="{A2CB966A-4271-4D8C-814F-A552826D99CD}" type="presParOf" srcId="{36A97BED-445B-4988-88AC-BF648FE62F0D}" destId="{8B249E7D-316B-4790-BB6A-A9F52EA2B506}" srcOrd="1" destOrd="0" presId="urn:microsoft.com/office/officeart/2005/8/layout/orgChart1"/>
    <dgm:cxn modelId="{D0FF3BDF-3352-415D-8840-A6DC596800A0}" type="presParOf" srcId="{36A97BED-445B-4988-88AC-BF648FE62F0D}" destId="{A6E5F025-6DF2-4AFB-BD6F-8F86FA833FD0}" srcOrd="2" destOrd="0" presId="urn:microsoft.com/office/officeart/2005/8/layout/orgChart1"/>
    <dgm:cxn modelId="{7CE6FCEE-C159-4E83-914B-025624E4FC82}" type="presParOf" srcId="{8C0E47E4-1712-4215-864C-4B4B5A27ECA3}" destId="{A97B6B21-EC98-4B90-8BD4-41872D29C7B2}" srcOrd="2" destOrd="0" presId="urn:microsoft.com/office/officeart/2005/8/layout/orgChart1"/>
    <dgm:cxn modelId="{CA014F54-AE4E-4B21-8134-E92ECF9E6A49}" type="presParOf" srcId="{8C0E47E4-1712-4215-864C-4B4B5A27ECA3}" destId="{AB2B4D16-F4A1-4135-AEFB-957AD9ED8645}" srcOrd="3" destOrd="0" presId="urn:microsoft.com/office/officeart/2005/8/layout/orgChart1"/>
    <dgm:cxn modelId="{31A384C8-B309-4921-8490-CB08542FBACA}" type="presParOf" srcId="{AB2B4D16-F4A1-4135-AEFB-957AD9ED8645}" destId="{9783D2E6-2A7C-4CA4-9C7F-EF62368A921A}" srcOrd="0" destOrd="0" presId="urn:microsoft.com/office/officeart/2005/8/layout/orgChart1"/>
    <dgm:cxn modelId="{207E2B7A-2BAD-45F3-BB11-6595E6D5DAD2}" type="presParOf" srcId="{9783D2E6-2A7C-4CA4-9C7F-EF62368A921A}" destId="{15722D14-D776-4562-BE63-6628C17CE02A}" srcOrd="0" destOrd="0" presId="urn:microsoft.com/office/officeart/2005/8/layout/orgChart1"/>
    <dgm:cxn modelId="{A0CA0B7F-0E00-4295-9FD0-9441522FAC2E}" type="presParOf" srcId="{9783D2E6-2A7C-4CA4-9C7F-EF62368A921A}" destId="{6AA964BE-6F2D-401F-A51A-25DFC64401DE}" srcOrd="1" destOrd="0" presId="urn:microsoft.com/office/officeart/2005/8/layout/orgChart1"/>
    <dgm:cxn modelId="{B8786140-E951-4480-AE98-1DDCC05FE22B}" type="presParOf" srcId="{AB2B4D16-F4A1-4135-AEFB-957AD9ED8645}" destId="{D5368AAC-7046-477B-A12A-944D17030494}" srcOrd="1" destOrd="0" presId="urn:microsoft.com/office/officeart/2005/8/layout/orgChart1"/>
    <dgm:cxn modelId="{DE27AD4E-5101-49D9-AA89-9FFB1325EB02}" type="presParOf" srcId="{AB2B4D16-F4A1-4135-AEFB-957AD9ED8645}" destId="{825F8674-58EE-4951-96EA-B5AD6EF678E6}" srcOrd="2" destOrd="0" presId="urn:microsoft.com/office/officeart/2005/8/layout/orgChart1"/>
    <dgm:cxn modelId="{8562087E-9597-4065-8517-EFBEB2B10B03}" type="presParOf" srcId="{8C0E47E4-1712-4215-864C-4B4B5A27ECA3}" destId="{51D9C649-06DA-4112-9FC5-ACB07CA2A5C5}" srcOrd="4" destOrd="0" presId="urn:microsoft.com/office/officeart/2005/8/layout/orgChart1"/>
    <dgm:cxn modelId="{2FFD30FA-2FB8-42D2-810C-F4D6443C2647}" type="presParOf" srcId="{8C0E47E4-1712-4215-864C-4B4B5A27ECA3}" destId="{9D1ED58F-54BA-4841-BF04-E59D597C0DC8}" srcOrd="5" destOrd="0" presId="urn:microsoft.com/office/officeart/2005/8/layout/orgChart1"/>
    <dgm:cxn modelId="{08A36BD7-E79D-4EB6-95DD-9898A34990E0}" type="presParOf" srcId="{9D1ED58F-54BA-4841-BF04-E59D597C0DC8}" destId="{B17E1463-F3F2-49AD-B391-849AB05C7119}" srcOrd="0" destOrd="0" presId="urn:microsoft.com/office/officeart/2005/8/layout/orgChart1"/>
    <dgm:cxn modelId="{F47209D0-7765-4AE2-AD65-CF4B23DA0664}" type="presParOf" srcId="{B17E1463-F3F2-49AD-B391-849AB05C7119}" destId="{DF5CE43C-C809-4C12-AC3D-38E51D63DF09}" srcOrd="0" destOrd="0" presId="urn:microsoft.com/office/officeart/2005/8/layout/orgChart1"/>
    <dgm:cxn modelId="{28312E7E-945A-440E-8C4D-3C7E6BC5144E}" type="presParOf" srcId="{B17E1463-F3F2-49AD-B391-849AB05C7119}" destId="{6DEDE8D2-47DC-4C23-8E29-02740D3EEF35}" srcOrd="1" destOrd="0" presId="urn:microsoft.com/office/officeart/2005/8/layout/orgChart1"/>
    <dgm:cxn modelId="{9D2B325A-BEAE-45A5-A083-8E0C323B1558}" type="presParOf" srcId="{9D1ED58F-54BA-4841-BF04-E59D597C0DC8}" destId="{A8C69F33-B6E3-4882-A31E-FCBDC5995E47}" srcOrd="1" destOrd="0" presId="urn:microsoft.com/office/officeart/2005/8/layout/orgChart1"/>
    <dgm:cxn modelId="{B4DE524A-EFFE-4691-B733-675800C3E8E4}" type="presParOf" srcId="{9D1ED58F-54BA-4841-BF04-E59D597C0DC8}" destId="{4C64DE37-99CB-4BFC-B65C-F6EBA9B5214C}" srcOrd="2" destOrd="0" presId="urn:microsoft.com/office/officeart/2005/8/layout/orgChart1"/>
    <dgm:cxn modelId="{2C30BA5B-C81B-44EF-92FF-7650C6E2FD0D}" type="presParOf" srcId="{8C0E47E4-1712-4215-864C-4B4B5A27ECA3}" destId="{438F139C-3E59-449B-ACCE-D0D031EE7C95}" srcOrd="6" destOrd="0" presId="urn:microsoft.com/office/officeart/2005/8/layout/orgChart1"/>
    <dgm:cxn modelId="{3C734976-9755-48AC-9B0A-986B6A9E1D42}" type="presParOf" srcId="{8C0E47E4-1712-4215-864C-4B4B5A27ECA3}" destId="{00B4DAEE-A1BA-4DA5-8668-DD82FCA6DDDA}" srcOrd="7" destOrd="0" presId="urn:microsoft.com/office/officeart/2005/8/layout/orgChart1"/>
    <dgm:cxn modelId="{BCF65FD3-FACD-45B6-8132-B672B70FE244}" type="presParOf" srcId="{00B4DAEE-A1BA-4DA5-8668-DD82FCA6DDDA}" destId="{3C2C486D-AA76-4EF0-873A-C6EEC4D6A27C}" srcOrd="0" destOrd="0" presId="urn:microsoft.com/office/officeart/2005/8/layout/orgChart1"/>
    <dgm:cxn modelId="{8EEFDD66-CE55-47D0-BBB7-3501477B6982}" type="presParOf" srcId="{3C2C486D-AA76-4EF0-873A-C6EEC4D6A27C}" destId="{04108F25-F3C5-478E-B113-1251DA2AF4F0}" srcOrd="0" destOrd="0" presId="urn:microsoft.com/office/officeart/2005/8/layout/orgChart1"/>
    <dgm:cxn modelId="{FD06DA48-90A4-4AD8-8BF4-A8CBC215A4D5}" type="presParOf" srcId="{3C2C486D-AA76-4EF0-873A-C6EEC4D6A27C}" destId="{DFE2A8B7-0E02-43A7-9097-2167D2C42AD4}" srcOrd="1" destOrd="0" presId="urn:microsoft.com/office/officeart/2005/8/layout/orgChart1"/>
    <dgm:cxn modelId="{2134D101-4328-42D5-AAB2-DE42C090961B}" type="presParOf" srcId="{00B4DAEE-A1BA-4DA5-8668-DD82FCA6DDDA}" destId="{6843BAC9-ABAF-44D3-908B-784E9A20CF54}" srcOrd="1" destOrd="0" presId="urn:microsoft.com/office/officeart/2005/8/layout/orgChart1"/>
    <dgm:cxn modelId="{2CED98E4-4DB6-4761-B8C8-03C46D00D997}" type="presParOf" srcId="{00B4DAEE-A1BA-4DA5-8668-DD82FCA6DDDA}" destId="{082B2CA4-CB61-4D4E-983B-C927ECFD52D9}" srcOrd="2" destOrd="0" presId="urn:microsoft.com/office/officeart/2005/8/layout/orgChart1"/>
    <dgm:cxn modelId="{C3C7DCBA-A476-4B9B-9246-CBF076BAE157}" type="presParOf" srcId="{830FBEBB-29A5-4D56-999B-53FA40DA11E7}" destId="{DCEAC47E-D312-454C-BE9D-81ECD13BCBFC}" srcOrd="2" destOrd="0" presId="urn:microsoft.com/office/officeart/2005/8/layout/orgChart1"/>
    <dgm:cxn modelId="{42AF5CB9-B618-4926-A96F-8628D3EADF7B}" type="presParOf" srcId="{9834F29C-3DBB-4CBC-A430-377C7C5CB8E5}" destId="{C13D058E-6A61-411F-A983-114531BB6088}" srcOrd="2" destOrd="0" presId="urn:microsoft.com/office/officeart/2005/8/layout/orgChart1"/>
    <dgm:cxn modelId="{6E57704A-8CF8-4C2E-8D22-E17F9B4BCBB0}" type="presParOf" srcId="{11CAB0A1-715D-4BD2-BAB0-35BF895BCFD9}" destId="{52647BDE-498A-467C-A696-885D8ED5FA71}" srcOrd="4" destOrd="0" presId="urn:microsoft.com/office/officeart/2005/8/layout/orgChart1"/>
    <dgm:cxn modelId="{0E67056B-99F4-40F0-A741-64F44C8FCDD0}" type="presParOf" srcId="{11CAB0A1-715D-4BD2-BAB0-35BF895BCFD9}" destId="{3041BC7A-FB64-476C-B67D-5C1499163C3B}" srcOrd="5" destOrd="0" presId="urn:microsoft.com/office/officeart/2005/8/layout/orgChart1"/>
    <dgm:cxn modelId="{53E562EF-8561-4F63-88C5-41B863D399AE}" type="presParOf" srcId="{3041BC7A-FB64-476C-B67D-5C1499163C3B}" destId="{CF204191-FF90-4C02-BF91-1639A53C9995}" srcOrd="0" destOrd="0" presId="urn:microsoft.com/office/officeart/2005/8/layout/orgChart1"/>
    <dgm:cxn modelId="{D2E999FF-016A-49EA-A9BE-771BE626E44B}" type="presParOf" srcId="{CF204191-FF90-4C02-BF91-1639A53C9995}" destId="{729AEC0B-A300-4B13-8A03-37AEB4F1824A}" srcOrd="0" destOrd="0" presId="urn:microsoft.com/office/officeart/2005/8/layout/orgChart1"/>
    <dgm:cxn modelId="{93E7EAF5-F852-49E0-872C-38D45B6D1671}" type="presParOf" srcId="{CF204191-FF90-4C02-BF91-1639A53C9995}" destId="{6407A92E-1A1C-4C42-B009-DCCA5F41C87D}" srcOrd="1" destOrd="0" presId="urn:microsoft.com/office/officeart/2005/8/layout/orgChart1"/>
    <dgm:cxn modelId="{7864BBA2-5BDD-4A58-921C-9278B3F5880A}" type="presParOf" srcId="{3041BC7A-FB64-476C-B67D-5C1499163C3B}" destId="{7DE77735-9367-499A-937E-1D553838B059}" srcOrd="1" destOrd="0" presId="urn:microsoft.com/office/officeart/2005/8/layout/orgChart1"/>
    <dgm:cxn modelId="{8AB9011C-6C61-4FE5-83A1-C48D0F7FF711}" type="presParOf" srcId="{7DE77735-9367-499A-937E-1D553838B059}" destId="{BB0B36B8-9465-4280-9D95-1DF05D43BB7C}" srcOrd="0" destOrd="0" presId="urn:microsoft.com/office/officeart/2005/8/layout/orgChart1"/>
    <dgm:cxn modelId="{46A5E6C7-4507-4F32-B4B6-3C422945DCEA}" type="presParOf" srcId="{7DE77735-9367-499A-937E-1D553838B059}" destId="{C0BF69C1-2335-4665-8BCB-588EA2FC8EC2}" srcOrd="1" destOrd="0" presId="urn:microsoft.com/office/officeart/2005/8/layout/orgChart1"/>
    <dgm:cxn modelId="{72C88580-AD6D-483F-AC0C-EB0852658AAE}" type="presParOf" srcId="{C0BF69C1-2335-4665-8BCB-588EA2FC8EC2}" destId="{B9137CE7-40C1-4026-A31A-E0FE7DFE3EA3}" srcOrd="0" destOrd="0" presId="urn:microsoft.com/office/officeart/2005/8/layout/orgChart1"/>
    <dgm:cxn modelId="{C6317361-7638-4E1B-9684-8A5BAE4C20B3}" type="presParOf" srcId="{B9137CE7-40C1-4026-A31A-E0FE7DFE3EA3}" destId="{56435F23-0E68-4E98-B1FC-1EE23946B350}" srcOrd="0" destOrd="0" presId="urn:microsoft.com/office/officeart/2005/8/layout/orgChart1"/>
    <dgm:cxn modelId="{2948527E-FD26-41B0-B248-BAF35E241564}" type="presParOf" srcId="{B9137CE7-40C1-4026-A31A-E0FE7DFE3EA3}" destId="{BE686F3E-0223-461F-950F-1575FEFA3494}" srcOrd="1" destOrd="0" presId="urn:microsoft.com/office/officeart/2005/8/layout/orgChart1"/>
    <dgm:cxn modelId="{8C180C6B-33A3-4726-882C-7909C3F3C127}" type="presParOf" srcId="{C0BF69C1-2335-4665-8BCB-588EA2FC8EC2}" destId="{4031B1BA-8A28-4061-98E1-3D8DEE36804D}" srcOrd="1" destOrd="0" presId="urn:microsoft.com/office/officeart/2005/8/layout/orgChart1"/>
    <dgm:cxn modelId="{11D04FCD-D56E-43EC-87AA-14C206D35324}" type="presParOf" srcId="{C0BF69C1-2335-4665-8BCB-588EA2FC8EC2}" destId="{0281088D-8001-4162-83F8-30564FB38CD1}" srcOrd="2" destOrd="0" presId="urn:microsoft.com/office/officeart/2005/8/layout/orgChart1"/>
    <dgm:cxn modelId="{D0AB7301-D330-465F-A11E-6CCA89C1F6C2}" type="presParOf" srcId="{3041BC7A-FB64-476C-B67D-5C1499163C3B}" destId="{0EABF3A7-7E7E-455A-B08E-97F934103261}" srcOrd="2" destOrd="0" presId="urn:microsoft.com/office/officeart/2005/8/layout/orgChart1"/>
    <dgm:cxn modelId="{0B17D8CD-3680-4973-B85A-019D52A0B19A}" type="presParOf" srcId="{75A60720-36EB-4946-8928-A56549701BD0}" destId="{B5922361-DFA0-4C11-B1B6-C1653A9778D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0B36B8-9465-4280-9D95-1DF05D43BB7C}">
      <dsp:nvSpPr>
        <dsp:cNvPr id="0" name=""/>
        <dsp:cNvSpPr/>
      </dsp:nvSpPr>
      <dsp:spPr>
        <a:xfrm>
          <a:off x="7104597" y="1345854"/>
          <a:ext cx="166818" cy="511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1578"/>
              </a:lnTo>
              <a:lnTo>
                <a:pt x="166818" y="511578"/>
              </a:lnTo>
            </a:path>
          </a:pathLst>
        </a:custGeom>
        <a:noFill/>
        <a:ln w="15875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647BDE-498A-467C-A696-885D8ED5FA71}">
      <dsp:nvSpPr>
        <dsp:cNvPr id="0" name=""/>
        <dsp:cNvSpPr/>
      </dsp:nvSpPr>
      <dsp:spPr>
        <a:xfrm>
          <a:off x="6006373" y="556245"/>
          <a:ext cx="1543075" cy="233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773"/>
              </a:lnTo>
              <a:lnTo>
                <a:pt x="1543075" y="116773"/>
              </a:lnTo>
              <a:lnTo>
                <a:pt x="1543075" y="233546"/>
              </a:lnTo>
            </a:path>
          </a:pathLst>
        </a:custGeom>
        <a:noFill/>
        <a:ln w="1587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F139C-3E59-449B-ACCE-D0D031EE7C95}">
      <dsp:nvSpPr>
        <dsp:cNvPr id="0" name=""/>
        <dsp:cNvSpPr/>
      </dsp:nvSpPr>
      <dsp:spPr>
        <a:xfrm>
          <a:off x="6036956" y="2135464"/>
          <a:ext cx="166818" cy="28804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0407"/>
              </a:lnTo>
              <a:lnTo>
                <a:pt x="166818" y="2880407"/>
              </a:lnTo>
            </a:path>
          </a:pathLst>
        </a:custGeom>
        <a:noFill/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D9C649-06DA-4112-9FC5-ACB07CA2A5C5}">
      <dsp:nvSpPr>
        <dsp:cNvPr id="0" name=""/>
        <dsp:cNvSpPr/>
      </dsp:nvSpPr>
      <dsp:spPr>
        <a:xfrm>
          <a:off x="6036956" y="2135464"/>
          <a:ext cx="166818" cy="2090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797"/>
              </a:lnTo>
              <a:lnTo>
                <a:pt x="166818" y="2090797"/>
              </a:lnTo>
            </a:path>
          </a:pathLst>
        </a:custGeom>
        <a:noFill/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B6B21-EC98-4B90-8BD4-41872D29C7B2}">
      <dsp:nvSpPr>
        <dsp:cNvPr id="0" name=""/>
        <dsp:cNvSpPr/>
      </dsp:nvSpPr>
      <dsp:spPr>
        <a:xfrm>
          <a:off x="6036956" y="2135464"/>
          <a:ext cx="166818" cy="1301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1187"/>
              </a:lnTo>
              <a:lnTo>
                <a:pt x="166818" y="1301187"/>
              </a:lnTo>
            </a:path>
          </a:pathLst>
        </a:custGeom>
        <a:noFill/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75880-1774-4D30-AC8F-EC8105621222}">
      <dsp:nvSpPr>
        <dsp:cNvPr id="0" name=""/>
        <dsp:cNvSpPr/>
      </dsp:nvSpPr>
      <dsp:spPr>
        <a:xfrm>
          <a:off x="6036956" y="2135464"/>
          <a:ext cx="166818" cy="511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1578"/>
              </a:lnTo>
              <a:lnTo>
                <a:pt x="166818" y="511578"/>
              </a:lnTo>
            </a:path>
          </a:pathLst>
        </a:custGeom>
        <a:noFill/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C8FA04-14AF-475B-BEBB-EEF12A312446}">
      <dsp:nvSpPr>
        <dsp:cNvPr id="0" name=""/>
        <dsp:cNvSpPr/>
      </dsp:nvSpPr>
      <dsp:spPr>
        <a:xfrm>
          <a:off x="5808970" y="1345854"/>
          <a:ext cx="672836" cy="233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773"/>
              </a:lnTo>
              <a:lnTo>
                <a:pt x="672836" y="116773"/>
              </a:lnTo>
              <a:lnTo>
                <a:pt x="672836" y="233546"/>
              </a:lnTo>
            </a:path>
          </a:pathLst>
        </a:custGeom>
        <a:noFill/>
        <a:ln w="15875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2BE32-4ECA-4AB6-9CA9-ED963D090113}">
      <dsp:nvSpPr>
        <dsp:cNvPr id="0" name=""/>
        <dsp:cNvSpPr/>
      </dsp:nvSpPr>
      <dsp:spPr>
        <a:xfrm>
          <a:off x="4691283" y="2135464"/>
          <a:ext cx="166818" cy="3670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70017"/>
              </a:lnTo>
              <a:lnTo>
                <a:pt x="166818" y="3670017"/>
              </a:lnTo>
            </a:path>
          </a:pathLst>
        </a:custGeom>
        <a:noFill/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A5EC7B-77CA-4D9D-97F8-46F6FE75F7C6}">
      <dsp:nvSpPr>
        <dsp:cNvPr id="0" name=""/>
        <dsp:cNvSpPr/>
      </dsp:nvSpPr>
      <dsp:spPr>
        <a:xfrm>
          <a:off x="4691283" y="2135464"/>
          <a:ext cx="166818" cy="28804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0407"/>
              </a:lnTo>
              <a:lnTo>
                <a:pt x="166818" y="2880407"/>
              </a:lnTo>
            </a:path>
          </a:pathLst>
        </a:custGeom>
        <a:noFill/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2FA4F-0CAF-490D-B3BA-BCB29B25C3B3}">
      <dsp:nvSpPr>
        <dsp:cNvPr id="0" name=""/>
        <dsp:cNvSpPr/>
      </dsp:nvSpPr>
      <dsp:spPr>
        <a:xfrm>
          <a:off x="4691283" y="2135464"/>
          <a:ext cx="166818" cy="2090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797"/>
              </a:lnTo>
              <a:lnTo>
                <a:pt x="166818" y="2090797"/>
              </a:lnTo>
            </a:path>
          </a:pathLst>
        </a:custGeom>
        <a:noFill/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56B4B-1791-43AC-8CAE-8A4438CF1645}">
      <dsp:nvSpPr>
        <dsp:cNvPr id="0" name=""/>
        <dsp:cNvSpPr/>
      </dsp:nvSpPr>
      <dsp:spPr>
        <a:xfrm>
          <a:off x="4691283" y="2135464"/>
          <a:ext cx="166818" cy="1301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1187"/>
              </a:lnTo>
              <a:lnTo>
                <a:pt x="166818" y="1301187"/>
              </a:lnTo>
            </a:path>
          </a:pathLst>
        </a:custGeom>
        <a:noFill/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C58DE1-2945-4E8D-8C34-E75B846F2F73}">
      <dsp:nvSpPr>
        <dsp:cNvPr id="0" name=""/>
        <dsp:cNvSpPr/>
      </dsp:nvSpPr>
      <dsp:spPr>
        <a:xfrm>
          <a:off x="4691283" y="2135464"/>
          <a:ext cx="166818" cy="511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1578"/>
              </a:lnTo>
              <a:lnTo>
                <a:pt x="166818" y="511578"/>
              </a:lnTo>
            </a:path>
          </a:pathLst>
        </a:custGeom>
        <a:noFill/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9F734-4D57-4A16-BCA0-CA65E06B05CB}">
      <dsp:nvSpPr>
        <dsp:cNvPr id="0" name=""/>
        <dsp:cNvSpPr/>
      </dsp:nvSpPr>
      <dsp:spPr>
        <a:xfrm>
          <a:off x="5136134" y="1345854"/>
          <a:ext cx="672836" cy="233546"/>
        </a:xfrm>
        <a:custGeom>
          <a:avLst/>
          <a:gdLst/>
          <a:ahLst/>
          <a:cxnLst/>
          <a:rect l="0" t="0" r="0" b="0"/>
          <a:pathLst>
            <a:path>
              <a:moveTo>
                <a:pt x="672836" y="0"/>
              </a:moveTo>
              <a:lnTo>
                <a:pt x="672836" y="116773"/>
              </a:lnTo>
              <a:lnTo>
                <a:pt x="0" y="116773"/>
              </a:lnTo>
              <a:lnTo>
                <a:pt x="0" y="233546"/>
              </a:lnTo>
            </a:path>
          </a:pathLst>
        </a:custGeom>
        <a:noFill/>
        <a:ln w="15875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C4647-CD44-46E9-B9B3-07368B357BC9}">
      <dsp:nvSpPr>
        <dsp:cNvPr id="0" name=""/>
        <dsp:cNvSpPr/>
      </dsp:nvSpPr>
      <dsp:spPr>
        <a:xfrm>
          <a:off x="5808970" y="556245"/>
          <a:ext cx="197402" cy="233546"/>
        </a:xfrm>
        <a:custGeom>
          <a:avLst/>
          <a:gdLst/>
          <a:ahLst/>
          <a:cxnLst/>
          <a:rect l="0" t="0" r="0" b="0"/>
          <a:pathLst>
            <a:path>
              <a:moveTo>
                <a:pt x="197402" y="0"/>
              </a:moveTo>
              <a:lnTo>
                <a:pt x="197402" y="116773"/>
              </a:lnTo>
              <a:lnTo>
                <a:pt x="0" y="116773"/>
              </a:lnTo>
              <a:lnTo>
                <a:pt x="0" y="233546"/>
              </a:lnTo>
            </a:path>
          </a:pathLst>
        </a:custGeom>
        <a:noFill/>
        <a:ln w="1587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521E0C-D3B5-40BA-A81F-1B6C80C4F2FC}">
      <dsp:nvSpPr>
        <dsp:cNvPr id="0" name=""/>
        <dsp:cNvSpPr/>
      </dsp:nvSpPr>
      <dsp:spPr>
        <a:xfrm>
          <a:off x="4463297" y="556245"/>
          <a:ext cx="1543075" cy="233546"/>
        </a:xfrm>
        <a:custGeom>
          <a:avLst/>
          <a:gdLst/>
          <a:ahLst/>
          <a:cxnLst/>
          <a:rect l="0" t="0" r="0" b="0"/>
          <a:pathLst>
            <a:path>
              <a:moveTo>
                <a:pt x="1543075" y="0"/>
              </a:moveTo>
              <a:lnTo>
                <a:pt x="1543075" y="116773"/>
              </a:lnTo>
              <a:lnTo>
                <a:pt x="0" y="116773"/>
              </a:lnTo>
              <a:lnTo>
                <a:pt x="0" y="233546"/>
              </a:lnTo>
            </a:path>
          </a:pathLst>
        </a:custGeom>
        <a:noFill/>
        <a:ln w="1587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B4D429-5AC4-4D15-9414-50A266F93489}">
      <dsp:nvSpPr>
        <dsp:cNvPr id="0" name=""/>
        <dsp:cNvSpPr/>
      </dsp:nvSpPr>
      <dsp:spPr>
        <a:xfrm>
          <a:off x="5450310" y="181"/>
          <a:ext cx="1112126" cy="556063"/>
        </a:xfrm>
        <a:prstGeom prst="rect">
          <a:avLst/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 dirty="0"/>
            <a:t>Integrity constraints</a:t>
          </a:r>
        </a:p>
      </dsp:txBody>
      <dsp:txXfrm>
        <a:off x="5450310" y="181"/>
        <a:ext cx="1112126" cy="556063"/>
      </dsp:txXfrm>
    </dsp:sp>
    <dsp:sp modelId="{C4E33918-3C81-45A0-96A4-0E948A5860E0}">
      <dsp:nvSpPr>
        <dsp:cNvPr id="0" name=""/>
        <dsp:cNvSpPr/>
      </dsp:nvSpPr>
      <dsp:spPr>
        <a:xfrm>
          <a:off x="3907234" y="789791"/>
          <a:ext cx="1112126" cy="556063"/>
        </a:xfrm>
        <a:prstGeom prst="rect">
          <a:avLst/>
        </a:prstGeom>
        <a:solidFill>
          <a:srgbClr val="FFFFF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 dirty="0"/>
            <a:t>Domain</a:t>
          </a:r>
        </a:p>
      </dsp:txBody>
      <dsp:txXfrm>
        <a:off x="3907234" y="789791"/>
        <a:ext cx="1112126" cy="556063"/>
      </dsp:txXfrm>
    </dsp:sp>
    <dsp:sp modelId="{778F2ACF-DB23-4256-AD92-D0F397784160}">
      <dsp:nvSpPr>
        <dsp:cNvPr id="0" name=""/>
        <dsp:cNvSpPr/>
      </dsp:nvSpPr>
      <dsp:spPr>
        <a:xfrm>
          <a:off x="5252907" y="789791"/>
          <a:ext cx="1112126" cy="556063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 dirty="0"/>
            <a:t>Table-Related constraints</a:t>
          </a:r>
        </a:p>
      </dsp:txBody>
      <dsp:txXfrm>
        <a:off x="5252907" y="789791"/>
        <a:ext cx="1112126" cy="556063"/>
      </dsp:txXfrm>
    </dsp:sp>
    <dsp:sp modelId="{23D1DC6C-05CF-4E77-92EB-490C717481C3}">
      <dsp:nvSpPr>
        <dsp:cNvPr id="0" name=""/>
        <dsp:cNvSpPr/>
      </dsp:nvSpPr>
      <dsp:spPr>
        <a:xfrm>
          <a:off x="4580071" y="1579401"/>
          <a:ext cx="1112126" cy="556063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 dirty="0"/>
            <a:t>Column Constraints</a:t>
          </a:r>
        </a:p>
      </dsp:txBody>
      <dsp:txXfrm>
        <a:off x="4580071" y="1579401"/>
        <a:ext cx="1112126" cy="556063"/>
      </dsp:txXfrm>
    </dsp:sp>
    <dsp:sp modelId="{A05377E0-C6CF-464D-BD44-860AC1C35BB5}">
      <dsp:nvSpPr>
        <dsp:cNvPr id="0" name=""/>
        <dsp:cNvSpPr/>
      </dsp:nvSpPr>
      <dsp:spPr>
        <a:xfrm>
          <a:off x="4858102" y="2369011"/>
          <a:ext cx="1112126" cy="556063"/>
        </a:xfrm>
        <a:prstGeom prst="rect">
          <a:avLst/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 dirty="0"/>
            <a:t>NOT NULL</a:t>
          </a:r>
        </a:p>
      </dsp:txBody>
      <dsp:txXfrm>
        <a:off x="4858102" y="2369011"/>
        <a:ext cx="1112126" cy="556063"/>
      </dsp:txXfrm>
    </dsp:sp>
    <dsp:sp modelId="{88497E40-F060-408A-B241-0A0E4ED0C048}">
      <dsp:nvSpPr>
        <dsp:cNvPr id="0" name=""/>
        <dsp:cNvSpPr/>
      </dsp:nvSpPr>
      <dsp:spPr>
        <a:xfrm>
          <a:off x="4858102" y="3158620"/>
          <a:ext cx="1112126" cy="556063"/>
        </a:xfrm>
        <a:prstGeom prst="rect">
          <a:avLst/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 dirty="0"/>
            <a:t>UNIQUE</a:t>
          </a:r>
        </a:p>
      </dsp:txBody>
      <dsp:txXfrm>
        <a:off x="4858102" y="3158620"/>
        <a:ext cx="1112126" cy="556063"/>
      </dsp:txXfrm>
    </dsp:sp>
    <dsp:sp modelId="{005A5289-47BC-4786-B4EF-956A48549267}">
      <dsp:nvSpPr>
        <dsp:cNvPr id="0" name=""/>
        <dsp:cNvSpPr/>
      </dsp:nvSpPr>
      <dsp:spPr>
        <a:xfrm>
          <a:off x="4858102" y="3948230"/>
          <a:ext cx="1112126" cy="556063"/>
        </a:xfrm>
        <a:prstGeom prst="rect">
          <a:avLst/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 dirty="0"/>
            <a:t>PRIMARY KEY</a:t>
          </a:r>
        </a:p>
      </dsp:txBody>
      <dsp:txXfrm>
        <a:off x="4858102" y="3948230"/>
        <a:ext cx="1112126" cy="556063"/>
      </dsp:txXfrm>
    </dsp:sp>
    <dsp:sp modelId="{F64DD924-2250-4915-A1E9-366C2B514408}">
      <dsp:nvSpPr>
        <dsp:cNvPr id="0" name=""/>
        <dsp:cNvSpPr/>
      </dsp:nvSpPr>
      <dsp:spPr>
        <a:xfrm>
          <a:off x="4858102" y="4737840"/>
          <a:ext cx="1112126" cy="556063"/>
        </a:xfrm>
        <a:prstGeom prst="rect">
          <a:avLst/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 dirty="0"/>
            <a:t>FOREIGN KEY</a:t>
          </a:r>
        </a:p>
      </dsp:txBody>
      <dsp:txXfrm>
        <a:off x="4858102" y="4737840"/>
        <a:ext cx="1112126" cy="556063"/>
      </dsp:txXfrm>
    </dsp:sp>
    <dsp:sp modelId="{65472DB3-737F-4355-B747-EA05FFD61FF7}">
      <dsp:nvSpPr>
        <dsp:cNvPr id="0" name=""/>
        <dsp:cNvSpPr/>
      </dsp:nvSpPr>
      <dsp:spPr>
        <a:xfrm>
          <a:off x="4858102" y="5527449"/>
          <a:ext cx="1112126" cy="556063"/>
        </a:xfrm>
        <a:prstGeom prst="rect">
          <a:avLst/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 dirty="0"/>
            <a:t>CHECK</a:t>
          </a:r>
        </a:p>
      </dsp:txBody>
      <dsp:txXfrm>
        <a:off x="4858102" y="5527449"/>
        <a:ext cx="1112126" cy="556063"/>
      </dsp:txXfrm>
    </dsp:sp>
    <dsp:sp modelId="{C5C26658-5DB8-41A9-897F-733EBE399092}">
      <dsp:nvSpPr>
        <dsp:cNvPr id="0" name=""/>
        <dsp:cNvSpPr/>
      </dsp:nvSpPr>
      <dsp:spPr>
        <a:xfrm>
          <a:off x="5925744" y="1579401"/>
          <a:ext cx="1112126" cy="556063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 dirty="0"/>
            <a:t>Table Constraints</a:t>
          </a:r>
        </a:p>
      </dsp:txBody>
      <dsp:txXfrm>
        <a:off x="5925744" y="1579401"/>
        <a:ext cx="1112126" cy="556063"/>
      </dsp:txXfrm>
    </dsp:sp>
    <dsp:sp modelId="{51A86793-61CE-4356-8A57-3377824E4480}">
      <dsp:nvSpPr>
        <dsp:cNvPr id="0" name=""/>
        <dsp:cNvSpPr/>
      </dsp:nvSpPr>
      <dsp:spPr>
        <a:xfrm>
          <a:off x="6203775" y="2369011"/>
          <a:ext cx="1112126" cy="556063"/>
        </a:xfrm>
        <a:prstGeom prst="rect">
          <a:avLst/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 dirty="0"/>
            <a:t>UNIQUE</a:t>
          </a:r>
        </a:p>
      </dsp:txBody>
      <dsp:txXfrm>
        <a:off x="6203775" y="2369011"/>
        <a:ext cx="1112126" cy="556063"/>
      </dsp:txXfrm>
    </dsp:sp>
    <dsp:sp modelId="{15722D14-D776-4562-BE63-6628C17CE02A}">
      <dsp:nvSpPr>
        <dsp:cNvPr id="0" name=""/>
        <dsp:cNvSpPr/>
      </dsp:nvSpPr>
      <dsp:spPr>
        <a:xfrm>
          <a:off x="6203775" y="3158620"/>
          <a:ext cx="1112126" cy="556063"/>
        </a:xfrm>
        <a:prstGeom prst="rect">
          <a:avLst/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 dirty="0"/>
            <a:t>PRIMARY KEY</a:t>
          </a:r>
        </a:p>
      </dsp:txBody>
      <dsp:txXfrm>
        <a:off x="6203775" y="3158620"/>
        <a:ext cx="1112126" cy="556063"/>
      </dsp:txXfrm>
    </dsp:sp>
    <dsp:sp modelId="{DF5CE43C-C809-4C12-AC3D-38E51D63DF09}">
      <dsp:nvSpPr>
        <dsp:cNvPr id="0" name=""/>
        <dsp:cNvSpPr/>
      </dsp:nvSpPr>
      <dsp:spPr>
        <a:xfrm>
          <a:off x="6203775" y="3948230"/>
          <a:ext cx="1112126" cy="556063"/>
        </a:xfrm>
        <a:prstGeom prst="rect">
          <a:avLst/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 dirty="0"/>
            <a:t>FOREIGN KEY</a:t>
          </a:r>
        </a:p>
      </dsp:txBody>
      <dsp:txXfrm>
        <a:off x="6203775" y="3948230"/>
        <a:ext cx="1112126" cy="556063"/>
      </dsp:txXfrm>
    </dsp:sp>
    <dsp:sp modelId="{04108F25-F3C5-478E-B113-1251DA2AF4F0}">
      <dsp:nvSpPr>
        <dsp:cNvPr id="0" name=""/>
        <dsp:cNvSpPr/>
      </dsp:nvSpPr>
      <dsp:spPr>
        <a:xfrm>
          <a:off x="6203775" y="4737840"/>
          <a:ext cx="1112126" cy="556063"/>
        </a:xfrm>
        <a:prstGeom prst="rect">
          <a:avLst/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 dirty="0"/>
            <a:t>CHECK</a:t>
          </a:r>
        </a:p>
      </dsp:txBody>
      <dsp:txXfrm>
        <a:off x="6203775" y="4737840"/>
        <a:ext cx="1112126" cy="556063"/>
      </dsp:txXfrm>
    </dsp:sp>
    <dsp:sp modelId="{729AEC0B-A300-4B13-8A03-37AEB4F1824A}">
      <dsp:nvSpPr>
        <dsp:cNvPr id="0" name=""/>
        <dsp:cNvSpPr/>
      </dsp:nvSpPr>
      <dsp:spPr>
        <a:xfrm>
          <a:off x="6993385" y="789791"/>
          <a:ext cx="1112126" cy="556063"/>
        </a:xfrm>
        <a:prstGeom prst="rect">
          <a:avLst/>
        </a:prstGeom>
        <a:solidFill>
          <a:srgbClr val="FFFFF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 dirty="0"/>
            <a:t>Assertions</a:t>
          </a:r>
        </a:p>
      </dsp:txBody>
      <dsp:txXfrm>
        <a:off x="6993385" y="789791"/>
        <a:ext cx="1112126" cy="556063"/>
      </dsp:txXfrm>
    </dsp:sp>
    <dsp:sp modelId="{56435F23-0E68-4E98-B1FC-1EE23946B350}">
      <dsp:nvSpPr>
        <dsp:cNvPr id="0" name=""/>
        <dsp:cNvSpPr/>
      </dsp:nvSpPr>
      <dsp:spPr>
        <a:xfrm>
          <a:off x="7271416" y="1579401"/>
          <a:ext cx="1112126" cy="556063"/>
        </a:xfrm>
        <a:prstGeom prst="rect">
          <a:avLst/>
        </a:prstGeom>
        <a:solidFill>
          <a:srgbClr val="FFFFF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 dirty="0"/>
            <a:t>CHECK</a:t>
          </a:r>
        </a:p>
      </dsp:txBody>
      <dsp:txXfrm>
        <a:off x="7271416" y="1579401"/>
        <a:ext cx="1112126" cy="556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32C012-8432-481D-9C7C-24058F5CE1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808B6-3AF2-433C-AABE-BEF4E0F4A0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6B1D1-D8C8-4B18-974C-22F4EBA794AB}" type="datetimeFigureOut">
              <a:rPr lang="en-ZA" smtClean="0"/>
              <a:t>2023/09/11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5F001-DD4E-4B9C-ACE3-162A6B44FC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43703-C496-4EB3-A08D-3C808D16F0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F0150-85C3-4AC9-9490-F03A1221B4F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4193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031FE-A7D0-43E5-8573-50F59ECE001B}" type="datetimeFigureOut">
              <a:rPr lang="en-ZA" smtClean="0"/>
              <a:t>2023/09/11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C5F24-0218-45C1-84FF-7B5EA4924C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943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09766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syntax would be the same for both MySQL and SQL server.</a:t>
            </a:r>
          </a:p>
          <a:p>
            <a:r>
              <a:rPr lang="en-US" dirty="0"/>
              <a:t>MySQL add a comma after the int then add the check.</a:t>
            </a:r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0496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84769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/>
              <a:t>create a CHECK constraint on the "Age" column when the "Persons" table is created. The CHECK constraint ensures that the age of a person must be 18  or older: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904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/>
              <a:t>create a CHECK constraint on the "Age" column when the "Persons" table is created. The CHECK constraint ensures that the age of a person must be 18  or older: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You cannot add the </a:t>
            </a:r>
            <a:r>
              <a:rPr lang="en-US" dirty="0"/>
              <a:t>CHECK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constraint at the bottom of the same </a:t>
            </a:r>
            <a:r>
              <a:rPr lang="en-US" dirty="0"/>
              <a:t>CREATE TABLE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query like you can with a primary key. </a:t>
            </a:r>
            <a:endParaRPr lang="en-US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17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397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18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898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dirty="0"/>
              <a:t>Create table </a:t>
            </a:r>
            <a:r>
              <a:rPr lang="en-US" b="0" i="0" u="none" dirty="0" err="1"/>
              <a:t>employeees</a:t>
            </a:r>
            <a:r>
              <a:rPr lang="en-US" b="0" i="0" u="none" dirty="0"/>
              <a:t>(</a:t>
            </a:r>
            <a:r>
              <a:rPr lang="en-US" b="0" i="0" u="none" dirty="0" err="1"/>
              <a:t>Employee_ID</a:t>
            </a:r>
            <a:r>
              <a:rPr lang="en-US" b="0" i="0" u="none" dirty="0"/>
              <a:t> int primary key,</a:t>
            </a:r>
          </a:p>
          <a:p>
            <a:r>
              <a:rPr lang="en-US" b="0" i="0" u="none" dirty="0" err="1"/>
              <a:t>First_name</a:t>
            </a:r>
            <a:r>
              <a:rPr lang="en-US" b="0" i="0" u="none" dirty="0"/>
              <a:t> varchar(20) not null,</a:t>
            </a:r>
          </a:p>
          <a:p>
            <a:r>
              <a:rPr lang="en-US" b="0" i="0" u="none" dirty="0" err="1"/>
              <a:t>Last_Name</a:t>
            </a:r>
            <a:r>
              <a:rPr lang="en-US" b="0" i="0" u="none" dirty="0"/>
              <a:t> varchar(20) not null,</a:t>
            </a:r>
          </a:p>
          <a:p>
            <a:r>
              <a:rPr lang="en-US" b="0" i="0" u="none" dirty="0" err="1"/>
              <a:t>Wage_amount</a:t>
            </a:r>
            <a:r>
              <a:rPr lang="en-US" b="0" i="0" u="none" dirty="0"/>
              <a:t> int CHECK (</a:t>
            </a:r>
            <a:r>
              <a:rPr lang="en-US" b="0" i="0" u="none" dirty="0" err="1"/>
              <a:t>wage_amount</a:t>
            </a:r>
            <a:r>
              <a:rPr lang="en-US" b="0" i="0" u="none" dirty="0"/>
              <a:t>&gt;=10000) not null,</a:t>
            </a:r>
          </a:p>
          <a:p>
            <a:r>
              <a:rPr lang="en-US" b="0" i="0" u="none" dirty="0"/>
              <a:t>Age int CHECK (Age&gt;=18) not null,</a:t>
            </a:r>
          </a:p>
          <a:p>
            <a:r>
              <a:rPr lang="en-US" b="0" i="0" u="none" dirty="0"/>
              <a:t>citizenship varchar CHECK (citizenship='South African') not null,</a:t>
            </a:r>
          </a:p>
          <a:p>
            <a:r>
              <a:rPr lang="en-US" b="0" i="0" u="none" dirty="0"/>
              <a:t>Email varchar unique not null)</a:t>
            </a:r>
            <a:endParaRPr lang="en-ZA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19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8004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Here's an example of adding a NOT NULL constraint in SQL Server using the ALTER command: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21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8270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</a:t>
            </a:r>
            <a:r>
              <a:rPr lang="en-US" dirty="0"/>
              <a:t>IDENTITY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property sets the column as an auto-increment column, with a starting value of 1 and an increment of 1.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23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62807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It’s the datatype first followed by the field name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26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0019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dirty="0"/>
          </a:p>
          <a:p>
            <a:r>
              <a:rPr lang="en-US" b="0" i="0" u="none" dirty="0"/>
              <a:t>CREATE TABLE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employmenttypes</a:t>
            </a:r>
            <a:r>
              <a:rPr lang="en-US" b="0" i="0" u="none" dirty="0"/>
              <a:t>(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job_id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job_title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ZA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Z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min_salary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ZA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Z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max_salary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endParaRPr lang="en-Z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Z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27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06564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SQL constraints are rules that enforce data integrity in a SQL database. They are used to limit the type of data that can be inserted into a table and enforce relationships between tables. 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2088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1-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empt_type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PK__dc__6E32B6A582F94CE1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2-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empt_type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uq_job_title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Unique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job_title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endParaRPr lang="en-ZA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3.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ALTER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empt_type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ck_min_salary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CHECK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Min_salary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10000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4.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empt_type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ck_max_salary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CHECK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Max_salary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100000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b="0" i="0" dirty="0">
              <a:solidFill>
                <a:srgbClr val="FFFFFF"/>
              </a:solidFill>
              <a:effectLst/>
              <a:latin typeface="Söhne Mono"/>
            </a:endParaRPr>
          </a:p>
          <a:p>
            <a:endParaRPr lang="en-US" b="0" i="0" dirty="0">
              <a:solidFill>
                <a:srgbClr val="FFFFFF"/>
              </a:solidFill>
              <a:effectLst/>
              <a:latin typeface="Söhne Mono"/>
            </a:endParaRPr>
          </a:p>
          <a:p>
            <a:endParaRPr lang="en-US" b="0" i="0" dirty="0">
              <a:solidFill>
                <a:srgbClr val="FFFFFF"/>
              </a:solidFill>
              <a:effectLst/>
              <a:latin typeface="Söhne Mono"/>
            </a:endParaRPr>
          </a:p>
          <a:p>
            <a:endParaRPr lang="en-US" b="0" i="0" dirty="0">
              <a:solidFill>
                <a:srgbClr val="FFFFFF"/>
              </a:solidFill>
              <a:effectLst/>
              <a:latin typeface="Söhne Mono"/>
            </a:endParaRP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28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09270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no strict naming conventions for constraints in SQL Server, but some common naming conventions include:</a:t>
            </a:r>
          </a:p>
          <a:p>
            <a:endParaRPr lang="en-Z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naming conventions help to clearly identify the type and purpose of each constraint and make it easier to manage the database. It's important to choose a consistent naming convention for your database and stick to it, as this can greatly improve the maintainability and readability of your database.</a:t>
            </a:r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4274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Not null </a:t>
            </a:r>
            <a:r>
              <a:rPr lang="en-ZA" dirty="0">
                <a:sym typeface="Wingdings" panose="05000000000000000000" pitchFamily="2" charset="2"/>
              </a:rPr>
              <a:t> a value that is undefined or not known</a:t>
            </a:r>
          </a:p>
          <a:p>
            <a:r>
              <a:rPr lang="en-ZA" dirty="0">
                <a:sym typeface="Wingdings" panose="05000000000000000000" pitchFamily="2" charset="2"/>
              </a:rPr>
              <a:t>It’s not the same as zero, or blank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5921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It will however allow NULL values by default</a:t>
            </a:r>
          </a:p>
          <a:p>
            <a:endParaRPr lang="en-ZA" dirty="0"/>
          </a:p>
          <a:p>
            <a:r>
              <a:rPr lang="en-US" b="1" i="0" dirty="0" err="1">
                <a:solidFill>
                  <a:srgbClr val="111827"/>
                </a:solidFill>
                <a:effectLst/>
                <a:latin typeface="Söhne Mono"/>
              </a:rPr>
              <a:t>uq</a:t>
            </a:r>
            <a:r>
              <a:rPr lang="en-US" b="1" i="0" dirty="0">
                <a:solidFill>
                  <a:srgbClr val="111827"/>
                </a:solidFill>
                <a:effectLst/>
                <a:latin typeface="Söhne Mono"/>
              </a:rPr>
              <a:t>_&lt;</a:t>
            </a:r>
            <a:r>
              <a:rPr lang="en-US" b="1" i="0" dirty="0" err="1">
                <a:solidFill>
                  <a:srgbClr val="111827"/>
                </a:solidFill>
                <a:effectLst/>
                <a:latin typeface="Söhne Mono"/>
              </a:rPr>
              <a:t>table_name</a:t>
            </a:r>
            <a:r>
              <a:rPr lang="en-US" b="1" i="0" dirty="0">
                <a:solidFill>
                  <a:srgbClr val="111827"/>
                </a:solidFill>
                <a:effectLst/>
                <a:latin typeface="Söhne Mono"/>
              </a:rPr>
              <a:t>&gt;_&lt;</a:t>
            </a:r>
            <a:r>
              <a:rPr lang="en-US" b="1" i="0" dirty="0" err="1">
                <a:solidFill>
                  <a:srgbClr val="111827"/>
                </a:solidFill>
                <a:effectLst/>
                <a:latin typeface="Söhne Mono"/>
              </a:rPr>
              <a:t>column_name</a:t>
            </a:r>
            <a:r>
              <a:rPr lang="en-US" b="1" i="0" dirty="0">
                <a:solidFill>
                  <a:srgbClr val="111827"/>
                </a:solidFill>
                <a:effectLst/>
                <a:latin typeface="Söhne Mono"/>
              </a:rPr>
              <a:t>&gt;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82085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‘no commas needed if more than one datatype</a:t>
            </a:r>
          </a:p>
          <a:p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Z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</a:p>
          <a:p>
            <a:r>
              <a:rPr lang="en-Z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cats</a:t>
            </a:r>
          </a:p>
          <a:p>
            <a:r>
              <a:rPr lang="en-ZA" dirty="0"/>
              <a:t>(</a:t>
            </a:r>
            <a:r>
              <a:rPr lang="en-ZA" dirty="0" err="1"/>
              <a:t>CatID</a:t>
            </a:r>
            <a:r>
              <a:rPr lang="en-ZA" dirty="0"/>
              <a:t> int not null </a:t>
            </a:r>
            <a:r>
              <a:rPr lang="en-ZA" dirty="0" err="1"/>
              <a:t>auto_increment</a:t>
            </a:r>
            <a:r>
              <a:rPr lang="en-ZA" dirty="0"/>
              <a:t> </a:t>
            </a:r>
            <a:r>
              <a:rPr lang="en-ZA" b="1" dirty="0"/>
              <a:t>Primary key  </a:t>
            </a:r>
          </a:p>
          <a:p>
            <a:r>
              <a:rPr lang="en-ZA" dirty="0"/>
              <a:t>Name varchar(20) NOT NULL  </a:t>
            </a:r>
          </a:p>
          <a:p>
            <a:r>
              <a:rPr lang="en-ZA" dirty="0"/>
              <a:t>age int NOT NULL  </a:t>
            </a:r>
          </a:p>
          <a:p>
            <a:r>
              <a:rPr lang="en-ZA" dirty="0"/>
              <a:t>dob date </a:t>
            </a:r>
            <a:r>
              <a:rPr lang="en-ZA" dirty="0">
                <a:highlight>
                  <a:srgbClr val="FFFF00"/>
                </a:highlight>
              </a:rPr>
              <a:t>default </a:t>
            </a:r>
            <a:r>
              <a:rPr lang="en-ZA" dirty="0" err="1">
                <a:highlight>
                  <a:srgbClr val="FFFF00"/>
                </a:highlight>
              </a:rPr>
              <a:t>getdate</a:t>
            </a:r>
            <a:r>
              <a:rPr lang="en-ZA" dirty="0">
                <a:highlight>
                  <a:srgbClr val="FFFF00"/>
                </a:highlight>
              </a:rPr>
              <a:t>()</a:t>
            </a:r>
            <a:r>
              <a:rPr lang="en-ZA" dirty="0"/>
              <a:t>)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39584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="0" i="0" dirty="0">
                <a:solidFill>
                  <a:srgbClr val="374151"/>
                </a:solidFill>
                <a:effectLst/>
                <a:latin typeface="Söhne"/>
              </a:rPr>
              <a:t>pk_&lt;</a:t>
            </a:r>
            <a:r>
              <a:rPr lang="en-ZA" b="0" i="0" dirty="0" err="1">
                <a:solidFill>
                  <a:srgbClr val="374151"/>
                </a:solidFill>
                <a:effectLst/>
                <a:latin typeface="Söhne"/>
              </a:rPr>
              <a:t>table_name</a:t>
            </a:r>
            <a:r>
              <a:rPr lang="en-ZA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44268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How data in one table relates to data in a different table</a:t>
            </a:r>
          </a:p>
          <a:p>
            <a:endParaRPr lang="en-ZA" dirty="0"/>
          </a:p>
          <a:p>
            <a:r>
              <a:rPr lang="en-US" b="1" i="0" dirty="0" err="1">
                <a:solidFill>
                  <a:srgbClr val="111827"/>
                </a:solidFill>
                <a:effectLst/>
                <a:latin typeface="Söhne Mono"/>
              </a:rPr>
              <a:t>fk</a:t>
            </a:r>
            <a:r>
              <a:rPr lang="en-US" b="1" i="0" dirty="0">
                <a:solidFill>
                  <a:srgbClr val="111827"/>
                </a:solidFill>
                <a:effectLst/>
                <a:latin typeface="Söhne Mono"/>
              </a:rPr>
              <a:t>_&lt;</a:t>
            </a:r>
            <a:r>
              <a:rPr lang="en-US" b="1" i="0" dirty="0" err="1">
                <a:solidFill>
                  <a:srgbClr val="111827"/>
                </a:solidFill>
                <a:effectLst/>
                <a:latin typeface="Söhne Mono"/>
              </a:rPr>
              <a:t>table_name</a:t>
            </a:r>
            <a:r>
              <a:rPr lang="en-US" b="1" i="0" dirty="0">
                <a:solidFill>
                  <a:srgbClr val="111827"/>
                </a:solidFill>
                <a:effectLst/>
                <a:latin typeface="Söhne Mono"/>
              </a:rPr>
              <a:t>&gt;_&lt;</a:t>
            </a:r>
            <a:r>
              <a:rPr lang="en-US" b="1" i="0" dirty="0" err="1">
                <a:solidFill>
                  <a:srgbClr val="111827"/>
                </a:solidFill>
                <a:effectLst/>
                <a:latin typeface="Söhne Mono"/>
              </a:rPr>
              <a:t>referenced_table_name</a:t>
            </a:r>
            <a:r>
              <a:rPr lang="en-US" b="1" i="0" dirty="0">
                <a:solidFill>
                  <a:srgbClr val="111827"/>
                </a:solidFill>
                <a:effectLst/>
                <a:latin typeface="Söhne Mono"/>
              </a:rPr>
              <a:t>&gt;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1352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</a:t>
            </a:r>
            <a:r>
              <a:rPr lang="en-US" dirty="0"/>
              <a:t>CHECK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constraint in SQL Server restricts the values that can be inserted into a column in a table.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constraint specifies a Boolean expression that must evaluate to </a:t>
            </a:r>
            <a:r>
              <a:rPr lang="en-US" dirty="0"/>
              <a:t>TRUE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for any row in the table.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If a row would cause the expression to evaluate to </a:t>
            </a:r>
            <a:r>
              <a:rPr lang="en-US" dirty="0"/>
              <a:t>FALSE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then the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insertion or update of that row will be rejected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957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184E432-29C8-4480-A4B9-DCB41E71EE31}" type="datetimeFigureOut">
              <a:rPr lang="en-ZA" smtClean="0"/>
              <a:t>2023/09/11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75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2023/09/11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006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2023/09/11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7005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2023/09/11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80741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2023/09/11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09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2023/09/11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5468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2023/09/11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11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813816"/>
            <a:ext cx="9720072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2023/09/11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098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888" y="813816"/>
            <a:ext cx="7492311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470916" indent="-342900">
              <a:buFont typeface="+mj-lt"/>
              <a:buAutoNum type="arabicPeriod"/>
              <a:defRPr/>
            </a:lvl2pPr>
            <a:lvl3pPr marL="653796" indent="-342900">
              <a:buFont typeface="+mj-lt"/>
              <a:buAutoNum type="arabicPeriod"/>
              <a:defRPr/>
            </a:lvl3pPr>
            <a:lvl4pPr marL="800100" indent="-342900">
              <a:buFont typeface="+mj-lt"/>
              <a:buAutoNum type="arabicPeriod"/>
              <a:defRPr/>
            </a:lvl4pPr>
            <a:lvl5pPr marL="98298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2023/09/11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8028B-9534-4CA1-A996-1A2D41B7BFCE}"/>
              </a:ext>
            </a:extLst>
          </p:cNvPr>
          <p:cNvSpPr/>
          <p:nvPr userDrawn="1"/>
        </p:nvSpPr>
        <p:spPr>
          <a:xfrm>
            <a:off x="-91238" y="0"/>
            <a:ext cx="924294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F62C13-9414-41D5-A1DF-22048ADAA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-1"/>
            <a:ext cx="1074422" cy="3429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178231-1B23-40FD-B9C3-4AA33350B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3428999"/>
            <a:ext cx="1074422" cy="3429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94D3B2-ED46-4F9A-A5C3-04F7F55EF95A}"/>
              </a:ext>
            </a:extLst>
          </p:cNvPr>
          <p:cNvSpPr/>
          <p:nvPr userDrawn="1"/>
        </p:nvSpPr>
        <p:spPr>
          <a:xfrm>
            <a:off x="1024128" y="666120"/>
            <a:ext cx="2186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gency FB" panose="020B0503020202020204" pitchFamily="34" charset="0"/>
              </a:rPr>
              <a:t>Practice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51534-AC63-4449-BCA0-9896F9427A9D}"/>
              </a:ext>
            </a:extLst>
          </p:cNvPr>
          <p:cNvSpPr/>
          <p:nvPr userDrawn="1"/>
        </p:nvSpPr>
        <p:spPr>
          <a:xfrm>
            <a:off x="-91238" y="6309360"/>
            <a:ext cx="924294" cy="43566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A982C-CB4E-47FC-BB48-6D8929A41F66}"/>
              </a:ext>
            </a:extLst>
          </p:cNvPr>
          <p:cNvSpPr/>
          <p:nvPr userDrawn="1"/>
        </p:nvSpPr>
        <p:spPr>
          <a:xfrm>
            <a:off x="-184180" y="6150115"/>
            <a:ext cx="10599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AIRBNB</a:t>
            </a:r>
          </a:p>
        </p:txBody>
      </p:sp>
    </p:spTree>
    <p:extLst>
      <p:ext uri="{BB962C8B-B14F-4D97-AF65-F5344CB8AC3E}">
        <p14:creationId xmlns:p14="http://schemas.microsoft.com/office/powerpoint/2010/main" val="46178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888" y="813816"/>
            <a:ext cx="7492311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470916" indent="-342900">
              <a:buFont typeface="+mj-lt"/>
              <a:buAutoNum type="arabicPeriod"/>
              <a:defRPr/>
            </a:lvl2pPr>
            <a:lvl3pPr marL="653796" indent="-342900">
              <a:buFont typeface="+mj-lt"/>
              <a:buAutoNum type="arabicPeriod"/>
              <a:defRPr/>
            </a:lvl3pPr>
            <a:lvl4pPr marL="800100" indent="-342900">
              <a:buFont typeface="+mj-lt"/>
              <a:buAutoNum type="arabicPeriod"/>
              <a:defRPr/>
            </a:lvl4pPr>
            <a:lvl5pPr marL="98298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2023/09/11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8028B-9534-4CA1-A996-1A2D41B7BFCE}"/>
              </a:ext>
            </a:extLst>
          </p:cNvPr>
          <p:cNvSpPr/>
          <p:nvPr userDrawn="1"/>
        </p:nvSpPr>
        <p:spPr>
          <a:xfrm>
            <a:off x="-91238" y="0"/>
            <a:ext cx="924294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F62C13-9414-41D5-A1DF-22048ADAA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-1"/>
            <a:ext cx="1074422" cy="3429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178231-1B23-40FD-B9C3-4AA33350B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3428999"/>
            <a:ext cx="1074422" cy="3429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94D3B2-ED46-4F9A-A5C3-04F7F55EF95A}"/>
              </a:ext>
            </a:extLst>
          </p:cNvPr>
          <p:cNvSpPr/>
          <p:nvPr userDrawn="1"/>
        </p:nvSpPr>
        <p:spPr>
          <a:xfrm>
            <a:off x="1024128" y="666120"/>
            <a:ext cx="2186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/>
                <a:latin typeface="Agency FB" panose="020B0503020202020204" pitchFamily="34" charset="0"/>
              </a:rPr>
              <a:t>Practice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51534-AC63-4449-BCA0-9896F9427A9D}"/>
              </a:ext>
            </a:extLst>
          </p:cNvPr>
          <p:cNvSpPr/>
          <p:nvPr userDrawn="1"/>
        </p:nvSpPr>
        <p:spPr>
          <a:xfrm>
            <a:off x="-91238" y="6309360"/>
            <a:ext cx="924294" cy="43566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A982C-CB4E-47FC-BB48-6D8929A41F66}"/>
              </a:ext>
            </a:extLst>
          </p:cNvPr>
          <p:cNvSpPr/>
          <p:nvPr userDrawn="1"/>
        </p:nvSpPr>
        <p:spPr>
          <a:xfrm>
            <a:off x="-133685" y="6150115"/>
            <a:ext cx="9589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Nobel</a:t>
            </a:r>
          </a:p>
        </p:txBody>
      </p:sp>
    </p:spTree>
    <p:extLst>
      <p:ext uri="{BB962C8B-B14F-4D97-AF65-F5344CB8AC3E}">
        <p14:creationId xmlns:p14="http://schemas.microsoft.com/office/powerpoint/2010/main" val="399354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888" y="813816"/>
            <a:ext cx="7492311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470916" indent="-342900">
              <a:buFont typeface="+mj-lt"/>
              <a:buAutoNum type="arabicPeriod"/>
              <a:defRPr/>
            </a:lvl2pPr>
            <a:lvl3pPr marL="653796" indent="-342900">
              <a:buFont typeface="+mj-lt"/>
              <a:buAutoNum type="arabicPeriod"/>
              <a:defRPr/>
            </a:lvl3pPr>
            <a:lvl4pPr marL="800100" indent="-342900">
              <a:buFont typeface="+mj-lt"/>
              <a:buAutoNum type="arabicPeriod"/>
              <a:defRPr/>
            </a:lvl4pPr>
            <a:lvl5pPr marL="98298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2023/09/11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8028B-9534-4CA1-A996-1A2D41B7BFCE}"/>
              </a:ext>
            </a:extLst>
          </p:cNvPr>
          <p:cNvSpPr/>
          <p:nvPr userDrawn="1"/>
        </p:nvSpPr>
        <p:spPr>
          <a:xfrm>
            <a:off x="-91238" y="0"/>
            <a:ext cx="924294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F62C13-9414-41D5-A1DF-22048ADAA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-1"/>
            <a:ext cx="1074422" cy="3429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178231-1B23-40FD-B9C3-4AA33350B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3428999"/>
            <a:ext cx="1074422" cy="3429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94D3B2-ED46-4F9A-A5C3-04F7F55EF95A}"/>
              </a:ext>
            </a:extLst>
          </p:cNvPr>
          <p:cNvSpPr/>
          <p:nvPr userDrawn="1"/>
        </p:nvSpPr>
        <p:spPr>
          <a:xfrm>
            <a:off x="1024128" y="666120"/>
            <a:ext cx="2186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gency FB" panose="020B0503020202020204" pitchFamily="34" charset="0"/>
              </a:rPr>
              <a:t>Practice</a:t>
            </a:r>
            <a:endParaRPr lang="en-US" sz="5400" b="1" cap="none" spc="0" dirty="0">
              <a:ln w="22225">
                <a:noFill/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/>
              <a:latin typeface="Agency FB" panose="020B0503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51534-AC63-4449-BCA0-9896F9427A9D}"/>
              </a:ext>
            </a:extLst>
          </p:cNvPr>
          <p:cNvSpPr/>
          <p:nvPr userDrawn="1"/>
        </p:nvSpPr>
        <p:spPr>
          <a:xfrm>
            <a:off x="-91238" y="6309360"/>
            <a:ext cx="924294" cy="43566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A982C-CB4E-47FC-BB48-6D8929A41F66}"/>
              </a:ext>
            </a:extLst>
          </p:cNvPr>
          <p:cNvSpPr/>
          <p:nvPr userDrawn="1"/>
        </p:nvSpPr>
        <p:spPr>
          <a:xfrm>
            <a:off x="91536" y="6150115"/>
            <a:ext cx="5084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HR</a:t>
            </a:r>
          </a:p>
        </p:txBody>
      </p:sp>
    </p:spTree>
    <p:extLst>
      <p:ext uri="{BB962C8B-B14F-4D97-AF65-F5344CB8AC3E}">
        <p14:creationId xmlns:p14="http://schemas.microsoft.com/office/powerpoint/2010/main" val="333188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888" y="813816"/>
            <a:ext cx="7492311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470916" indent="-342900">
              <a:buFont typeface="+mj-lt"/>
              <a:buAutoNum type="arabicPeriod"/>
              <a:defRPr/>
            </a:lvl2pPr>
            <a:lvl3pPr marL="653796" indent="-342900">
              <a:buFont typeface="+mj-lt"/>
              <a:buAutoNum type="arabicPeriod"/>
              <a:defRPr/>
            </a:lvl3pPr>
            <a:lvl4pPr marL="800100" indent="-342900">
              <a:buFont typeface="+mj-lt"/>
              <a:buAutoNum type="arabicPeriod"/>
              <a:defRPr/>
            </a:lvl4pPr>
            <a:lvl5pPr marL="98298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2023/09/11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8028B-9534-4CA1-A996-1A2D41B7BFCE}"/>
              </a:ext>
            </a:extLst>
          </p:cNvPr>
          <p:cNvSpPr/>
          <p:nvPr userDrawn="1"/>
        </p:nvSpPr>
        <p:spPr>
          <a:xfrm>
            <a:off x="-91238" y="0"/>
            <a:ext cx="924294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F62C13-9414-41D5-A1DF-22048ADAA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-1"/>
            <a:ext cx="1074422" cy="3429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178231-1B23-40FD-B9C3-4AA33350B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3428999"/>
            <a:ext cx="1074422" cy="3429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94D3B2-ED46-4F9A-A5C3-04F7F55EF95A}"/>
              </a:ext>
            </a:extLst>
          </p:cNvPr>
          <p:cNvSpPr/>
          <p:nvPr userDrawn="1"/>
        </p:nvSpPr>
        <p:spPr>
          <a:xfrm>
            <a:off x="1024128" y="666120"/>
            <a:ext cx="2186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2700">
                  <a:noFill/>
                  <a:prstDash val="solid"/>
                </a:ln>
                <a:pattFill prst="pct90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gency FB" panose="020B0503020202020204" pitchFamily="34" charset="0"/>
              </a:rPr>
              <a:t>Practice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51534-AC63-4449-BCA0-9896F9427A9D}"/>
              </a:ext>
            </a:extLst>
          </p:cNvPr>
          <p:cNvSpPr/>
          <p:nvPr userDrawn="1"/>
        </p:nvSpPr>
        <p:spPr>
          <a:xfrm>
            <a:off x="-91238" y="5566645"/>
            <a:ext cx="924294" cy="12104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A982C-CB4E-47FC-BB48-6D8929A41F66}"/>
              </a:ext>
            </a:extLst>
          </p:cNvPr>
          <p:cNvSpPr/>
          <p:nvPr userDrawn="1"/>
        </p:nvSpPr>
        <p:spPr>
          <a:xfrm>
            <a:off x="-147823" y="5534561"/>
            <a:ext cx="103746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Call </a:t>
            </a:r>
          </a:p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center</a:t>
            </a:r>
          </a:p>
        </p:txBody>
      </p:sp>
    </p:spTree>
    <p:extLst>
      <p:ext uri="{BB962C8B-B14F-4D97-AF65-F5344CB8AC3E}">
        <p14:creationId xmlns:p14="http://schemas.microsoft.com/office/powerpoint/2010/main" val="112381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2023/09/11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85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2023/09/11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992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2023/09/11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415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184E432-29C8-4480-A4B9-DCB41E71EE31}" type="datetimeFigureOut">
              <a:rPr lang="en-ZA" smtClean="0"/>
              <a:t>2023/09/11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3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74" r:id="rId5"/>
    <p:sldLayoutId id="2147483675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2E8F-4049-493D-888B-C154A0E37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38688" y="4960137"/>
            <a:ext cx="9477469" cy="1463040"/>
          </a:xfrm>
        </p:spPr>
        <p:txBody>
          <a:bodyPr>
            <a:normAutofit/>
          </a:bodyPr>
          <a:lstStyle/>
          <a:p>
            <a:r>
              <a:rPr lang="en-US" sz="5400" dirty="0"/>
              <a:t>Chapter 10: SQL CONSTRAINTS</a:t>
            </a:r>
            <a:endParaRPr lang="en-ZA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6BAE8-CE2B-486B-B577-881DC6900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086345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504C-7A9B-40AA-9ADE-9006CFF9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Primary Key Constraint (Multiple Columns)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1D438-5EE5-4668-A4ED-2BD0F096E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892808"/>
            <a:ext cx="12048405" cy="4416552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endParaRPr lang="en-ZA" sz="2000" dirty="0"/>
          </a:p>
          <a:p>
            <a:r>
              <a:rPr lang="en-ZA" sz="2000" kern="1200" dirty="0">
                <a:solidFill>
                  <a:schemeClr val="tx1"/>
                </a:solidFill>
                <a:effectLst/>
              </a:rPr>
              <a:t>Create table people</a:t>
            </a:r>
          </a:p>
          <a:p>
            <a:r>
              <a:rPr lang="en-ZA" sz="2000" dirty="0"/>
              <a:t>(</a:t>
            </a:r>
          </a:p>
          <a:p>
            <a:r>
              <a:rPr lang="en-ZA" sz="2000" dirty="0"/>
              <a:t>Name varchar(20) NOT NULL,  </a:t>
            </a:r>
          </a:p>
          <a:p>
            <a:r>
              <a:rPr lang="en-ZA" sz="2000" dirty="0"/>
              <a:t>Surname varchar(20),</a:t>
            </a:r>
          </a:p>
          <a:p>
            <a:r>
              <a:rPr lang="en-ZA" sz="2000" dirty="0"/>
              <a:t>age int NOT NULL , </a:t>
            </a:r>
          </a:p>
          <a:p>
            <a:r>
              <a:rPr lang="en-ZA" sz="2000" dirty="0"/>
              <a:t>dob date default </a:t>
            </a:r>
            <a:r>
              <a:rPr lang="en-ZA" sz="2000" dirty="0" err="1"/>
              <a:t>getdate</a:t>
            </a:r>
            <a:r>
              <a:rPr lang="en-ZA" sz="2000" dirty="0"/>
              <a:t>() ,</a:t>
            </a:r>
          </a:p>
          <a:p>
            <a:r>
              <a:rPr lang="en-ZA" sz="2000" dirty="0">
                <a:highlight>
                  <a:srgbClr val="FFFF00"/>
                </a:highlight>
              </a:rPr>
              <a:t>Constraint </a:t>
            </a:r>
            <a:r>
              <a:rPr lang="en-ZA" sz="2000" dirty="0" err="1">
                <a:highlight>
                  <a:srgbClr val="FFFF00"/>
                </a:highlight>
              </a:rPr>
              <a:t>pk_NameSur</a:t>
            </a:r>
            <a:r>
              <a:rPr lang="en-ZA" sz="2000" dirty="0">
                <a:highlight>
                  <a:srgbClr val="FFFF00"/>
                </a:highlight>
              </a:rPr>
              <a:t> </a:t>
            </a:r>
            <a:r>
              <a:rPr lang="en-ZA" sz="2000" b="1" dirty="0">
                <a:highlight>
                  <a:srgbClr val="FFFF00"/>
                </a:highlight>
              </a:rPr>
              <a:t>primary key(Name, Surname)</a:t>
            </a:r>
          </a:p>
          <a:p>
            <a:r>
              <a:rPr lang="en-ZA" sz="2000" dirty="0"/>
              <a:t>)</a:t>
            </a:r>
          </a:p>
          <a:p>
            <a:endParaRPr lang="en-ZA" sz="2000" dirty="0"/>
          </a:p>
          <a:p>
            <a:endParaRPr lang="en-ZA" sz="2000" dirty="0"/>
          </a:p>
          <a:p>
            <a:pPr marL="0" indent="0">
              <a:buNone/>
            </a:pPr>
            <a:r>
              <a:rPr lang="en-ZA" sz="2000" dirty="0"/>
              <a:t> </a:t>
            </a:r>
            <a:endParaRPr lang="en-ZA" sz="2000" kern="12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7914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82F6-A164-F06A-1189-957F937A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constraint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85A5-7AA2-76C7-5AE8-C882DC636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96519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 It’s a reference integrity constraint - if ever you provide any value into the foreign key columns before begin inserted, that value will be referred through foreign key with the primary key column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 The foreign key allows null values for flexibility and allows duplicates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 Primary Key and Foreign Key column names could be different, but data types should be same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CREATE TABLE employees (</a:t>
            </a:r>
          </a:p>
          <a:p>
            <a:pPr marL="0" indent="0">
              <a:buNone/>
            </a:pPr>
            <a:r>
              <a:rPr lang="en-US" sz="1800" dirty="0" err="1"/>
              <a:t>employee_id</a:t>
            </a:r>
            <a:r>
              <a:rPr lang="en-US" sz="1800" dirty="0"/>
              <a:t> INT PRIMARY KEY,</a:t>
            </a:r>
          </a:p>
          <a:p>
            <a:pPr marL="0" indent="0">
              <a:buNone/>
            </a:pPr>
            <a:r>
              <a:rPr lang="en-US" sz="1800" dirty="0"/>
              <a:t>name VARCHAR(50) NOT NULL,</a:t>
            </a:r>
          </a:p>
          <a:p>
            <a:pPr marL="0" indent="0">
              <a:buNone/>
            </a:pPr>
            <a:r>
              <a:rPr lang="en-US" sz="1800" dirty="0"/>
              <a:t>email VARCHAR(50) UNIQUE,</a:t>
            </a:r>
          </a:p>
          <a:p>
            <a:pPr marL="0" indent="0">
              <a:buNone/>
            </a:pPr>
            <a:r>
              <a:rPr lang="en-US" sz="1800" dirty="0" err="1"/>
              <a:t>department_id</a:t>
            </a:r>
            <a:r>
              <a:rPr lang="en-US" sz="1800" dirty="0"/>
              <a:t> INT,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CONSTRAINT </a:t>
            </a:r>
            <a:r>
              <a:rPr lang="en-US" sz="1800" dirty="0" err="1">
                <a:highlight>
                  <a:srgbClr val="FFFF00"/>
                </a:highlight>
              </a:rPr>
              <a:t>fk_employees_departmentid</a:t>
            </a:r>
            <a:r>
              <a:rPr lang="en-US" sz="1800" dirty="0">
                <a:highlight>
                  <a:srgbClr val="FFFF00"/>
                </a:highlight>
              </a:rPr>
              <a:t> FOREIGN KEY (</a:t>
            </a:r>
            <a:r>
              <a:rPr lang="en-US" sz="1800" dirty="0" err="1">
                <a:highlight>
                  <a:srgbClr val="FFFF00"/>
                </a:highlight>
              </a:rPr>
              <a:t>department_id</a:t>
            </a:r>
            <a:r>
              <a:rPr lang="en-US" sz="1800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REFERENCES departments (</a:t>
            </a:r>
            <a:r>
              <a:rPr lang="en-US" sz="1800" dirty="0" err="1">
                <a:highlight>
                  <a:srgbClr val="FFFF00"/>
                </a:highlight>
              </a:rPr>
              <a:t>department_id</a:t>
            </a:r>
            <a:r>
              <a:rPr lang="en-US" sz="1800" dirty="0">
                <a:highlight>
                  <a:srgbClr val="FFFF00"/>
                </a:highlight>
              </a:rPr>
              <a:t>)</a:t>
            </a:r>
          </a:p>
          <a:p>
            <a:r>
              <a:rPr lang="en-US" sz="1800" dirty="0"/>
              <a:t>);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A43F27-6AE8-7F54-751A-5CE359665609}"/>
              </a:ext>
            </a:extLst>
          </p:cNvPr>
          <p:cNvSpPr txBox="1">
            <a:spLocks/>
          </p:cNvSpPr>
          <p:nvPr/>
        </p:nvSpPr>
        <p:spPr>
          <a:xfrm>
            <a:off x="6225435" y="3375764"/>
            <a:ext cx="5787025" cy="2537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CREATE TABLE employees ( </a:t>
            </a:r>
          </a:p>
          <a:p>
            <a:pPr marL="0" indent="0">
              <a:buNone/>
            </a:pPr>
            <a:r>
              <a:rPr lang="en-US" sz="1800" dirty="0" err="1"/>
              <a:t>employee_id</a:t>
            </a:r>
            <a:r>
              <a:rPr lang="en-US" sz="1800" dirty="0"/>
              <a:t> INT PRIMARY KEY, </a:t>
            </a:r>
          </a:p>
          <a:p>
            <a:pPr marL="0" indent="0">
              <a:buNone/>
            </a:pPr>
            <a:r>
              <a:rPr lang="en-US" sz="1800" dirty="0"/>
              <a:t>name VARCHAR(50) NOT NULL, </a:t>
            </a:r>
          </a:p>
          <a:p>
            <a:pPr marL="0" indent="0">
              <a:buNone/>
            </a:pPr>
            <a:r>
              <a:rPr lang="en-US" sz="1800" dirty="0"/>
              <a:t>email VARCHAR(50) UNIQUE, </a:t>
            </a:r>
          </a:p>
          <a:p>
            <a:pPr marL="0" indent="0">
              <a:buNone/>
            </a:pPr>
            <a:r>
              <a:rPr lang="en-US" sz="1800" dirty="0" err="1"/>
              <a:t>department_id</a:t>
            </a:r>
            <a:r>
              <a:rPr lang="en-US" sz="1800" dirty="0"/>
              <a:t> INT </a:t>
            </a:r>
            <a:r>
              <a:rPr lang="en-US" sz="1800" dirty="0">
                <a:highlight>
                  <a:srgbClr val="FFFF00"/>
                </a:highlight>
              </a:rPr>
              <a:t>REFERENCES departments (</a:t>
            </a:r>
            <a:r>
              <a:rPr lang="en-US" sz="1800" dirty="0" err="1">
                <a:highlight>
                  <a:srgbClr val="FFFF00"/>
                </a:highlight>
              </a:rPr>
              <a:t>department_id</a:t>
            </a:r>
            <a:r>
              <a:rPr lang="en-US" sz="1800" dirty="0">
                <a:highlight>
                  <a:srgbClr val="FFFF00"/>
                </a:highlight>
              </a:rPr>
              <a:t>) </a:t>
            </a:r>
          </a:p>
          <a:p>
            <a:pPr marL="0" indent="0">
              <a:buNone/>
            </a:pPr>
            <a:r>
              <a:rPr lang="en-US" sz="1800" dirty="0"/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72F031-C3A9-0C83-ADCA-63A208F3F508}"/>
              </a:ext>
            </a:extLst>
          </p:cNvPr>
          <p:cNvSpPr txBox="1"/>
          <p:nvPr/>
        </p:nvSpPr>
        <p:spPr>
          <a:xfrm>
            <a:off x="1963027" y="168744"/>
            <a:ext cx="113493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ZA" dirty="0"/>
              <a:t>CONSTRAINT </a:t>
            </a:r>
            <a:r>
              <a:rPr lang="en-ZA" dirty="0" err="1"/>
              <a:t>constraintName</a:t>
            </a:r>
            <a:r>
              <a:rPr lang="en-ZA" dirty="0"/>
              <a:t> Type FOREIGN KEY (</a:t>
            </a:r>
            <a:r>
              <a:rPr lang="en-ZA" dirty="0" err="1"/>
              <a:t>curcolName</a:t>
            </a:r>
            <a:r>
              <a:rPr lang="en-ZA" dirty="0"/>
              <a:t>) REFERENCES </a:t>
            </a:r>
            <a:r>
              <a:rPr lang="en-ZA" dirty="0" err="1"/>
              <a:t>otherTbl</a:t>
            </a:r>
            <a:r>
              <a:rPr lang="en-ZA" dirty="0"/>
              <a:t> (</a:t>
            </a:r>
            <a:r>
              <a:rPr lang="en-ZA" dirty="0" err="1"/>
              <a:t>PrimaryKeyColName</a:t>
            </a:r>
            <a:r>
              <a:rPr lang="en-ZA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677BD9-A370-0D13-BA3C-491B257536FD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849906" y="538076"/>
            <a:ext cx="2787779" cy="537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21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C2F1-DD20-449F-0461-6D09F71F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Default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1840A-EDDB-5A63-50CE-38E8787F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takes default values (if user won’t provide any value to a columns, then default provides default values to columns).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won’t allow sub queries and user defined functions. </a:t>
            </a:r>
          </a:p>
          <a:p>
            <a:endParaRPr lang="en-US" dirty="0"/>
          </a:p>
          <a:p>
            <a:r>
              <a:rPr lang="en-US" dirty="0"/>
              <a:t>CREATE TABLE Colleges (</a:t>
            </a:r>
          </a:p>
          <a:p>
            <a:r>
              <a:rPr lang="en-US" dirty="0"/>
              <a:t>  </a:t>
            </a:r>
            <a:r>
              <a:rPr lang="en-US" dirty="0" err="1"/>
              <a:t>college_id</a:t>
            </a:r>
            <a:r>
              <a:rPr lang="en-US" dirty="0"/>
              <a:t> INT PRIMARY KEY,</a:t>
            </a:r>
          </a:p>
          <a:p>
            <a:r>
              <a:rPr lang="en-US" dirty="0"/>
              <a:t>  </a:t>
            </a:r>
            <a:r>
              <a:rPr lang="en-US" dirty="0" err="1"/>
              <a:t>college_code</a:t>
            </a:r>
            <a:r>
              <a:rPr lang="en-US" dirty="0"/>
              <a:t> VARCHAR(20),</a:t>
            </a:r>
          </a:p>
          <a:p>
            <a:r>
              <a:rPr lang="en-US" dirty="0"/>
              <a:t>  </a:t>
            </a:r>
            <a:r>
              <a:rPr lang="en-US" dirty="0" err="1"/>
              <a:t>college_country</a:t>
            </a:r>
            <a:r>
              <a:rPr lang="en-US" dirty="0"/>
              <a:t> VARCHAR(20)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DEFAULT</a:t>
            </a:r>
            <a:r>
              <a:rPr lang="en-US" dirty="0"/>
              <a:t> 'US'</a:t>
            </a:r>
          </a:p>
          <a:p>
            <a:r>
              <a:rPr lang="en-US" dirty="0"/>
              <a:t>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5620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CB2A-4B75-6680-6862-C3BE1D6E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Constraint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94CD3-59CE-5FC4-EB98-E010499CD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 To restrict/enforce other than standard integrity rules (Primary key (unique + not null) we use check constraints.</a:t>
            </a:r>
          </a:p>
          <a:p>
            <a:r>
              <a:rPr lang="en-US" dirty="0"/>
              <a:t> Check constraint throws an error only when condition becomes false, won’t throw for ‘true and null’</a:t>
            </a:r>
          </a:p>
          <a:p>
            <a:r>
              <a:rPr lang="en-US" dirty="0"/>
              <a:t> It won’t allow sub queries as a condition</a:t>
            </a:r>
          </a:p>
          <a:p>
            <a:r>
              <a:rPr lang="en-US" dirty="0"/>
              <a:t> It won’t allow user defined functions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935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AE08-16BB-4E5B-A0CE-5E9B6D711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Check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D8698-97D2-462D-BDB6-2E5B7F483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CHECK constraint is used to limit the value range (</a:t>
            </a:r>
            <a:r>
              <a:rPr lang="en-US" i="1" dirty="0"/>
              <a:t>Data validation</a:t>
            </a:r>
            <a:r>
              <a:rPr lang="en-US" dirty="0"/>
              <a:t>) that can be placed in a column. </a:t>
            </a:r>
          </a:p>
          <a:p>
            <a:pPr marL="0" indent="0">
              <a:buNone/>
            </a:pPr>
            <a:r>
              <a:rPr lang="en-US" dirty="0"/>
              <a:t>If you define a CHECK constraint </a:t>
            </a:r>
            <a:r>
              <a:rPr lang="en-US" u="sng" dirty="0"/>
              <a:t>on a column </a:t>
            </a:r>
            <a:r>
              <a:rPr lang="en-US" dirty="0"/>
              <a:t>it will allow only certain values for this column. </a:t>
            </a:r>
          </a:p>
          <a:p>
            <a:pPr marL="0" indent="0">
              <a:buNone/>
            </a:pPr>
            <a:r>
              <a:rPr lang="en-US" dirty="0"/>
              <a:t>If you define a CHECK constraint </a:t>
            </a:r>
            <a:r>
              <a:rPr lang="en-US" u="sng" dirty="0"/>
              <a:t>on a table</a:t>
            </a:r>
            <a:r>
              <a:rPr lang="en-US" dirty="0"/>
              <a:t>,  it can limit the values in certain columns based on values in other columns in the row.</a:t>
            </a:r>
          </a:p>
          <a:p>
            <a:pPr marL="0" indent="0">
              <a:buNone/>
            </a:pPr>
            <a:endParaRPr lang="en-US" dirty="0"/>
          </a:p>
          <a:p>
            <a:endParaRPr lang="en-Z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5ED863-D0F0-4960-96D3-7C8B5EC05882}"/>
              </a:ext>
            </a:extLst>
          </p:cNvPr>
          <p:cNvSpPr/>
          <p:nvPr/>
        </p:nvSpPr>
        <p:spPr>
          <a:xfrm>
            <a:off x="3942822" y="4515929"/>
            <a:ext cx="3882684" cy="951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Note that you need to first create the field then create the check.</a:t>
            </a: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6183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47E7-778C-F5A4-7B2E-1DDE8BBC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9DF52-BAC0-E4EA-588A-9FCC346AD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/>
              <a:t>The following SQL example is a table creation and creates a CHECK constraint on the "Age" column when the "Persons" table is created. The CHECK constraint ensures that the age of a person must be 18  or older: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30118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580E-0066-49D8-9CB0-2310F8E9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Check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D47CD-7ABD-4E8C-A82B-DC8033159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CREATE TABLE </a:t>
            </a:r>
            <a:r>
              <a:rPr lang="en-US" sz="2400" dirty="0"/>
              <a:t>Persons (</a:t>
            </a:r>
          </a:p>
          <a:p>
            <a:pPr marL="0" indent="0">
              <a:buNone/>
            </a:pPr>
            <a:r>
              <a:rPr lang="en-US" sz="2400" dirty="0"/>
              <a:t>    ID int </a:t>
            </a:r>
            <a:r>
              <a:rPr lang="en-US" sz="2400" dirty="0">
                <a:solidFill>
                  <a:schemeClr val="accent1"/>
                </a:solidFill>
              </a:rPr>
              <a:t>NOT NULL,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LastName</a:t>
            </a:r>
            <a:r>
              <a:rPr lang="en-US" sz="2400" dirty="0"/>
              <a:t> varchar(255) </a:t>
            </a:r>
            <a:r>
              <a:rPr lang="en-US" sz="2400" dirty="0">
                <a:solidFill>
                  <a:schemeClr val="accent1"/>
                </a:solidFill>
              </a:rPr>
              <a:t>NOT NULL</a:t>
            </a:r>
            <a:r>
              <a:rPr lang="en-US" sz="2400" dirty="0"/>
              <a:t> ,</a:t>
            </a:r>
          </a:p>
          <a:p>
            <a:pPr marL="0" indent="0">
              <a:buNone/>
            </a:pPr>
            <a:r>
              <a:rPr lang="en-US" sz="2400" dirty="0"/>
              <a:t>    FirstName varchar(255) ,</a:t>
            </a:r>
          </a:p>
          <a:p>
            <a:pPr marL="0" indent="0">
              <a:buNone/>
            </a:pPr>
            <a:r>
              <a:rPr lang="en-US" sz="2400" dirty="0"/>
              <a:t>    Age int </a:t>
            </a:r>
            <a:r>
              <a:rPr lang="en-US" sz="2400" dirty="0">
                <a:solidFill>
                  <a:schemeClr val="accent1"/>
                </a:solidFill>
              </a:rPr>
              <a:t>CHECK</a:t>
            </a:r>
            <a:r>
              <a:rPr lang="en-US" sz="2400" dirty="0"/>
              <a:t> (Age&gt;=18)</a:t>
            </a:r>
          </a:p>
          <a:p>
            <a:pPr marL="0" indent="0">
              <a:buNone/>
            </a:pPr>
            <a:r>
              <a:rPr lang="en-US" sz="2400" dirty="0"/>
              <a:t>)</a:t>
            </a:r>
            <a:endParaRPr lang="en-ZA" sz="2400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2574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580E-0066-49D8-9CB0-2310F8E9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Check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D47CD-7ABD-4E8C-A82B-DC8033159E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CREATE TABLE employees (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employee_id</a:t>
            </a:r>
            <a:r>
              <a:rPr lang="en-US" sz="1800" dirty="0"/>
              <a:t> INT PRIMARY KEY,</a:t>
            </a:r>
          </a:p>
          <a:p>
            <a:pPr marL="0" indent="0">
              <a:buNone/>
            </a:pPr>
            <a:r>
              <a:rPr lang="en-US" sz="1800" dirty="0"/>
              <a:t>  name VARCHAR(50) NOT NULL,</a:t>
            </a:r>
          </a:p>
          <a:p>
            <a:pPr marL="0" indent="0">
              <a:buNone/>
            </a:pPr>
            <a:r>
              <a:rPr lang="en-US" sz="1800" dirty="0"/>
              <a:t>  email VARCHAR(50) UNIQUE,</a:t>
            </a:r>
          </a:p>
          <a:p>
            <a:pPr marL="0" indent="0">
              <a:buNone/>
            </a:pPr>
            <a:r>
              <a:rPr lang="en-US" sz="1800" dirty="0"/>
              <a:t>  salary MONEY </a:t>
            </a:r>
            <a:r>
              <a:rPr lang="en-US" sz="1800" dirty="0">
                <a:highlight>
                  <a:srgbClr val="FFFF00"/>
                </a:highlight>
              </a:rPr>
              <a:t>CHECK (salary &gt;= 0),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department_id</a:t>
            </a:r>
            <a:r>
              <a:rPr lang="en-US" sz="1800" dirty="0"/>
              <a:t> INT REFERENCES departments (</a:t>
            </a:r>
            <a:r>
              <a:rPr lang="en-US" sz="1800" dirty="0" err="1"/>
              <a:t>department_id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);</a:t>
            </a:r>
            <a:endParaRPr lang="en-ZA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46CFC-6F80-EA2C-097A-5A0FA161D4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6121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5A79-E37B-5342-944C-862FD5A9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Check existing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52D11-3CC9-F2CC-FE92-FE37F93A3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Check constraints</a:t>
            </a:r>
          </a:p>
          <a:p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CONSTRAINT_NAME</a:t>
            </a:r>
          </a:p>
          <a:p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INFORMATION_SCHEMA.CHECK_CONSTRAINTS</a:t>
            </a:r>
          </a:p>
          <a:p>
            <a:endParaRPr lang="en-US" dirty="0"/>
          </a:p>
          <a:p>
            <a:r>
              <a:rPr lang="en-US" dirty="0"/>
              <a:t>other constraints</a:t>
            </a:r>
          </a:p>
          <a:p>
            <a:r>
              <a:rPr lang="en-US" dirty="0"/>
              <a:t>SELECT CONSTRAINT_NAME</a:t>
            </a:r>
          </a:p>
          <a:p>
            <a:r>
              <a:rPr lang="en-US" dirty="0"/>
              <a:t>FROM INFORMATION_SCHEMA.CONSTRAINT_COLUMN_USAGE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0520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8C37-008D-4BA2-8197-BA75601C534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ZA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F0B4-1133-4DD0-8DCC-7E27F8EE3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527048"/>
            <a:ext cx="10414837" cy="47823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the HR database Create the </a:t>
            </a:r>
            <a:r>
              <a:rPr lang="en-US" dirty="0" err="1"/>
              <a:t>PL_employees</a:t>
            </a:r>
            <a:r>
              <a:rPr lang="en-US" dirty="0"/>
              <a:t> table so that it has the following fields (Employee ID, First name, last name, Wage amount, Age, citizenship , Email) with these constraints:</a:t>
            </a:r>
          </a:p>
          <a:p>
            <a:r>
              <a:rPr lang="en-US" dirty="0"/>
              <a:t>Make sure that the Employee ID is a primary key</a:t>
            </a:r>
          </a:p>
          <a:p>
            <a:r>
              <a:rPr lang="en-US" dirty="0"/>
              <a:t>First/last names should not be greater than 20 characters</a:t>
            </a:r>
          </a:p>
          <a:p>
            <a:r>
              <a:rPr lang="en-US" dirty="0"/>
              <a:t>Ensure that the employees are earning more than the minimum wage of 10,000</a:t>
            </a:r>
          </a:p>
          <a:p>
            <a:r>
              <a:rPr lang="en-US" dirty="0"/>
              <a:t>The employees are older than 18 years.</a:t>
            </a:r>
          </a:p>
          <a:p>
            <a:r>
              <a:rPr lang="en-US" dirty="0"/>
              <a:t>Add a column for citizenship and validates that the citizenship is South African. </a:t>
            </a:r>
          </a:p>
          <a:p>
            <a:r>
              <a:rPr lang="en-US" dirty="0"/>
              <a:t>Ensure the values are not null when the record is added.</a:t>
            </a:r>
          </a:p>
          <a:p>
            <a:r>
              <a:rPr lang="en-US" dirty="0"/>
              <a:t>Ensure the email address of the employees are unique.</a:t>
            </a:r>
          </a:p>
          <a:p>
            <a:pPr marL="0" indent="0">
              <a:buNone/>
            </a:pPr>
            <a:r>
              <a:rPr lang="en-US" dirty="0"/>
              <a:t>Once your table has been created check all the constraints applied.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856465-A3EB-4DF3-A825-B2CAED161E39}"/>
              </a:ext>
            </a:extLst>
          </p:cNvPr>
          <p:cNvSpPr/>
          <p:nvPr/>
        </p:nvSpPr>
        <p:spPr>
          <a:xfrm>
            <a:off x="-182880" y="6309360"/>
            <a:ext cx="1207008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HR</a:t>
            </a:r>
          </a:p>
        </p:txBody>
      </p:sp>
    </p:spTree>
    <p:extLst>
      <p:ext uri="{BB962C8B-B14F-4D97-AF65-F5344CB8AC3E}">
        <p14:creationId xmlns:p14="http://schemas.microsoft.com/office/powerpoint/2010/main" val="231243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B531-0743-D2AD-02CA-25BDD79C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Chapter 10: SQL CONSTRAINTS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0BCE9-8BA3-6B8D-CE50-720CDB4E4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sz="2800" dirty="0">
                <a:solidFill>
                  <a:schemeClr val="accent2"/>
                </a:solidFill>
              </a:rPr>
              <a:t>Content: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2"/>
                </a:solidFill>
              </a:rPr>
              <a:t>different constraints</a:t>
            </a: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2"/>
                </a:solidFill>
              </a:rPr>
              <a:t>Not n</a:t>
            </a:r>
            <a:r>
              <a:rPr lang="en-ZA" sz="2800" dirty="0">
                <a:solidFill>
                  <a:schemeClr val="accent2"/>
                </a:solidFill>
              </a:rPr>
              <a:t>ull</a:t>
            </a:r>
            <a:r>
              <a:rPr lang="en-US" sz="2800" dirty="0">
                <a:solidFill>
                  <a:schemeClr val="accent2"/>
                </a:solidFill>
              </a:rPr>
              <a:t> constraint</a:t>
            </a: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2"/>
                </a:solidFill>
              </a:rPr>
              <a:t>Unique constraint</a:t>
            </a: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2"/>
                </a:solidFill>
              </a:rPr>
              <a:t>Primary key</a:t>
            </a: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ZA" sz="2800" dirty="0">
                <a:solidFill>
                  <a:schemeClr val="accent2"/>
                </a:solidFill>
              </a:rPr>
              <a:t>F</a:t>
            </a:r>
            <a:r>
              <a:rPr lang="en-US" sz="2800" dirty="0">
                <a:solidFill>
                  <a:schemeClr val="accent2"/>
                </a:solidFill>
              </a:rPr>
              <a:t>oreign key</a:t>
            </a: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ZA" sz="2800" dirty="0">
                <a:solidFill>
                  <a:schemeClr val="accent2"/>
                </a:solidFill>
              </a:rPr>
              <a:t>D</a:t>
            </a:r>
            <a:r>
              <a:rPr lang="en-US" sz="2800" dirty="0">
                <a:solidFill>
                  <a:schemeClr val="accent2"/>
                </a:solidFill>
              </a:rPr>
              <a:t>efault constraints</a:t>
            </a: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ZA" sz="2800" dirty="0">
                <a:solidFill>
                  <a:schemeClr val="accent2"/>
                </a:solidFill>
              </a:rPr>
              <a:t>Check</a:t>
            </a:r>
            <a:r>
              <a:rPr lang="en-US" sz="2800" dirty="0">
                <a:solidFill>
                  <a:schemeClr val="accent2"/>
                </a:solidFill>
              </a:rPr>
              <a:t> constraint</a:t>
            </a: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2"/>
                </a:solidFill>
              </a:rPr>
              <a:t>Altering constraints</a:t>
            </a: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240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5A79-E37B-5342-944C-862FD5A9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Alter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52D11-3CC9-F2CC-FE92-FE37F93A3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TABLE </a:t>
            </a:r>
            <a:r>
              <a:rPr lang="en-US" dirty="0" err="1"/>
              <a:t>table_name</a:t>
            </a:r>
            <a:endParaRPr lang="en-US" dirty="0"/>
          </a:p>
          <a:p>
            <a:r>
              <a:rPr lang="en-US" dirty="0"/>
              <a:t>ADD CONSTRAINT </a:t>
            </a:r>
            <a:r>
              <a:rPr lang="en-US" dirty="0" err="1"/>
              <a:t>constraint_name</a:t>
            </a:r>
            <a:r>
              <a:rPr lang="en-US" dirty="0"/>
              <a:t> </a:t>
            </a:r>
            <a:r>
              <a:rPr lang="en-US" dirty="0" err="1"/>
              <a:t>constraint_type</a:t>
            </a:r>
            <a:r>
              <a:rPr lang="en-US" dirty="0"/>
              <a:t> (</a:t>
            </a:r>
            <a:r>
              <a:rPr lang="en-US" dirty="0" err="1"/>
              <a:t>column_name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ZA" dirty="0"/>
              <a:t>ALTER TABLE </a:t>
            </a:r>
            <a:r>
              <a:rPr lang="en-ZA" dirty="0" err="1"/>
              <a:t>table_name</a:t>
            </a:r>
            <a:endParaRPr lang="en-ZA" dirty="0"/>
          </a:p>
          <a:p>
            <a:r>
              <a:rPr lang="en-ZA" dirty="0"/>
              <a:t>DROP CONSTRAINT </a:t>
            </a:r>
            <a:r>
              <a:rPr lang="en-ZA" dirty="0" err="1"/>
              <a:t>constraint_name</a:t>
            </a:r>
            <a:r>
              <a:rPr lang="en-ZA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1168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99B50-20AB-4677-432D-112B302A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4CDD3-E3AB-76C7-EF49-532249865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TABLE employees</a:t>
            </a:r>
          </a:p>
          <a:p>
            <a:r>
              <a:rPr lang="en-US" dirty="0"/>
              <a:t>ADD CONSTRAINT </a:t>
            </a:r>
            <a:r>
              <a:rPr lang="en-US" dirty="0" err="1"/>
              <a:t>ck_employees_name</a:t>
            </a:r>
            <a:r>
              <a:rPr lang="en-US" dirty="0"/>
              <a:t> CHECK (name IS NOT NULL);</a:t>
            </a:r>
          </a:p>
          <a:p>
            <a:endParaRPr lang="en-US" dirty="0"/>
          </a:p>
          <a:p>
            <a:r>
              <a:rPr lang="en-US" dirty="0"/>
              <a:t>In this example, the ALTER TABLE statement modifies the employees table and adds a constraint named </a:t>
            </a:r>
            <a:r>
              <a:rPr lang="en-US" dirty="0" err="1"/>
              <a:t>ck_employees_name</a:t>
            </a:r>
            <a:r>
              <a:rPr lang="en-US" dirty="0"/>
              <a:t> that ensures the name column cannot contain a NULL value.</a:t>
            </a:r>
          </a:p>
          <a:p>
            <a:endParaRPr lang="en-US" dirty="0"/>
          </a:p>
          <a:p>
            <a:r>
              <a:rPr lang="en-US" dirty="0"/>
              <a:t>Note: In SQL Server, the naming conventions for constraints follow the pattern </a:t>
            </a:r>
            <a:r>
              <a:rPr lang="en-US" err="1"/>
              <a:t>ck</a:t>
            </a:r>
            <a:r>
              <a:rPr lang="en-US"/>
              <a:t>_&lt;table</a:t>
            </a:r>
            <a:r>
              <a:rPr lang="en-US" dirty="0" err="1"/>
              <a:t>_</a:t>
            </a:r>
            <a:r>
              <a:rPr lang="en-US" err="1"/>
              <a:t>name</a:t>
            </a:r>
            <a:r>
              <a:rPr lang="en-US"/>
              <a:t>&gt;_&lt;column</a:t>
            </a:r>
            <a:r>
              <a:rPr lang="en-US" dirty="0" err="1"/>
              <a:t>_name</a:t>
            </a:r>
            <a:r>
              <a:rPr lang="en-US" dirty="0"/>
              <a:t>&gt; for CHECK constraints, </a:t>
            </a:r>
            <a:r>
              <a:rPr lang="en-US" err="1"/>
              <a:t>pk</a:t>
            </a:r>
            <a:r>
              <a:rPr lang="en-US"/>
              <a:t>_&lt;table</a:t>
            </a:r>
            <a:r>
              <a:rPr lang="en-US" dirty="0" err="1"/>
              <a:t>_name</a:t>
            </a:r>
            <a:r>
              <a:rPr lang="en-US" dirty="0"/>
              <a:t>&gt; for PRIMARY KEY constraints, </a:t>
            </a:r>
            <a:r>
              <a:rPr lang="en-US" err="1"/>
              <a:t>fk</a:t>
            </a:r>
            <a:r>
              <a:rPr lang="en-US"/>
              <a:t>_&lt;table</a:t>
            </a:r>
            <a:r>
              <a:rPr lang="en-US" dirty="0" err="1"/>
              <a:t>_</a:t>
            </a:r>
            <a:r>
              <a:rPr lang="en-US" err="1"/>
              <a:t>name</a:t>
            </a:r>
            <a:r>
              <a:rPr lang="en-US"/>
              <a:t>&gt;_&lt;referenced</a:t>
            </a:r>
            <a:r>
              <a:rPr lang="en-US" dirty="0" err="1"/>
              <a:t>_table_name</a:t>
            </a:r>
            <a:r>
              <a:rPr lang="en-US" dirty="0"/>
              <a:t>&gt; for FOREIGN KEY constraints, etc.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3311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8CFA-2333-7AC5-B4AE-6C9A539B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7C730-D7F1-9FDA-7234-77FBD2109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ALTER TABLE employees</a:t>
            </a:r>
          </a:p>
          <a:p>
            <a:pPr marL="0" indent="0">
              <a:buNone/>
            </a:pPr>
            <a:r>
              <a:rPr lang="en-US" dirty="0"/>
              <a:t>ADD CONSTRAINT </a:t>
            </a:r>
            <a:r>
              <a:rPr lang="en-US" dirty="0" err="1"/>
              <a:t>ck_employees_name</a:t>
            </a:r>
            <a:r>
              <a:rPr lang="en-US" dirty="0"/>
              <a:t> CHECK (name IS NOT NULL);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 TABLE employees</a:t>
            </a:r>
          </a:p>
          <a:p>
            <a:pPr marL="0" indent="0">
              <a:buNone/>
            </a:pPr>
            <a:r>
              <a:rPr lang="en-US" dirty="0"/>
              <a:t>ADD CONSTRAINT </a:t>
            </a:r>
            <a:r>
              <a:rPr lang="en-US" dirty="0" err="1"/>
              <a:t>pk_employees</a:t>
            </a:r>
            <a:r>
              <a:rPr lang="en-US" dirty="0"/>
              <a:t> PRIMARY KEY (</a:t>
            </a:r>
            <a:r>
              <a:rPr lang="en-US" dirty="0" err="1"/>
              <a:t>employee_id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ZA" dirty="0"/>
              <a:t>ALTER TABLE employees</a:t>
            </a:r>
          </a:p>
          <a:p>
            <a:pPr marL="0" indent="0">
              <a:buNone/>
            </a:pPr>
            <a:r>
              <a:rPr lang="en-ZA" dirty="0"/>
              <a:t>ADD CONSTRAINT </a:t>
            </a:r>
            <a:r>
              <a:rPr lang="en-ZA" dirty="0" err="1"/>
              <a:t>uq_employees_email</a:t>
            </a:r>
            <a:r>
              <a:rPr lang="en-ZA" dirty="0"/>
              <a:t> UNIQUE (email);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US" dirty="0"/>
              <a:t>ALTER TABLE employees</a:t>
            </a:r>
          </a:p>
          <a:p>
            <a:pPr marL="0" indent="0">
              <a:buNone/>
            </a:pPr>
            <a:r>
              <a:rPr lang="en-US" dirty="0"/>
              <a:t>ADD CONSTRAINT </a:t>
            </a:r>
            <a:r>
              <a:rPr lang="en-US" dirty="0" err="1"/>
              <a:t>fk_employees_departments</a:t>
            </a:r>
            <a:r>
              <a:rPr lang="en-US" dirty="0"/>
              <a:t> FOREIGN KEY (</a:t>
            </a:r>
            <a:r>
              <a:rPr lang="en-US" dirty="0" err="1"/>
              <a:t>department_id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REFERENCES departments (</a:t>
            </a:r>
            <a:r>
              <a:rPr lang="en-US" dirty="0" err="1"/>
              <a:t>department_id</a:t>
            </a:r>
            <a:r>
              <a:rPr lang="en-US" dirty="0"/>
              <a:t>);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15402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9440B1-02A2-77FF-B915-93479EE64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auto-increment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5E59E-4477-F79A-4531-77E1D6083A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SQL Server:</a:t>
            </a:r>
          </a:p>
          <a:p>
            <a:endParaRPr lang="en-US" dirty="0"/>
          </a:p>
          <a:p>
            <a:r>
              <a:rPr lang="en-US" dirty="0"/>
              <a:t>ALTER TABLE employees </a:t>
            </a:r>
          </a:p>
          <a:p>
            <a:r>
              <a:rPr lang="en-US" dirty="0">
                <a:highlight>
                  <a:srgbClr val="FFFF00"/>
                </a:highlight>
              </a:rPr>
              <a:t>ADD</a:t>
            </a:r>
            <a:r>
              <a:rPr lang="en-US" dirty="0"/>
              <a:t> id INT IDENTITY(1,1) NOT NULL;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ALTER TABLE employees</a:t>
            </a:r>
          </a:p>
          <a:p>
            <a:r>
              <a:rPr lang="en-US" dirty="0">
                <a:highlight>
                  <a:srgbClr val="FFFF00"/>
                </a:highlight>
              </a:rPr>
              <a:t>ALTER COLUMN </a:t>
            </a:r>
            <a:r>
              <a:rPr lang="en-US" dirty="0"/>
              <a:t>id INT IDENTITY(1,1) NOT NULL;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6FF0B4-DF6A-77D7-D1A4-19F8CCAD51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ZA" b="1" dirty="0"/>
              <a:t>MySQL</a:t>
            </a:r>
          </a:p>
          <a:p>
            <a:endParaRPr lang="en-ZA" dirty="0"/>
          </a:p>
          <a:p>
            <a:r>
              <a:rPr lang="en-US" dirty="0"/>
              <a:t>ALTER TABLE employees</a:t>
            </a:r>
          </a:p>
          <a:p>
            <a:r>
              <a:rPr lang="en-US" dirty="0">
                <a:highlight>
                  <a:srgbClr val="FFFF00"/>
                </a:highlight>
              </a:rPr>
              <a:t>MODIFY COLUMN </a:t>
            </a:r>
            <a:r>
              <a:rPr lang="en-US" dirty="0"/>
              <a:t>id INT AUTO_INCREMENT PRIMARY KEY;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ALTER TABLE employees</a:t>
            </a:r>
          </a:p>
          <a:p>
            <a:r>
              <a:rPr lang="en-US" dirty="0">
                <a:highlight>
                  <a:srgbClr val="FFFF00"/>
                </a:highlight>
              </a:rPr>
              <a:t>ADD COLUMN </a:t>
            </a:r>
            <a:r>
              <a:rPr lang="en-US" dirty="0"/>
              <a:t>id INT AUTO_INCREMENT PRIMARY KEY;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2725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CB50-1880-4066-A7FE-F2E4E5B9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Dropping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2B25-86DB-4870-8AE3-C86DF6576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92807"/>
            <a:ext cx="9720073" cy="4753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Recall that when you create a table/field you sometimes pass constraints on your fields to ensure that data entry is up to standard  and data is usable. </a:t>
            </a:r>
          </a:p>
          <a:p>
            <a:pPr marL="0" indent="0">
              <a:buNone/>
            </a:pPr>
            <a:r>
              <a:rPr lang="en-US" dirty="0"/>
              <a:t>These are the UNIQUE  PRIMARY KEY  FOREIGN KEY  or CHECK constraints. These can be dropped (deleted).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 to drop a constraint: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</a:rPr>
              <a:t>      </a:t>
            </a:r>
            <a:r>
              <a:rPr lang="fr-FR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ALTER TABLE </a:t>
            </a:r>
            <a:r>
              <a:rPr lang="fr-FR" b="0" i="0" dirty="0" err="1">
                <a:solidFill>
                  <a:srgbClr val="000000"/>
                </a:solidFill>
                <a:effectLst/>
              </a:rPr>
              <a:t>table_name</a:t>
            </a:r>
            <a:br>
              <a:rPr lang="fr-FR" dirty="0"/>
            </a:br>
            <a:r>
              <a:rPr lang="fr-FR" dirty="0"/>
              <a:t>              </a:t>
            </a:r>
            <a:r>
              <a:rPr lang="fr-FR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DROP CONSTRAINT </a:t>
            </a:r>
            <a:r>
              <a:rPr lang="fr-FR" b="0" i="0" dirty="0" err="1">
                <a:solidFill>
                  <a:srgbClr val="000000"/>
                </a:solidFill>
                <a:effectLst/>
              </a:rPr>
              <a:t>field_name</a:t>
            </a:r>
            <a:r>
              <a:rPr lang="fr-FR" b="0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</a:rPr>
              <a:t>Example for </a:t>
            </a:r>
            <a:r>
              <a:rPr lang="fr-FR" b="1" dirty="0">
                <a:solidFill>
                  <a:srgbClr val="000000"/>
                </a:solidFill>
              </a:rPr>
              <a:t>Unique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constraint</a:t>
            </a:r>
            <a:r>
              <a:rPr lang="fr-FR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</a:rPr>
              <a:t>            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ALTER TABLE </a:t>
            </a:r>
            <a:r>
              <a:rPr lang="fr-FR" dirty="0" err="1"/>
              <a:t>Persons</a:t>
            </a: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            DROP CONSTRAINT </a:t>
            </a:r>
            <a:r>
              <a:rPr lang="fr-FR" dirty="0" err="1"/>
              <a:t>UC_Person</a:t>
            </a:r>
            <a:r>
              <a:rPr lang="fr-FR" dirty="0"/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ZA" dirty="0"/>
          </a:p>
          <a:p>
            <a:endParaRPr lang="en-ZA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3E3205C-A718-4BDE-828E-79F6BB590D38}"/>
              </a:ext>
            </a:extLst>
          </p:cNvPr>
          <p:cNvCxnSpPr>
            <a:cxnSpLocks/>
          </p:cNvCxnSpPr>
          <p:nvPr/>
        </p:nvCxnSpPr>
        <p:spPr>
          <a:xfrm flipH="1">
            <a:off x="4797083" y="4515288"/>
            <a:ext cx="5087815" cy="152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BAD922A-E907-4B6C-92C8-BAFE4F6A2DD3}"/>
              </a:ext>
            </a:extLst>
          </p:cNvPr>
          <p:cNvSpPr txBox="1"/>
          <p:nvPr/>
        </p:nvSpPr>
        <p:spPr>
          <a:xfrm>
            <a:off x="7340990" y="3988151"/>
            <a:ext cx="4614203" cy="56263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UC- unique constraint…</a:t>
            </a:r>
            <a:endParaRPr lang="en-ZA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4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C971-20E2-4A5F-B69D-596F4966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853CA-CB42-4BE3-B226-14B4A117D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9651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</a:rPr>
              <a:t>Example for </a:t>
            </a:r>
            <a:r>
              <a:rPr lang="fr-FR" sz="2400" b="1" dirty="0" err="1">
                <a:solidFill>
                  <a:srgbClr val="000000"/>
                </a:solidFill>
              </a:rPr>
              <a:t>Primary</a:t>
            </a:r>
            <a:r>
              <a:rPr lang="fr-FR" sz="2400" b="1" dirty="0">
                <a:solidFill>
                  <a:srgbClr val="000000"/>
                </a:solidFill>
              </a:rPr>
              <a:t> Key</a:t>
            </a:r>
            <a:r>
              <a:rPr lang="fr-FR" sz="2400" dirty="0">
                <a:solidFill>
                  <a:srgbClr val="000000"/>
                </a:solidFill>
              </a:rPr>
              <a:t> </a:t>
            </a:r>
            <a:r>
              <a:rPr lang="fr-FR" sz="2400" dirty="0" err="1">
                <a:solidFill>
                  <a:srgbClr val="000000"/>
                </a:solidFill>
              </a:rPr>
              <a:t>constraint</a:t>
            </a:r>
            <a:r>
              <a:rPr lang="fr-FR" sz="2400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</a:rPr>
              <a:t>             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ALTER TABLE </a:t>
            </a:r>
            <a:r>
              <a:rPr lang="fr-FR" sz="2400" dirty="0" err="1"/>
              <a:t>Persons</a:t>
            </a:r>
            <a:endParaRPr lang="fr-FR" sz="2400" dirty="0"/>
          </a:p>
          <a:p>
            <a:pPr marL="0" indent="0">
              <a:buNone/>
            </a:pP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            DROP CONSTRAINT </a:t>
            </a:r>
            <a:r>
              <a:rPr lang="fr-FR" sz="2400" dirty="0" err="1"/>
              <a:t>PK_Person</a:t>
            </a:r>
            <a:r>
              <a:rPr lang="fr-FR" sz="2400" dirty="0"/>
              <a:t>;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</a:rPr>
              <a:t>Example for </a:t>
            </a:r>
            <a:r>
              <a:rPr lang="en-ZA" sz="2400" b="1" dirty="0">
                <a:solidFill>
                  <a:srgbClr val="000000"/>
                </a:solidFill>
              </a:rPr>
              <a:t>Foreign</a:t>
            </a:r>
            <a:r>
              <a:rPr lang="fr-FR" sz="2400" b="1" dirty="0">
                <a:solidFill>
                  <a:srgbClr val="000000"/>
                </a:solidFill>
              </a:rPr>
              <a:t> Key</a:t>
            </a:r>
            <a:r>
              <a:rPr lang="fr-FR" sz="2400" dirty="0">
                <a:solidFill>
                  <a:srgbClr val="000000"/>
                </a:solidFill>
              </a:rPr>
              <a:t> </a:t>
            </a:r>
            <a:r>
              <a:rPr lang="fr-FR" sz="2400" dirty="0" err="1">
                <a:solidFill>
                  <a:srgbClr val="000000"/>
                </a:solidFill>
              </a:rPr>
              <a:t>constraint</a:t>
            </a:r>
            <a:r>
              <a:rPr lang="fr-FR" sz="2400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</a:rPr>
              <a:t>             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ALTER TABLE </a:t>
            </a:r>
            <a:r>
              <a:rPr lang="fr-FR" sz="2400" dirty="0" err="1"/>
              <a:t>Persons</a:t>
            </a:r>
            <a:endParaRPr lang="fr-FR" sz="2400" dirty="0"/>
          </a:p>
          <a:p>
            <a:pPr marL="0" indent="0">
              <a:buNone/>
            </a:pP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            DROP CONSTRAINT </a:t>
            </a:r>
            <a:r>
              <a:rPr lang="fr-FR" sz="2400" dirty="0" err="1"/>
              <a:t>FK_Person</a:t>
            </a:r>
            <a:r>
              <a:rPr lang="fr-FR" sz="2400" dirty="0"/>
              <a:t>;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</a:rPr>
              <a:t>Example for </a:t>
            </a:r>
            <a:r>
              <a:rPr lang="fr-FR" sz="2400" b="1" dirty="0">
                <a:solidFill>
                  <a:srgbClr val="000000"/>
                </a:solidFill>
              </a:rPr>
              <a:t>Check </a:t>
            </a:r>
            <a:r>
              <a:rPr lang="fr-FR" sz="2400" dirty="0">
                <a:solidFill>
                  <a:srgbClr val="000000"/>
                </a:solidFill>
              </a:rPr>
              <a:t> </a:t>
            </a:r>
            <a:r>
              <a:rPr lang="fr-FR" sz="2400" dirty="0" err="1">
                <a:solidFill>
                  <a:srgbClr val="000000"/>
                </a:solidFill>
              </a:rPr>
              <a:t>constraint</a:t>
            </a:r>
            <a:r>
              <a:rPr lang="fr-FR" sz="2400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</a:rPr>
              <a:t>             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ALTER TABLE </a:t>
            </a:r>
            <a:r>
              <a:rPr lang="fr-FR" sz="2400" dirty="0" err="1"/>
              <a:t>Persons</a:t>
            </a:r>
            <a:endParaRPr lang="fr-FR" sz="2400" dirty="0"/>
          </a:p>
          <a:p>
            <a:pPr marL="0" indent="0">
              <a:buNone/>
            </a:pP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            DROP CONSTRAINT </a:t>
            </a:r>
            <a:r>
              <a:rPr lang="fr-FR" sz="2400" dirty="0" err="1"/>
              <a:t>CHK_Person</a:t>
            </a:r>
            <a:r>
              <a:rPr lang="fr-FR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2933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6818-2141-401E-B0C7-4649F13A700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ZA" dirty="0"/>
              <a:t>Drop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A233B-D8DE-F36D-9367-DEB181EF4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DROP CONSTRAINT command is used to delete a UNIQUE, PRIMARY KEY, FOREIGN KEY, or CHECK constraint.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 example MSQL: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Persons</a:t>
            </a:r>
            <a:br>
              <a:rPr lang="fr-FR" dirty="0"/>
            </a:br>
            <a:r>
              <a:rPr lang="fr-F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UC_Person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Syntax example MySQL: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Persons</a:t>
            </a:r>
            <a:br>
              <a:rPr lang="fr-FR" dirty="0"/>
            </a:br>
            <a:r>
              <a:rPr lang="fr-F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UC_Person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F32C8C-F2E3-6DDA-C967-DBC277F1C6A9}"/>
              </a:ext>
            </a:extLst>
          </p:cNvPr>
          <p:cNvSpPr txBox="1"/>
          <p:nvPr/>
        </p:nvSpPr>
        <p:spPr>
          <a:xfrm>
            <a:off x="6229350" y="3616868"/>
            <a:ext cx="472897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fr-FR" sz="2200" dirty="0">
                <a:solidFill>
                  <a:srgbClr val="0000CD"/>
                </a:solidFill>
                <a:latin typeface="Consolas" panose="020B0609020204030204" pitchFamily="49" charset="0"/>
              </a:rPr>
              <a:t>ALTER TABLE </a:t>
            </a:r>
            <a:r>
              <a:rPr lang="fr-FR" sz="2200" dirty="0" err="1">
                <a:solidFill>
                  <a:srgbClr val="0000CD"/>
                </a:solidFill>
                <a:latin typeface="Consolas" panose="020B0609020204030204" pitchFamily="49" charset="0"/>
              </a:rPr>
              <a:t>Persons</a:t>
            </a:r>
            <a:br>
              <a:rPr lang="fr-FR" sz="22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fr-FR" sz="2200" dirty="0">
                <a:solidFill>
                  <a:srgbClr val="0000CD"/>
                </a:solidFill>
                <a:latin typeface="Consolas" panose="020B0609020204030204" pitchFamily="49" charset="0"/>
              </a:rPr>
              <a:t>DROP CONSTRAINT </a:t>
            </a:r>
            <a:r>
              <a:rPr lang="fr-FR" sz="2200" dirty="0" err="1">
                <a:solidFill>
                  <a:srgbClr val="0000CD"/>
                </a:solidFill>
                <a:latin typeface="Consolas" panose="020B0609020204030204" pitchFamily="49" charset="0"/>
              </a:rPr>
              <a:t>PK_Person</a:t>
            </a:r>
            <a:r>
              <a:rPr lang="fr-FR" sz="2200" dirty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  <a:endParaRPr lang="en-ZA" sz="22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43D6F-2E73-E1BA-AB5F-740D854C37C6}"/>
              </a:ext>
            </a:extLst>
          </p:cNvPr>
          <p:cNvSpPr txBox="1"/>
          <p:nvPr/>
        </p:nvSpPr>
        <p:spPr>
          <a:xfrm>
            <a:off x="6229350" y="5440977"/>
            <a:ext cx="472897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Persons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ZA" sz="22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587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8C37-008D-4BA2-8197-BA75601C534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ZA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F0B4-1133-4DD0-8DCC-7E27F8EE3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527048"/>
            <a:ext cx="10414837" cy="4782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the HR database Create a table employment types table that has the following fields:</a:t>
            </a:r>
          </a:p>
          <a:p>
            <a:pPr marL="0" indent="0">
              <a:buNone/>
            </a:pPr>
            <a:r>
              <a:rPr lang="en-US" dirty="0" err="1"/>
              <a:t>job_id</a:t>
            </a:r>
            <a:r>
              <a:rPr lang="en-US" dirty="0"/>
              <a:t> as a</a:t>
            </a:r>
            <a:r>
              <a:rPr lang="en-US" sz="1800" dirty="0"/>
              <a:t> PRIMARY KEY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job_title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err="1"/>
              <a:t>min_salary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max_salary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856465-A3EB-4DF3-A825-B2CAED161E39}"/>
              </a:ext>
            </a:extLst>
          </p:cNvPr>
          <p:cNvSpPr/>
          <p:nvPr/>
        </p:nvSpPr>
        <p:spPr>
          <a:xfrm>
            <a:off x="-182880" y="6309360"/>
            <a:ext cx="1207008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HR</a:t>
            </a:r>
          </a:p>
        </p:txBody>
      </p:sp>
    </p:spTree>
    <p:extLst>
      <p:ext uri="{BB962C8B-B14F-4D97-AF65-F5344CB8AC3E}">
        <p14:creationId xmlns:p14="http://schemas.microsoft.com/office/powerpoint/2010/main" val="240930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BCE0-8D9B-0529-9ED0-14D627FC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Constraints (Alter)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4D9B1-1C9C-69B1-3D96-783D1A68D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 the Employment type table that was created in a previous exercise, add the following constraints:</a:t>
            </a:r>
          </a:p>
          <a:p>
            <a:r>
              <a:rPr lang="en-US" dirty="0" err="1"/>
              <a:t>job_id</a:t>
            </a:r>
            <a:r>
              <a:rPr lang="en-US" dirty="0"/>
              <a:t> as a</a:t>
            </a:r>
            <a:r>
              <a:rPr lang="en-US" sz="1800" dirty="0"/>
              <a:t> PRIMARY KEY (remove this constraint)</a:t>
            </a:r>
            <a:endParaRPr lang="en-US" dirty="0"/>
          </a:p>
          <a:p>
            <a:r>
              <a:rPr lang="en-US" dirty="0" err="1"/>
              <a:t>job_title</a:t>
            </a:r>
            <a:r>
              <a:rPr lang="en-US" dirty="0"/>
              <a:t> – must be unique</a:t>
            </a:r>
          </a:p>
          <a:p>
            <a:r>
              <a:rPr lang="en-US" dirty="0" err="1"/>
              <a:t>min_salary</a:t>
            </a:r>
            <a:r>
              <a:rPr lang="en-US" dirty="0"/>
              <a:t> – Above 10 000</a:t>
            </a:r>
          </a:p>
          <a:p>
            <a:r>
              <a:rPr lang="en-US" dirty="0" err="1"/>
              <a:t>max_salary</a:t>
            </a:r>
            <a:r>
              <a:rPr lang="en-US" dirty="0"/>
              <a:t> – Below 100 000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Z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D9193D-F29F-88D6-87EB-77408DB72E01}"/>
              </a:ext>
            </a:extLst>
          </p:cNvPr>
          <p:cNvSpPr/>
          <p:nvPr/>
        </p:nvSpPr>
        <p:spPr>
          <a:xfrm>
            <a:off x="-182880" y="6309360"/>
            <a:ext cx="1207008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HR</a:t>
            </a:r>
          </a:p>
        </p:txBody>
      </p:sp>
    </p:spTree>
    <p:extLst>
      <p:ext uri="{BB962C8B-B14F-4D97-AF65-F5344CB8AC3E}">
        <p14:creationId xmlns:p14="http://schemas.microsoft.com/office/powerpoint/2010/main" val="334284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F02C-A0E4-6255-AEE1-F1E7CAE0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SQL Constraints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626D7A-9690-AAC3-9686-803B464913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564419"/>
              </p:ext>
            </p:extLst>
          </p:nvPr>
        </p:nvGraphicFramePr>
        <p:xfrm>
          <a:off x="1320800" y="387152"/>
          <a:ext cx="12290778" cy="608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375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B4D429-5AC4-4D15-9414-50A266F934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521E0C-D3B5-40BA-A81F-1B6C80C4F2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E33918-3C81-45A0-96A4-0E948A586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7C4647-CD44-46E9-B9B3-07368B357B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8F2ACF-DB23-4256-AD92-D0F3977841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647BDE-498A-467C-A696-885D8ED5FA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29AEC0B-A300-4B13-8A03-37AEB4F182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409F734-4D57-4A16-BCA0-CA65E06B05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3D1DC6C-05CF-4E77-92EB-490C717481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C8FA04-14AF-475B-BEBB-EEF12A3124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5C26658-5DB8-41A9-897F-733EBE3990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0B36B8-9465-4280-9D95-1DF05D43BB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435F23-0E68-4E98-B1FC-1EE23946B3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C58DE1-2945-4E8D-8C34-E75B846F2F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5377E0-C6CF-464D-BD44-860AC1C35B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F56B4B-1791-43AC-8CAE-8A4438CF16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497E40-F060-408A-B241-0A0E4ED0C0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82FA4F-0CAF-490D-B3BA-BCB29B25C3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5A5289-47BC-4786-B4EF-956A485492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A5EC7B-77CA-4D9D-97F8-46F6FE75F7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4DD924-2250-4915-A1E9-366C2B5144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82BE32-4ECA-4AB6-9CA9-ED963D090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5472DB3-737F-4355-B747-EA05FFD61F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875880-1774-4D30-AC8F-EC81056212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A86793-61CE-4356-8A57-3377824E44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7B6B21-EC98-4B90-8BD4-41872D29C7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722D14-D776-4562-BE63-6628C17CE0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D9C649-06DA-4112-9FC5-ACB07CA2A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5CE43C-C809-4C12-AC3D-38E51D63DF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8F139C-3E59-449B-ACCE-D0D031EE7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108F25-F3C5-478E-B113-1251DA2AF4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AtOnc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368EE05-37E3-4714-A32E-1E0331934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824362"/>
              </p:ext>
            </p:extLst>
          </p:nvPr>
        </p:nvGraphicFramePr>
        <p:xfrm>
          <a:off x="883191" y="3828289"/>
          <a:ext cx="10565859" cy="3258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499">
                  <a:extLst>
                    <a:ext uri="{9D8B030D-6E8A-4147-A177-3AD203B41FA5}">
                      <a16:colId xmlns:a16="http://schemas.microsoft.com/office/drawing/2014/main" val="3642966724"/>
                    </a:ext>
                  </a:extLst>
                </a:gridCol>
                <a:gridCol w="8531360">
                  <a:extLst>
                    <a:ext uri="{9D8B030D-6E8A-4147-A177-3AD203B41FA5}">
                      <a16:colId xmlns:a16="http://schemas.microsoft.com/office/drawing/2014/main" val="1768872906"/>
                    </a:ext>
                  </a:extLst>
                </a:gridCol>
              </a:tblGrid>
              <a:tr h="333350">
                <a:tc>
                  <a:txBody>
                    <a:bodyPr/>
                    <a:lstStyle/>
                    <a:p>
                      <a:r>
                        <a:rPr kumimoji="0" lang="en-ZA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ea typeface="Times New Roman" panose="02020603050405020304" pitchFamily="18" charset="0"/>
                        </a:rPr>
                        <a:t>constraint</a:t>
                      </a:r>
                      <a:endParaRPr lang="en-ZA" sz="1800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  <a:endParaRPr lang="en-ZA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089940"/>
                  </a:ext>
                </a:extLst>
              </a:tr>
              <a:tr h="411786">
                <a:tc>
                  <a:txBody>
                    <a:bodyPr/>
                    <a:lstStyle/>
                    <a:p>
                      <a:r>
                        <a:rPr kumimoji="0" lang="en-ZA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NOT NULL 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Ensures that a column cannot have a NULL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756442"/>
                  </a:ext>
                </a:extLst>
              </a:tr>
              <a:tr h="326515">
                <a:tc>
                  <a:txBody>
                    <a:bodyPr/>
                    <a:lstStyle/>
                    <a:p>
                      <a:r>
                        <a:rPr kumimoji="0" lang="en-ZA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UNIQUE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Ensures that all values in a column are different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993845"/>
                  </a:ext>
                </a:extLst>
              </a:tr>
              <a:tr h="326515">
                <a:tc>
                  <a:txBody>
                    <a:bodyPr/>
                    <a:lstStyle/>
                    <a:p>
                      <a:r>
                        <a:rPr kumimoji="0" lang="en-ZA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PRIMARY KEY 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ZA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A combination of a </a:t>
                      </a:r>
                      <a:r>
                        <a:rPr kumimoji="0" lang="en-ZA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NOT NULL </a:t>
                      </a:r>
                      <a:r>
                        <a:rPr kumimoji="0" lang="en-ZA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and </a:t>
                      </a:r>
                      <a:r>
                        <a:rPr kumimoji="0" lang="en-ZA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UNIQUE</a:t>
                      </a:r>
                      <a:r>
                        <a:rPr kumimoji="0" lang="en-ZA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. Uniquely identifies each row in a table</a:t>
                      </a:r>
                      <a:endParaRPr lang="en-ZA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67441"/>
                  </a:ext>
                </a:extLst>
              </a:tr>
              <a:tr h="326515">
                <a:tc>
                  <a:txBody>
                    <a:bodyPr/>
                    <a:lstStyle/>
                    <a:p>
                      <a:r>
                        <a:rPr kumimoji="0" lang="en-ZA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FOREIGN KEY 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ZA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Prevents actions that would destroy links between tables</a:t>
                      </a:r>
                      <a:endParaRPr lang="en-ZA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543202"/>
                  </a:ext>
                </a:extLst>
              </a:tr>
              <a:tr h="326515">
                <a:tc>
                  <a:txBody>
                    <a:bodyPr/>
                    <a:lstStyle/>
                    <a:p>
                      <a:r>
                        <a:rPr kumimoji="0" lang="en-ZA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CHECK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ZA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Ensures that the values in a column satisfies a specific condition</a:t>
                      </a:r>
                      <a:endParaRPr kumimoji="0" lang="en-ZA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230547"/>
                  </a:ext>
                </a:extLst>
              </a:tr>
              <a:tr h="326515">
                <a:tc>
                  <a:txBody>
                    <a:bodyPr/>
                    <a:lstStyle/>
                    <a:p>
                      <a:r>
                        <a:rPr kumimoji="0" lang="en-ZA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DEFAULT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ZA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Sets a default value for a column if no value is specified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072592"/>
                  </a:ext>
                </a:extLst>
              </a:tr>
              <a:tr h="652003">
                <a:tc>
                  <a:txBody>
                    <a:bodyPr/>
                    <a:lstStyle/>
                    <a:p>
                      <a:r>
                        <a:rPr kumimoji="0" lang="en-ZA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CREATE INDEX</a:t>
                      </a:r>
                      <a:r>
                        <a:rPr kumimoji="0" lang="en-ZA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Z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kumimoji="0" lang="en-ZA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Used to create and retrieve data from the database very quickly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34267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D5A5D9F-0C99-46F9-AABD-08CC988C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SQL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936E2-A307-43F2-B8BA-24F0A78CD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constraints are used to specify rules for the data in a table. </a:t>
            </a:r>
          </a:p>
          <a:p>
            <a:r>
              <a:rPr lang="en-US" dirty="0"/>
              <a:t>Constraints are used to limit the type of data that can go into a table. This ensures the accuracy and reliability of the data in the table. </a:t>
            </a:r>
          </a:p>
          <a:p>
            <a:r>
              <a:rPr lang="en-US" dirty="0"/>
              <a:t>If there is any violation between the constraint and the data action, the action is aborted.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7067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3663-F0D0-1378-3832-7EBBA332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B01D3-23CB-3910-4996-50A5EC748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Common naming conventions include: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CHECK constraints: </a:t>
            </a:r>
            <a:r>
              <a:rPr lang="en-US" dirty="0" err="1"/>
              <a:t>ck_</a:t>
            </a:r>
            <a:r>
              <a:rPr lang="en-US" i="1" dirty="0" err="1"/>
              <a:t>tablename</a:t>
            </a:r>
            <a:r>
              <a:rPr lang="en-US" dirty="0" err="1"/>
              <a:t>_</a:t>
            </a:r>
            <a:r>
              <a:rPr lang="en-US" i="1" dirty="0" err="1"/>
              <a:t>columnname</a:t>
            </a:r>
            <a:endParaRPr lang="en-US" i="1" dirty="0"/>
          </a:p>
          <a:p>
            <a:r>
              <a:rPr lang="en-US" dirty="0"/>
              <a:t>PRIMARY KEY constraints: </a:t>
            </a:r>
            <a:r>
              <a:rPr lang="en-US" dirty="0" err="1"/>
              <a:t>pk_</a:t>
            </a:r>
            <a:r>
              <a:rPr lang="en-US" i="1" dirty="0" err="1"/>
              <a:t>tablename</a:t>
            </a:r>
            <a:endParaRPr lang="en-US" dirty="0"/>
          </a:p>
          <a:p>
            <a:r>
              <a:rPr lang="en-US" dirty="0"/>
              <a:t>UNIQUE constraints: </a:t>
            </a:r>
            <a:r>
              <a:rPr lang="en-US" dirty="0" err="1"/>
              <a:t>uq_</a:t>
            </a:r>
            <a:r>
              <a:rPr lang="en-US" i="1" dirty="0" err="1"/>
              <a:t>tablename</a:t>
            </a:r>
            <a:r>
              <a:rPr lang="en-US" dirty="0" err="1"/>
              <a:t>_</a:t>
            </a:r>
            <a:r>
              <a:rPr lang="en-US" i="1" dirty="0" err="1"/>
              <a:t>columnname</a:t>
            </a:r>
            <a:endParaRPr lang="en-US" dirty="0"/>
          </a:p>
          <a:p>
            <a:r>
              <a:rPr lang="en-US" dirty="0"/>
              <a:t>FOREIGN KEY constraints: </a:t>
            </a:r>
            <a:r>
              <a:rPr lang="en-US" dirty="0" err="1"/>
              <a:t>fk_</a:t>
            </a:r>
            <a:r>
              <a:rPr lang="en-US" i="1" dirty="0" err="1"/>
              <a:t>tablename</a:t>
            </a:r>
            <a:r>
              <a:rPr lang="en-US" dirty="0" err="1"/>
              <a:t>_</a:t>
            </a:r>
            <a:r>
              <a:rPr lang="en-US" i="1" dirty="0" err="1"/>
              <a:t>referencedtablename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06DB-1F9B-6E99-7835-063A6FD6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 NULL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25088-9B10-B0EB-10D8-C8737E7E2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we specify a field in a table to be NOT NULL. Then the field will never accept null value. That is, you will be not allowed to insert a new row in the table without specifying any value to this field. </a:t>
            </a:r>
          </a:p>
          <a:p>
            <a:r>
              <a:rPr lang="en-US" dirty="0"/>
              <a:t>For example, the below query creates a table Student with the fields ID and NAME as NOT NULL. That is, we are bound to specify values for these two fields every time we wish to insert a new row.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CREATE TABLE </a:t>
            </a:r>
            <a:r>
              <a:rPr lang="en-US" dirty="0"/>
              <a:t>Student</a:t>
            </a:r>
          </a:p>
          <a:p>
            <a:r>
              <a:rPr lang="en-US" dirty="0"/>
              <a:t>(ID int(6)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NOT NULL</a:t>
            </a:r>
            <a:r>
              <a:rPr lang="en-US" dirty="0"/>
              <a:t>,</a:t>
            </a:r>
          </a:p>
          <a:p>
            <a:r>
              <a:rPr lang="en-US" dirty="0"/>
              <a:t>NAME varchar(10)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NOT NULL</a:t>
            </a:r>
            <a:r>
              <a:rPr lang="en-US" dirty="0"/>
              <a:t>,</a:t>
            </a:r>
          </a:p>
          <a:p>
            <a:r>
              <a:rPr lang="en-US" dirty="0"/>
              <a:t>ADDRESS varchar(20)</a:t>
            </a:r>
          </a:p>
          <a:p>
            <a:r>
              <a:rPr lang="en-US" dirty="0"/>
              <a:t>);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1853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C2B1-9619-D0E6-51BF-E9CF18D3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Constraint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4BC36-4790-4C84-DEA9-E8D95F9D6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 It allows only unique values and won’t allow duplicates</a:t>
            </a:r>
          </a:p>
          <a:p>
            <a:r>
              <a:rPr lang="en-US" dirty="0"/>
              <a:t> For unique key an implicit unique index get defined</a:t>
            </a:r>
          </a:p>
          <a:p>
            <a:r>
              <a:rPr lang="en-US" dirty="0"/>
              <a:t> </a:t>
            </a:r>
            <a:r>
              <a:rPr lang="en-ZA" dirty="0"/>
              <a:t>A unique constraint allows you to require that a column or </a:t>
            </a:r>
            <a:r>
              <a:rPr lang="en-ZA" i="1" dirty="0"/>
              <a:t>set of columns </a:t>
            </a:r>
            <a:r>
              <a:rPr lang="en-ZA" dirty="0"/>
              <a:t>contain unique values only</a:t>
            </a:r>
          </a:p>
          <a:p>
            <a:r>
              <a:rPr lang="en-US" dirty="0"/>
              <a:t> A unique key can hold maximum of 32 columns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CREATE TABLE </a:t>
            </a:r>
            <a:r>
              <a:rPr lang="en-US" dirty="0"/>
              <a:t>Music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Artist varchar(30) ,</a:t>
            </a:r>
          </a:p>
          <a:p>
            <a:r>
              <a:rPr lang="en-US" dirty="0" err="1"/>
              <a:t>CDName</a:t>
            </a:r>
            <a:r>
              <a:rPr lang="en-US" dirty="0"/>
              <a:t> varchar(100) </a:t>
            </a:r>
            <a:r>
              <a:rPr lang="en-US" dirty="0">
                <a:highlight>
                  <a:srgbClr val="FFFF00"/>
                </a:highlight>
              </a:rPr>
              <a:t>UNIQUE</a:t>
            </a:r>
            <a:r>
              <a:rPr lang="en-US" dirty="0"/>
              <a:t>,</a:t>
            </a:r>
          </a:p>
          <a:p>
            <a:r>
              <a:rPr lang="en-US" dirty="0"/>
              <a:t>Year int</a:t>
            </a:r>
          </a:p>
          <a:p>
            <a:r>
              <a:rPr lang="en-US" dirty="0"/>
              <a:t>);</a:t>
            </a:r>
            <a:endParaRPr lang="en-ZA" dirty="0"/>
          </a:p>
          <a:p>
            <a:endParaRPr lang="en-US" dirty="0"/>
          </a:p>
          <a:p>
            <a:endParaRPr lang="en-Z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3DBD52-27E5-4830-A6FE-8F17D6B2AFE3}"/>
              </a:ext>
            </a:extLst>
          </p:cNvPr>
          <p:cNvSpPr txBox="1">
            <a:spLocks/>
          </p:cNvSpPr>
          <p:nvPr/>
        </p:nvSpPr>
        <p:spPr>
          <a:xfrm>
            <a:off x="4494214" y="3973689"/>
            <a:ext cx="4512000" cy="2491119"/>
          </a:xfrm>
          <a:prstGeom prst="rect">
            <a:avLst/>
          </a:prstGeom>
        </p:spPr>
        <p:txBody>
          <a:bodyPr vert="horz" lIns="45720" tIns="45720" rIns="4572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CREATE TABLE </a:t>
            </a:r>
            <a:r>
              <a:rPr lang="en-US" sz="2000" dirty="0"/>
              <a:t>Music</a:t>
            </a:r>
          </a:p>
          <a:p>
            <a:r>
              <a:rPr lang="en-US" sz="2000" dirty="0"/>
              <a:t>(</a:t>
            </a:r>
          </a:p>
          <a:p>
            <a:r>
              <a:rPr lang="en-US" sz="2000" dirty="0"/>
              <a:t>Artist varchar(30) ,</a:t>
            </a:r>
          </a:p>
          <a:p>
            <a:r>
              <a:rPr lang="en-US" sz="2000" dirty="0" err="1"/>
              <a:t>CDName</a:t>
            </a:r>
            <a:r>
              <a:rPr lang="en-US" sz="2000" dirty="0"/>
              <a:t> varchar(100),</a:t>
            </a:r>
          </a:p>
          <a:p>
            <a:r>
              <a:rPr lang="en-US" sz="2000" dirty="0"/>
              <a:t>Year int,</a:t>
            </a:r>
          </a:p>
          <a:p>
            <a:r>
              <a:rPr lang="en-US" sz="2000" dirty="0">
                <a:highlight>
                  <a:srgbClr val="FFFF00"/>
                </a:highlight>
              </a:rPr>
              <a:t>Constraint </a:t>
            </a:r>
            <a:r>
              <a:rPr lang="en-US" sz="2000" dirty="0" err="1">
                <a:highlight>
                  <a:srgbClr val="FFFF00"/>
                </a:highlight>
              </a:rPr>
              <a:t>un_ArtistCD</a:t>
            </a:r>
            <a:r>
              <a:rPr lang="en-US" sz="2000" dirty="0">
                <a:highlight>
                  <a:srgbClr val="FFFF00"/>
                </a:highlight>
              </a:rPr>
              <a:t> UNIQUE (Artist, </a:t>
            </a:r>
            <a:r>
              <a:rPr lang="en-US" sz="2000" dirty="0" err="1">
                <a:highlight>
                  <a:srgbClr val="FFFF00"/>
                </a:highlight>
              </a:rPr>
              <a:t>CDName</a:t>
            </a:r>
            <a:r>
              <a:rPr lang="en-US" sz="2000" dirty="0">
                <a:highlight>
                  <a:srgbClr val="FFFF00"/>
                </a:highlight>
              </a:rPr>
              <a:t>)</a:t>
            </a:r>
          </a:p>
          <a:p>
            <a:r>
              <a:rPr lang="en-US" sz="2000" dirty="0"/>
              <a:t>);</a:t>
            </a:r>
            <a:endParaRPr lang="en-ZA" sz="2000" dirty="0"/>
          </a:p>
          <a:p>
            <a:endParaRPr lang="en-US" sz="2000" dirty="0"/>
          </a:p>
          <a:p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332513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20E1-454D-29AA-0BC9-8426A9F7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Primary key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D2A2B-D434-8BE5-436F-9BA5A0039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acts as both (unique +not null) which means it </a:t>
            </a:r>
            <a:r>
              <a:rPr lang="en-US" u="sng" dirty="0"/>
              <a:t>won’t allow duplicate </a:t>
            </a:r>
            <a:r>
              <a:rPr lang="en-US" dirty="0"/>
              <a:t>and </a:t>
            </a:r>
            <a:r>
              <a:rPr lang="en-US" u="sng" dirty="0"/>
              <a:t>null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IA unique index is defined on primary key columns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There should be only one primary key for an entire table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Primary Key field can hold maximum of 32 columns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Materialized view get defined only on tables, which contains primary keys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Generally, we call primary key table, a </a:t>
            </a:r>
            <a:r>
              <a:rPr lang="en-US" i="1" dirty="0"/>
              <a:t>parent </a:t>
            </a:r>
            <a:r>
              <a:rPr lang="en-US" dirty="0"/>
              <a:t>table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If a value should be generated by default, add “</a:t>
            </a:r>
            <a:r>
              <a:rPr lang="en-US" dirty="0" err="1"/>
              <a:t>Auto_increment</a:t>
            </a:r>
            <a:r>
              <a:rPr lang="en-US" dirty="0"/>
              <a:t>” in the syntax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1182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504C-7A9B-40AA-9ADE-9006CFF9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Primary Key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1D438-5EE5-4668-A4ED-2BD0F096E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92808"/>
            <a:ext cx="10842290" cy="4965192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endParaRPr lang="en-ZA" sz="2000" dirty="0"/>
          </a:p>
          <a:p>
            <a:r>
              <a:rPr lang="en-ZA" sz="2000" kern="1200" dirty="0">
                <a:solidFill>
                  <a:schemeClr val="tx1"/>
                </a:solidFill>
                <a:effectLst/>
              </a:rPr>
              <a:t>Create table cats</a:t>
            </a:r>
          </a:p>
          <a:p>
            <a:r>
              <a:rPr lang="en-ZA" sz="2000" kern="1200" dirty="0">
                <a:solidFill>
                  <a:schemeClr val="tx1"/>
                </a:solidFill>
                <a:effectLst/>
              </a:rPr>
              <a:t>Create table cats</a:t>
            </a:r>
          </a:p>
          <a:p>
            <a:r>
              <a:rPr lang="en-ZA" sz="2000" dirty="0"/>
              <a:t>(</a:t>
            </a:r>
          </a:p>
          <a:p>
            <a:r>
              <a:rPr lang="en-ZA" sz="2000" dirty="0" err="1"/>
              <a:t>CatID</a:t>
            </a:r>
            <a:r>
              <a:rPr lang="en-ZA" sz="2000" dirty="0"/>
              <a:t> int NOT NULL </a:t>
            </a:r>
            <a:r>
              <a:rPr lang="en-ZA" sz="2000" dirty="0" err="1"/>
              <a:t>auto_increment</a:t>
            </a:r>
            <a:r>
              <a:rPr lang="en-ZA" sz="2000" dirty="0"/>
              <a:t> </a:t>
            </a:r>
            <a:r>
              <a:rPr lang="en-ZA" sz="2000" b="1" dirty="0">
                <a:highlight>
                  <a:srgbClr val="FFFF00"/>
                </a:highlight>
              </a:rPr>
              <a:t>Primary key,</a:t>
            </a:r>
            <a:r>
              <a:rPr lang="en-ZA" sz="2000" b="1" dirty="0"/>
              <a:t>  </a:t>
            </a:r>
          </a:p>
          <a:p>
            <a:r>
              <a:rPr lang="en-ZA" sz="2000" dirty="0"/>
              <a:t>Name varchar(20) NOT NULL , </a:t>
            </a:r>
          </a:p>
          <a:p>
            <a:r>
              <a:rPr lang="en-ZA" sz="2000" dirty="0"/>
              <a:t>age int NOT NULL  ,</a:t>
            </a:r>
          </a:p>
          <a:p>
            <a:r>
              <a:rPr lang="en-ZA" sz="2000" dirty="0"/>
              <a:t>dob date default </a:t>
            </a:r>
            <a:r>
              <a:rPr lang="en-ZA" sz="2000" dirty="0" err="1"/>
              <a:t>getdate</a:t>
            </a:r>
            <a:r>
              <a:rPr lang="en-ZA" sz="2000" dirty="0"/>
              <a:t>()</a:t>
            </a:r>
          </a:p>
          <a:p>
            <a:r>
              <a:rPr lang="en-ZA" sz="2000" dirty="0"/>
              <a:t>)</a:t>
            </a:r>
          </a:p>
          <a:p>
            <a:pPr marL="0" indent="0">
              <a:buNone/>
            </a:pPr>
            <a:endParaRPr lang="en-ZA" sz="2000" kern="1200" dirty="0">
              <a:solidFill>
                <a:schemeClr val="tx1"/>
              </a:solidFill>
              <a:effectLst/>
            </a:endParaRPr>
          </a:p>
          <a:p>
            <a:endParaRPr lang="en-ZA" sz="2000" dirty="0"/>
          </a:p>
          <a:p>
            <a:endParaRPr lang="en-ZA" sz="2000" kern="120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ZA" sz="2000" dirty="0"/>
              <a:t>OR</a:t>
            </a:r>
            <a:endParaRPr lang="en-ZA" sz="2000" kern="1200" dirty="0">
              <a:solidFill>
                <a:schemeClr val="tx1"/>
              </a:solidFill>
              <a:effectLst/>
            </a:endParaRPr>
          </a:p>
          <a:p>
            <a:r>
              <a:rPr lang="en-ZA" sz="2000" dirty="0"/>
              <a:t>(</a:t>
            </a:r>
          </a:p>
          <a:p>
            <a:r>
              <a:rPr lang="en-ZA" sz="2000" dirty="0" err="1"/>
              <a:t>CatID</a:t>
            </a:r>
            <a:r>
              <a:rPr lang="en-ZA" sz="2000" dirty="0"/>
              <a:t> int NOT NULL </a:t>
            </a:r>
            <a:r>
              <a:rPr lang="en-ZA" sz="2000" dirty="0" err="1"/>
              <a:t>auto_increment</a:t>
            </a:r>
            <a:r>
              <a:rPr lang="en-ZA" sz="2000" dirty="0"/>
              <a:t> ,</a:t>
            </a:r>
          </a:p>
          <a:p>
            <a:r>
              <a:rPr lang="en-ZA" sz="2000" dirty="0"/>
              <a:t>Name varchar(20) NOT NULL,  </a:t>
            </a:r>
          </a:p>
          <a:p>
            <a:r>
              <a:rPr lang="en-ZA" sz="2000" dirty="0"/>
              <a:t>age int NOT NULL , </a:t>
            </a:r>
          </a:p>
          <a:p>
            <a:r>
              <a:rPr lang="en-ZA" sz="2000" dirty="0"/>
              <a:t>dob date default </a:t>
            </a:r>
            <a:r>
              <a:rPr lang="en-ZA" sz="2000" dirty="0" err="1"/>
              <a:t>getdate</a:t>
            </a:r>
            <a:r>
              <a:rPr lang="en-ZA" sz="2000" dirty="0"/>
              <a:t>() ,</a:t>
            </a:r>
          </a:p>
          <a:p>
            <a:r>
              <a:rPr lang="en-ZA" sz="2000" b="1" dirty="0">
                <a:highlight>
                  <a:srgbClr val="FFFF00"/>
                </a:highlight>
              </a:rPr>
              <a:t>primary key(</a:t>
            </a:r>
            <a:r>
              <a:rPr lang="en-ZA" sz="2000" b="1" dirty="0" err="1">
                <a:highlight>
                  <a:srgbClr val="FFFF00"/>
                </a:highlight>
              </a:rPr>
              <a:t>catID</a:t>
            </a:r>
            <a:r>
              <a:rPr lang="en-ZA" sz="2000" b="1" dirty="0">
                <a:highlight>
                  <a:srgbClr val="FFFF00"/>
                </a:highlight>
              </a:rPr>
              <a:t>)</a:t>
            </a:r>
          </a:p>
          <a:p>
            <a:r>
              <a:rPr lang="en-ZA" sz="2000" dirty="0"/>
              <a:t>)</a:t>
            </a:r>
          </a:p>
          <a:p>
            <a:endParaRPr lang="en-ZA" sz="2000" kern="12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576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3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33CCCC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BFB6A092BC114FB9C8BF4F3844A63F" ma:contentTypeVersion="12" ma:contentTypeDescription="Create a new document." ma:contentTypeScope="" ma:versionID="44882e59778137eb3abff6fe86cb27ae">
  <xsd:schema xmlns:xsd="http://www.w3.org/2001/XMLSchema" xmlns:xs="http://www.w3.org/2001/XMLSchema" xmlns:p="http://schemas.microsoft.com/office/2006/metadata/properties" xmlns:ns3="1d6905d8-d2be-43f9-a6c8-7ae26326fc2f" xmlns:ns4="2ff071ce-df8b-4fc0-abb4-b097bcbe2cdc" targetNamespace="http://schemas.microsoft.com/office/2006/metadata/properties" ma:root="true" ma:fieldsID="5b1db03e36aed2cb507cf74cdabc5d23" ns3:_="" ns4:_="">
    <xsd:import namespace="1d6905d8-d2be-43f9-a6c8-7ae26326fc2f"/>
    <xsd:import namespace="2ff071ce-df8b-4fc0-abb4-b097bcbe2c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905d8-d2be-43f9-a6c8-7ae26326fc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f071ce-df8b-4fc0-abb4-b097bcbe2cd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107D2D-9A75-4854-8A1E-79037BDAB3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D56AF1-F8AC-497A-B554-CFAFE608E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6905d8-d2be-43f9-a6c8-7ae26326fc2f"/>
    <ds:schemaRef ds:uri="2ff071ce-df8b-4fc0-abb4-b097bcbe2c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4465B9-5913-49BF-A98C-BEDDD6A19590}">
  <ds:schemaRefs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1d6905d8-d2be-43f9-a6c8-7ae26326fc2f"/>
    <ds:schemaRef ds:uri="2ff071ce-df8b-4fc0-abb4-b097bcbe2cdc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90963</TotalTime>
  <Words>2586</Words>
  <Application>Microsoft Office PowerPoint</Application>
  <PresentationFormat>Widescreen</PresentationFormat>
  <Paragraphs>376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Agency FB</vt:lpstr>
      <vt:lpstr>Calibri</vt:lpstr>
      <vt:lpstr>Consolas</vt:lpstr>
      <vt:lpstr>Söhne</vt:lpstr>
      <vt:lpstr>Söhne Mono</vt:lpstr>
      <vt:lpstr>Times New Roman</vt:lpstr>
      <vt:lpstr>Tw Cen MT</vt:lpstr>
      <vt:lpstr>Tw Cen MT Condensed</vt:lpstr>
      <vt:lpstr>Wingdings</vt:lpstr>
      <vt:lpstr>Wingdings 3</vt:lpstr>
      <vt:lpstr>Integral</vt:lpstr>
      <vt:lpstr>Chapter 10: SQL CONSTRAINTS</vt:lpstr>
      <vt:lpstr>Chapter 10: SQL CONSTRAINTS</vt:lpstr>
      <vt:lpstr>SQL Constraints</vt:lpstr>
      <vt:lpstr>SQL Constraints</vt:lpstr>
      <vt:lpstr>naming conventions</vt:lpstr>
      <vt:lpstr>NOT NULL CONSTRAINT</vt:lpstr>
      <vt:lpstr>Unique Constraint</vt:lpstr>
      <vt:lpstr>Primary key constraint</vt:lpstr>
      <vt:lpstr>Primary Key Constraint</vt:lpstr>
      <vt:lpstr>Primary Key Constraint (Multiple Columns)</vt:lpstr>
      <vt:lpstr>Foreign key constraint</vt:lpstr>
      <vt:lpstr>Default Constraint</vt:lpstr>
      <vt:lpstr>Check Constraint</vt:lpstr>
      <vt:lpstr>Check constraint</vt:lpstr>
      <vt:lpstr>PowerPoint Presentation</vt:lpstr>
      <vt:lpstr>Check Constraint</vt:lpstr>
      <vt:lpstr>Check Constraint</vt:lpstr>
      <vt:lpstr>Check existing constraints</vt:lpstr>
      <vt:lpstr>Constraints</vt:lpstr>
      <vt:lpstr>Alter constraints</vt:lpstr>
      <vt:lpstr>PowerPoint Presentation</vt:lpstr>
      <vt:lpstr>PowerPoint Presentation</vt:lpstr>
      <vt:lpstr>auto-increment</vt:lpstr>
      <vt:lpstr>Dropping Constraints</vt:lpstr>
      <vt:lpstr>Constraint</vt:lpstr>
      <vt:lpstr>Drop constraints</vt:lpstr>
      <vt:lpstr>Constraints</vt:lpstr>
      <vt:lpstr>Constraints (Alter)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Mitzie van Heerden (Platinum Life)</dc:creator>
  <cp:lastModifiedBy>Fortune Zulu (Platinum Life)</cp:lastModifiedBy>
  <cp:revision>373</cp:revision>
  <dcterms:created xsi:type="dcterms:W3CDTF">2021-01-29T07:55:17Z</dcterms:created>
  <dcterms:modified xsi:type="dcterms:W3CDTF">2023-09-11T08:10:09Z</dcterms:modified>
</cp:coreProperties>
</file>