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844" r:id="rId5"/>
    <p:sldId id="845" r:id="rId6"/>
    <p:sldId id="734" r:id="rId7"/>
    <p:sldId id="735" r:id="rId8"/>
    <p:sldId id="736" r:id="rId9"/>
    <p:sldId id="737" r:id="rId10"/>
    <p:sldId id="738" r:id="rId11"/>
    <p:sldId id="6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9: Data Types" id="{8A6B035F-84AC-457B-BFB6-C35044B5D59F}">
          <p14:sldIdLst>
            <p14:sldId id="844"/>
            <p14:sldId id="845"/>
            <p14:sldId id="734"/>
            <p14:sldId id="735"/>
            <p14:sldId id="736"/>
            <p14:sldId id="737"/>
            <p14:sldId id="738"/>
            <p14:sldId id="6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4B748D-E268-4B5A-A41D-6CE2A8510AF0}" v="732" dt="2021-04-26T10:20:03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78664" autoAdjust="0"/>
  </p:normalViewPr>
  <p:slideViewPr>
    <p:cSldViewPr snapToGrid="0">
      <p:cViewPr varScale="1">
        <p:scale>
          <a:sx n="56" d="100"/>
          <a:sy n="56" d="100"/>
        </p:scale>
        <p:origin x="1200" y="42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84222"/>
    </p:cViewPr>
  </p:sorterViewPr>
  <p:notesViewPr>
    <p:cSldViewPr snapToGrid="0">
      <p:cViewPr varScale="1">
        <p:scale>
          <a:sx n="55" d="100"/>
          <a:sy n="55" d="100"/>
        </p:scale>
        <p:origin x="21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32C012-8432-481D-9C7C-24058F5CE1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08B6-3AF2-433C-AABE-BEF4E0F4A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6B1D1-D8C8-4B18-974C-22F4EBA794AB}" type="datetimeFigureOut">
              <a:rPr lang="en-ZA" smtClean="0"/>
              <a:t>2023/07/26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5F001-DD4E-4B9C-ACE3-162A6B44FC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43703-C496-4EB3-A08D-3C808D16F0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F0150-85C3-4AC9-9490-F03A1221B4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4193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1:34:02.8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24575,'15'2'0,"0"1"0,0 0 0,0 0 0,0 2 0,21 8 0,9 3 0,37 7 0,160 22 0,-147-29 0,-50-8 0,74 4 0,-76-9 0,62 12 0,-62-7 0,60 2 0,278-10 94,-174-1-1553,-176 1-5367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1:36:29.4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76 24575,'142'2'0,"155"-5"0,-204-15 0,-68 12 0,48-5 0,93-8 0,-93 9 0,76-1 0,1111 13 0,-1222 0 0,-1 1 0,46 11 0,-43-6 0,64 3 0,427-10 0,-253-3 0,-234 5 0,0 1 0,50 13 0,-19-4 0,-22 0 0,-51-13 0,0 1 0,0-1 0,0 1 0,0 0 0,0 0 0,0 0 0,0 0 0,0 0 0,0 1 0,-1-1 0,1 0 0,0 1 0,-1 0 0,1-1 0,-1 1 0,1 0 0,-1 0 0,0-1 0,0 1 0,2 4 0,-4-5 0,1 0 0,0 0 0,0 1 0,-1-1 0,1 0 0,-1 0 0,1 0 0,-1 0 0,0 0 0,1 0 0,-1 0 0,0 0 0,0 0 0,1 0 0,-1 0 0,0-1 0,0 1 0,0 0 0,0 0 0,0-1 0,0 1 0,0-1 0,-1 1 0,1-1 0,0 1 0,0-1 0,0 0 0,0 0 0,-1 1 0,1-1 0,-2 0 0,-46 6 0,45-6 0,-117 17 0,78-9 0,-48 2 0,-228-11 0,-55 4 0,213 14 0,-54 3 0,142-20 0,37-1 0,0 2 0,1 1 0,-50 9 0,2 2 0,-2-3 0,1-5 0,-135-8 0,59 0 0,134 4-273,1 0 0,0 2 0,0 1 0,-35 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1:36:34.3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24575,'18'1'0,"-1"1"0,0 1 0,32 9 0,30 4 0,-41-12 0,18 1 0,55 13 0,94 11 0,-119-17 0,1-3 0,0-4 0,120-8 0,-47 0 0,2453 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1:36:38.2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24575,'3829'0'-1365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1:34:32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3192 173 24575,'825'0'0,"-765"5"0,95 25 0,-50-7 0,-12 1 0,-56-12 0,52 6 0,49 9 0,-92-15 0,65 5 0,-71-16 0,213-5 0,-251 4 0,-1 0 0,1 0 0,0 0 0,-1 0 0,1 0 0,0 0 0,-1 0 0,1-2 0,0 2 0,-1-1 0,1 1 0,-1-2 0,1 1 0,-1-1 0,1 2 0,-1-1 0,1-1 0,-1 1 0,0-1 0,1-1 0,-1 2 0,0-1 0,0 1 0,0-2 0,0 1 0,0-1 0,0 2 0,0-2 0,0-2 0,-1 2 0,-1 0 0,1 0 0,-1 0 0,0 0 0,0 0 0,0 0 0,0 1 0,0-1 0,0 0 0,0 2 0,0-2 0,-1 1 0,1-1 0,-1 2 0,1-1 0,-1-1 0,1 2 0,-1-1 0,0 1 0,0-1 0,1 1 0,-1 1 0,0-2 0,0 1 0,-3-1 0,-49-25 0,0 3 0,-1 4 0,0 4 0,-76-9 0,-229 12 0,328 16 0,-1 1 0,-40 16 0,35-9 0,-42 4 0,42-9 0,-45 16 0,50-11 0,-1-2 0,-35 0 0,-79-12 0,-72 6 0,131 24 0,66-18 0,1-1 0,-30 2 0,-344-5 0,204-8 0,187 3 0,1 1 0,-1-1 0,1 0 0,-1 0 0,1 0 0,-1-1 0,0-1 0,1 1 0,0-1 0,-1 1 0,1-2 0,0 0 0,-1 0 0,1 0 0,0 0 0,1 0 0,-1-2 0,0 1 0,1-1 0,-1 1 0,1-1 0,0 1 0,0-2 0,0-1 0,0 3 0,1-2 0,-3-8 0,5 14 0,-1 0 0,1-1 0,0 1 0,-1 0 0,1 0 0,-1 0 0,1 0 0,0 0 0,-1 0 0,1 0 0,-1 0 0,1 0 0,0 0 0,-1 0 0,1 0 0,-1 0 0,1 0 0,0 0 0,-1 0 0,1 0 0,-1 0 0,1 1 0,0-1 0,-1 0 0,1 0 0,0 0 0,-1 2 0,1-2 0,0 0 0,-1 1 0,1-1 0,0 0 0,-1 2 0,-20 24 0,4-4 0,-4-5 0,-1-4 0,0 1 0,0-2 0,0-1 0,-1-4 0,0 1 0,0-2 0,0-2 0,-1-1 0,1-3 0,-43-4 0,63 4 0,-1-2 0,1 2 0,-1-1 0,1-1 0,-1 1 0,1-2 0,0 1 0,0-1 0,0 2 0,0-2 0,0 0 0,-4-6 0,6 9 0,1-2 0,-1 2 0,1-1 0,-1 1 0,1-2 0,0 1 0,-1 1 0,1-2 0,0 1 0,-1 1 0,1-2 0,0 1 0,0 1 0,-1-2 0,1 0 0,0 2 0,0-1 0,0-1 0,0 1 0,0 1 0,0-2 0,0 1 0,1-1 0,-1 1 0,1-2 0,0 1 0,0-1 0,0 2 0,0-1 0,0-1 0,0 2 0,0-1 0,1 1 0,-1-1 0,0 1 0,1-1 0,-1 1 0,1-1 0,2-1 0,3-1 0,1-1 0,-1 2 0,0 0 0,1 0 0,-1 0 0,1 2 0,0 1 0,-1-2 0,1 2 0,7 2 0,84 20 0,-24-2 0,42-10 0,55 12 0,-39-1 0,257-14 0,-10-2 0,-239 27 0,-46-8 0,118 9 0,275-12 0,-445-19 0,1 1 0,-1 4 0,43 14 0,149 38 0,-229-56 0,1-1 0,-1-1 0,1 1 0,0-1 0,0 1 0,0-2 0,-1 0 0,1-2 0,0 1 0,10-4 0,-14 4 0,1-2 0,0 0 0,-1-2 0,1 2 0,-1 0 0,0-1 0,1-1 0,-1 0 0,-1 1 0,1-1 0,0 1 0,-1-2 0,1 1 0,-1-1 0,0 2 0,0-2 0,-1 0 0,2-8 0,2-4 0,0 1 0,1 1 0,0-1 0,1 0 0,0 2 0,0 0 0,1 0 0,13-18 0,-19 31 0,-1 1 0,0-1 0,0 1 0,0-1 0,0 1 0,1-1 0,-2 1 0,1-1 0,0-1 0,0 2 0,0-1 0,0 1 0,-1-2 0,1 1 0,-1-1 0,1 2 0,-1-1 0,1-1 0,-1 2 0,0-2 0,0 1 0,0-4 0,0 5 0,-1-1 0,0 1 0,0-1 0,1 1 0,-1-1 0,0 1 0,0-1 0,0 2 0,0-1 0,0-1 0,-1 1 0,1 1 0,0-2 0,0 2 0,0-1 0,0 1 0,-1 0 0,1-2 0,0 2 0,-3 0 0,-14-3 0,0 1 0,-35 5 0,34-1 0,-832 4 0,595-7 0,208 4 0,0 3 0,-89 30 0,124-27 0,15 0 0,25 8 0,37-2 0,0-3 0,1-5 0,83-7 0,-66 0 0,709-3 0,-765 6 0,1 2 0,-1 1 0,30 14 0,16 2 0,-111-25 0,-49 5 0,10 1 0,-96-3 0,629 0 0,-554-3 0,-124 7 0,221-4 0,0 0 0,1 0 0,-1 0 0,0 0 0,0 0 0,0 2 0,0-2 0,0 1 0,1-1 0,-1 2 0,0-1 0,1-1 0,-1 2 0,-2 2 0,4-4 0,0 2 0,0-2 0,1 1 0,-1-1 0,0 2 0,0-1 0,0-1 0,1 2 0,-1-2 0,0 1 0,1-1 0,-1 0 0,0 2 0,1-2 0,-1 1 0,1-1 0,-1 0 0,0 2 0,1-2 0,-1 0 0,1 1 0,-1-1 0,1 0 0,-1 0 0,1 0 0,0 2 0,-1-2 0,2 0 0,56 29 0,185 75 0,-240-103 0,-11-5 0,-16-20 0,15 2 0,0 1 0,1 0 0,-7-26 0,11 29 0,-1 3 0,-1-1 0,0-1 0,0 2 0,-1 0 0,0 0 0,-15-22 0,19 33 0,-1 1 0,0-2 0,0 2 0,0 0 0,-1 2 0,1-2 0,0 1 0,-1-1 0,1 2 0,-1 1 0,1-2 0,-1 2 0,1-1 0,-1 1 0,1 1 0,-7 1 0,-10 2 0,1 2 0,-28 14 0,23-8 0,-404 136 0,163-62 0,213-69 0,-2-4 0,1-4 0,-1-3 0,0-3 0,-80-12 0,27-16 0,68 13 0,-68-7 0,85 19 0,-19-1 0,0-2 0,0-3 0,-45-15 0,51 10 0,-1 4 0,1 2 0,-72 5 0,-27-3 0,44-21 0,68 15 0,-1 1 0,-25-2 0,-148 8 0,190 2 0,1099-3 0,-551 8 0,-975-36 0,36 3 0,-76 29 0,925 33 0,-268-15 0,32 8 0,141 8 0,-1220-103 0,811 58 0,-42-7 0,-147-56 0,277 69 0,1128 7 0,-1385-2 0,-255-4 0,453 2 0,-8 1 0,0-2 0,-1-2 0,1-2 0,0-2 0,-53-25 0,72 22 0,1 1 0,1-2 0,-1 0 0,1-2 0,-19-28 0,20 25 0,0 4 0,-1-1 0,0 0 0,0 2 0,-19-15 0,26 24 0,1 0 0,-1 2 0,0-1 0,0 1 0,-1-1 0,1 1 0,0 1 0,0 0 0,0 0 0,0 0 0,-1 0 0,1 0 0,0 1 0,0 1 0,0-1 0,0 1 0,0-1 0,0 2 0,0 0 0,0 0 0,1 0 0,-6 5 0,-16 19 0,-33 47 0,4-6 0,47-61 0,1 1 0,0 0 0,0-1 0,0 2 0,1 0 0,-1 0 0,2 0 0,-1 2 0,1 0 0,0-1 0,0 1 0,1-1 0,-1 1 0,2 1 0,-1-2 0,1 3 0,0-1 0,1 0 0,0 0 0,0 0 0,1 12 0,-1 30 0,2-37 0,-1 0 0,0-1 0,-1 1 0,-1-1 0,0 1 0,-5 30 0,7-47 0,0 0 0,0 0 0,0 0 0,0 1 0,0-1 0,0 0 0,0 0 0,0 0 0,0 2 0,0-2 0,-1 0 0,1 0 0,0 1 0,0-1 0,0 0 0,0 0 0,0 0 0,0 2 0,0-2 0,0 0 0,-1 0 0,1 0 0,0 0 0,0 1 0,0-1 0,0 0 0,-1 0 0,1 0 0,0 0 0,0 0 0,0 0 0,-1 0 0,1 2 0,0-2 0,0 0 0,0 0 0,-1 0 0,1 0 0,0 0 0,0 0 0,0 0 0,-1 0 0,1 0 0,0 0 0,0 0 0,-1 0 0,1 0 0,0 0 0,0-2 0,0 2 0,-1 0 0,1 0 0,-6-22 0,1-37 0,6-83 0,1 107 0,-1-1 0,-1 1 0,-2 0 0,0 1 0,-6-43 0,8 77 0,0-2 0,0 2 0,0-1 0,0-1 0,0 2 0,-1-1 0,1 1 0,0-2 0,0 2 0,0-1 0,-1 1 0,1-2 0,0 2 0,-1-1 0,1 1 0,0-2 0,-1 2 0,1 0 0,0-1 0,-1 1 0,1-2 0,-1 2 0,1 0 0,-1-1 0,1 1 0,-1 0 0,1 0 0,-1 0 0,1-2 0,-1 2 0,0 0 0,0 0 0,-13 21 0,-13 64 0,22-64 0,3-15 0,-2 5 0,0 1 0,1-2 0,1 2 0,-4 22 0,6-33 0,-1 2 0,1-1 0,0 1 0,0 0 0,0-2 0,0 2 0,0 0 0,0-1 0,0 1 0,1 0 0,-1-2 0,1 2 0,-1-1 0,1 1 0,0-2 0,-1 2 0,1-1 0,0 1 0,0-2 0,0 1 0,0 1 0,0-2 0,0 1 0,0-1 0,1 1 0,-1-1 0,0 1 0,1-1 0,-1 1 0,3 1 0,6 3 0,0-1 0,1-1 0,-1-1 0,1 0 0,0 0 0,20-1 0,74-8 0,-45 0 0,359 1 0,-1283 5 0,2442-42 0,-1387 28 0,-790 19 0,305-8 0,73 3 0,515 16 0,-89 1 0,655-29 0,-811 7 0,-1-2 0,52-17 0,-74 8 0,-28 9 0,-15 1 0,-68-8 0,0 7 0,-85 8 0,54 2 0,-817-51 0,770 18 0,106 16 0,-108-4 0,235 18 0,-35 2 0,-31-2 0,-13 0 0,-923 0 0,865 6 0,0 3 0,-84 28 0,146-35 0,1-1 0,0 1 0,-1-1 0,1 1 0,0 1 0,0 0 0,-6 5 0,10-7 0,-1-1 0,1 0 0,0 0 0,-1 0 0,1 2 0,0-2 0,0 0 0,-1 1 0,1-1 0,0 0 0,0 2 0,0-2 0,-1 0 0,1 1 0,0-1 0,0 0 0,0 2 0,0-2 0,0 0 0,0 1 0,0-1 0,0 2 0,0-2 0,0 0 0,0 1 0,0-1 0,0 2 0,0-2 0,0 0 0,0 1 0,0-1 0,1 2 0,19 19 0,16 0 0,1-3 0,1-3 0,-1-1 0,50 7 0,36 12 0,-91-18 0,-32-15 0,0 0 0,-1 0 0,1 0 0,0 0 0,0 0 0,0 0 0,-1 0 0,1 0 0,0 0 0,0 0 0,0 0 0,-1 0 0,1 0 0,0 0 0,0 2 0,0-2 0,-1 0 0,1 0 0,0 0 0,0 0 0,0 0 0,0 1 0,-1-1 0,1 0 0,0 0 0,0 0 0,0 0 0,0 2 0,0-2 0,0 0 0,0 0 0,0 0 0,0 1 0,-1-1 0,1 0 0,0 0 0,0 0 0,0 2 0,0-2 0,0 0 0,0 0 0,0 1 0,0-1 0,0 0 0,1 0 0,-1 0 0,0 2 0,0-2 0,0 0 0,0 0 0,0 0 0,0 1 0,0-1 0,0 0 0,1 0 0,-1 0 0,0 0 0,0 2 0,0-2 0,0 0 0,1 0 0,-1 0 0,0 0 0,-23 6 0,-29-8 0,0-4 0,0-3 0,-71-27 0,-41-8 0,136 37 0,44 5 0,54 4 0,402 51 0,-59-7 0,-350-41 0,-1-2 0,111 29 0,-152-20 0,-29-5 0,-37 1 0,-535-2 0,348-9 0,168 4 0,-1-5 0,-113-26 0,169 21 0,23-1 0,35-2 0,-43 11 0,208-43 0,199-47 0,-406 90 0,8-2 0,-1-2 0,1-1 0,0 0 0,26-16 0,-41 22 0,1 0 0,-1 0 0,0 0 0,0 0 0,1 0 0,-1 0 0,0 0 0,0 0 0,0-2 0,1 2 0,-1 0 0,0 0 0,0 0 0,0 0 0,0 0 0,1 0 0,-1-1 0,0 1 0,0 0 0,0 0 0,0 0 0,0 0 0,1-2 0,-1 2 0,0 0 0,0 0 0,0 0 0,0-1 0,0 1 0,0 0 0,0 0 0,0-2 0,0 2 0,0 0 0,0 0 0,0 0 0,0-1 0,0 1 0,0 0 0,0 0 0,0-2 0,0 2 0,0 0 0,0 0 0,0 0 0,0-1 0,0 1 0,-1 0 0,1 0 0,0 0 0,0-2 0,0 2 0,0 0 0,0 0 0,-1 0 0,-18-11 0,-24 1 0,-327 7 0,-29-3 0,395 6 0,-3-2 0,0 1 0,0-1 0,0 2 0,0 0 0,0 0 0,0 0 0,0 2 0,1-1 0,-1 2 0,0 0 0,0 0 0,1 0 0,-10 8 0,16-11 0,0 0 0,-1 0 0,1 0 0,0 2 0,0-2 0,0 0 0,0 0 0,-1 0 0,1 0 0,0 1 0,0-1 0,0 0 0,0 0 0,0 2 0,0-2 0,-1 0 0,1 0 0,0 1 0,0-1 0,0 0 0,0 0 0,0 2 0,0-2 0,0 0 0,0 0 0,0 1 0,0-1 0,0 0 0,0 0 0,1 2 0,-1-2 0,0 0 0,0 0 0,0 1 0,0-1 0,0 0 0,0 0 0,0 0 0,1 2 0,-1-2 0,0 0 0,0 0 0,0 0 0,1 0 0,-1 1 0,0-1 0,18 14 0,23 2 0,101 11 0,250 4 0,-380-31 0,-872-5 0,588 7 0,598 19 0,-85 0 0,429-7 0,-1496-17 0,404 4 0,947 55 0,-224-14 0,-160-28 0,-430-16 0,124 4 0,-243-4 0,380 7 0,28-5 0,-1 0 0,1 0 0,0 0 0,0 0 0,0 0 0,0 0 0,0 0 0,-1 0 0,1 0 0,0 0 0,0 0 0,0 0 0,0 0 0,0 0 0,-1 0 0,1 0 0,0 0 0,0 1 0,0-1 0,0 0 0,0 0 0,0 0 0,0 0 0,-1 0 0,1 0 0,0 0 0,0 0 0,0 2 0,0-2 0,0 0 0,0 0 0,0 0 0,0 0 0,0 0 0,0 0 0,0 1 0,0-1 0,0 0 0,0 0 0,0 0 0,0 0 0,0 0 0,0 2 0,0-2 0,0 0 0,0 0 0,0 0 0,0 0 0,0 0 0,0 1 0,0-1 0,0 0 0,0 0 0,0 0 0,0 0 0,0 0 0,1 0 0,-1 2 0,0-2 0,0 0 0,0 0 0,0 0 0,0 0 0,6 4 0,-1-1 0,0 0 0,1 0 0,0 0 0,-1 1 0,9-1 0,538 126 0,-542-124 0,-31-2 0,-44-5 0,-401-53 0,437 52 0,-14 0 0,-1-4 0,1-2 0,-70-28 0,89 16 0,24 21 0,0 0 0,0 0 0,-1-2 0,1 2 0,0 0 0,0 0 0,0-1 0,0 1 0,0 0 0,0-2 0,0 2 0,0 0 0,0 0 0,0-2 0,0 2 0,0 0 0,0-1 0,0 1 0,0 0 0,0 0 0,0-2 0,0 2 0,0 0 0,0-1 0,0 1 0,1 0 0,-1 0 0,0-2 0,0 2 0,0 0 0,0 0 0,1-1 0,-1 1 0,0 0 0,0 0 0,0 0 0,1 0 0,-1-2 0,0 2 0,1 0 0,4-3 0,-1 0 0,1 0 0,0 2 0,0-2 0,0 1 0,0 2 0,8-3 0,420-3 0,-262 9 0,-158-3 0,-9 2 0,1-2 0,-1 0 0,0 0 0,0 0 0,1 0 0,-1-2 0,0 1 0,0-1 0,0 1 0,5-4 0,-9 5 0,0 0 0,1 0 0,-1-1 0,0 1 0,0 0 0,0 0 0,0 0 0,0-2 0,0 2 0,0 0 0,0 0 0,1 0 0,-1-1 0,0 1 0,0 0 0,0 0 0,0-2 0,0 2 0,0 0 0,0 0 0,0 0 0,0-1 0,0 1 0,-1 0 0,1 0 0,0 0 0,0-2 0,0 2 0,0 0 0,0 0 0,0 0 0,0-1 0,0 1 0,-1 0 0,1 0 0,0 0 0,0-2 0,0 2 0,0 0 0,-1 0 0,1 0 0,0 0 0,0 0 0,0 0 0,-1 0 0,1-1 0,0 1 0,0 0 0,0 0 0,-1 0 0,1 0 0,0 0 0,0 0 0,-1 0 0,1 0 0,0 0 0,-1 0 0,-26-18 0,-1 2 0,0 1 0,-40-10 0,20 7 0,-553-173 0,556 178 0,45 13 0,0 0 0,1 0 0,-1 0 0,0 0 0,0 0 0,0 0 0,0 0 0,0 0 0,0-2 0,0 2 0,0 0 0,0 0 0,0 0 0,0 0 0,0 0 0,0 0 0,0 0 0,1 0 0,-1-1 0,0 1 0,0 0 0,0 0 0,0 0 0,0 0 0,0 0 0,0 0 0,0 0 0,0 0 0,0-2 0,0 2 0,-1 0 0,1 0 0,0 0 0,0 0 0,0 0 0,0 0 0,0 0 0,0 0 0,0-1 0,0 1 0,0 0 0,0 0 0,24-5 0,38 1 0,361 50 0,-209-15 0,643 64 0,-1223-101 0,190 9 0,-747-3 0,880 1 0,42-2 0,1 1 0,0 0 0,0 0 0,0 0 0,0 0 0,-1 0 0,1 0 0,0 0 0,0-2 0,0 2 0,-1 0 0,1 0 0,0 0 0,0 0 0,-1 0 0,1 0 0,0 0 0,0 0 0,-1 0 0,1 0 0,0 0 0,0 0 0,0 0 0,-1 0 0,1 2 0,0-2 0,0 0 0,0 0 0,-1 0 0,1 0 0,0 0 0,0 0 0,0 0 0,-1 1 0,1-1 0,0 0 0,0 0 0,0 0 0,0 0 0,0 2 0,0-2 0,-1 0 0,1 0 0,0 0 0,0 1 0,0-1 0,0 0 0,0 0 0,0 2 0,0-2 0,0 0 0,0 0 0,0 0 0,0 1 0,0-1 0,0 0 0,0 0 0,0 2 0,18 10 0,34 9 0,599 94 0,-482-103 0,-192-11 0,-14 1 0,1-2 0,0-3 0,-38-11 0,73 14 0,0 0 0,0 0 0,1 0 0,-1 0 0,0 0 0,0 0 0,1-1 0,-1 1 0,0 0 0,0 0 0,1-2 0,-1 2 0,0 0 0,1-1 0,-1 1 0,1-2 0,-1 2 0,0-1 0,1 1 0,-1-2 0,1 2 0,-1-1 0,1-1 0,0 2 0,-1-1 0,1 1 0,0-2 0,-1 1 0,1-1 0,-1 1 0,2-2 0,0 1 0,-1 1 0,1-1 0,0 1 0,0-1 0,-1 1 0,1-1 0,0 0 0,0 2 0,0-1 0,0-1 0,0 1 0,1 1 0,-1-2 0,2 1 0,53-31 0,24 11 0,-60 18 0,0-1 0,0-1 0,0-3 0,-1 1 0,1-2 0,-1-3 0,21-15 0,-39 27 0,-1 0 0,1 0 0,-1-2 0,0 2 0,1 0 0,-1 0 0,1 0 0,-1-1 0,0 1 0,1 0 0,-1-2 0,1 2 0,-1 0 0,0-1 0,0 1 0,1-2 0,-1 2 0,0 0 0,0-1 0,1 1 0,-1-2 0,0 2 0,0-2 0,0 2 0,0 0 0,0-1 0,1 1 0,-1-2 0,0 2 0,0-1 0,0 1 0,-1-3 0,-13-8 0,-29 2 0,43 9 0,-477-7 0,312 11 0,602-32 0,-121 3 0,-265 13 0,-51 12 0,1 0 0,-1 0 0,0 0 0,1 0 0,-1 0 0,0 0 0,0 0 0,1-1 0,-1 1 0,0 0 0,0 0 0,1 0 0,-1 0 0,0 0 0,0 0 0,1-2 0,-1 2 0,0 0 0,0 0 0,1 0 0,-1 0 0,0-1 0,0 1 0,0 0 0,0 0 0,0-2 0,1 2 0,-1 0 0,0 0 0,0-1 0,0 1 0,0 0 0,0 0 0,0-2 0,0 2 0,0 0 0,0-1 0,0 1 0,0 0 0,0 0 0,0-2 0,-24-11 0,-38-1 0,0 4 0,-1 5 0,-91 8 0,67 0 0,125 0 0,0-3 0,62-11 0,-99 11 0,0 0 0,0 0 0,0 0 0,0-1 0,0 1 0,0 0 0,-1-2 0,1 2 0,0 0 0,0-1 0,0 1 0,0-2 0,-1 2 0,1-1 0,0 1 0,0-2 0,-1 1 0,1 1 0,0-3 0,-11-9 0,-35-2 0,-215 7 0,228 7 0,141-41 0,-70 29 0,219-74 0,-236 74 0,-22 12 0,1 0 0,-1 0 0,0 0 0,0 0 0,0 0 0,0 0 0,0 0 0,0 0 0,1 0 0,-1 0 0,0 0 0,0 0 0,0 0 0,0 0 0,0 0 0,0 0 0,0-2 0,0 2 0,1 0 0,-1 0 0,0 0 0,0 0 0,0 0 0,0 0 0,0 0 0,0-1 0,0 1 0,0 0 0,0 0 0,0 0 0,0 0 0,0 0 0,0 0 0,0-2 0,0 2 0,0 0 0,0 0 0,0 0 0,0 0 0,0 0 0,0 0 0,0-1 0,0 1 0,0 0 0,0 0 0,0 0 0,0 0 0,0 0 0,0 0 0,0-2 0,0 2 0,-1 0 0,1 0 0,0 0 0,0 0 0,0 0 0,0 0 0,0 0 0,0 0 0,-40-9 0,-202 6 0,-292 51 0,29-31 0,302-22 0,146 4 0,36-2 0,0 1 0,1 2 0,-1 2 0,0 1 0,-29 9 0,49-12 0,1 0 0,-1 0 0,1 0 0,-1 0 0,1 0 0,-1 0 0,1 0 0,-1 0 0,1 0 0,-1 0 0,1 1 0,-1-1 0,1 0 0,0 0 0,-1 0 0,1 2 0,-1-2 0,1 0 0,-1 0 0,1 2 0,0-2 0,-1 0 0,1 1 0,0-1 0,-1 0 0,1 2 0,0-2 0,0 1 0,-1-1 0,1 2 0,0-2 0,0 0 0,0 1 0,0-1 0,-1 2 0,1-2 0,0 1 0,0-1 0,0 2 0,0-2 0,0 1 0,0-1 0,0 2 0,23 19 0,39 6 0,-5-12 0,0-3 0,70 0 0,120-13 0,-90-4 0,-313 2 0,-244 8 0,301 13 0,93-17 0,-1 2 0,0-1 0,1 1 0,0 1 0,-1-1 0,1 2 0,0-1 0,0 1 0,0 1 0,1 0 0,-1 0 0,-5 8 0,11-13 0,-1 1 0,0-2 0,0 1 0,1 1 0,-1-1 0,0 1 0,1-1 0,-1 1 0,1-1 0,-1 1 0,1-1 0,0 1 0,-1-1 0,1 1 0,0-1 0,0 1 0,0-1 0,0 1 0,0-1 0,0 1 0,0-1 0,0 1 0,0-1 0,0 2 0,0-1 0,1 1 0,0-1 0,0 1 0,0-2 0,1 2 0,-1-1 0,0-1 0,1 1 0,-1-1 0,1 1 0,-1-1 0,1 1 0,-1-1 0,1 1 0,0-1 0,1 1 0,7 2 0,1 1 0,-1-2 0,1 0 0,12 1 0,339-2 0,-174-7 0,212 5 0,-1326 0 0,893 6 0,48 6 0,62 16 0,-74-28 0,485 99 0,-99-26 0,-389-73 0,0 0 0,0 0 0,0 0 0,0 0 0,0 0 0,0 0 0,0 0 0,0 1 0,0-1 0,0 0 0,0 0 0,0 0 0,0 0 0,0 0 0,0 0 0,0 0 0,0 2 0,0-2 0,0 0 0,0 0 0,0 0 0,0 0 0,0 0 0,0 0 0,0 0 0,1 0 0,-28 4 0,-44-2 0,-599-7-1365,633 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1:34:48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1510 259 24575,'-989'0'0,"1043"4"0,-1 2 0,1 3 0,64 18 0,-14-2 0,108 12 0,-711-73 0,969 38 0,-550-18 0,22 3 0,-91-8 0,-197-4 0,308 24 0,712 5 0,-374-6 0,-258 3 0,33-3 0,-85-4 0,-17-1 0,-172-22 0,-403-3 0,1190 31 0,-261 3 0,-110-2 0,-1175 0 0,910 3 0,30 2 0,17-5 0,1 0 0,0 1 0,0-1 0,0 0 0,0 0 0,0 0 0,0 1 0,0-1 0,-1 0 0,1 0 0,0 0 0,0 1 0,0-1 0,0 0 0,0 0 0,0 0 0,0 1 0,0-1 0,0 0 0,0 0 0,0 1 0,0-1 0,0 0 0,1 0 0,-1 0 0,0 1 0,0-1 0,0 0 0,0 0 0,0 0 0,0 1 0,0-1 0,1 0 0,-1 0 0,0 0 0,0 0 0,0 0 0,0 1 0,1-1 0,-1 0 0,0 0 0,0 0 0,0 0 0,1 0 0,-1 0 0,0 0 0,0 0 0,0 0 0,1 0 0,-1 0 0,0 0 0,0 0 0,0 0 0,1 0 0,-1 0 0,0 0 0,0 0 0,1 0 0,35 12 0,0-2 0,1-2 0,0-1 0,1-2 0,48 0 0,-56-3 0,15 2 0,26 2 0,115-5 0,-185-1 0,1 0 0,-1 0 0,1 0 0,-1 0 0,1 0 0,-1 0 0,1 0 0,-1-1 0,1 1 0,-1 0 0,0-1 0,1 1 0,-1-1 0,0 0 0,1 1 0,-1-1 0,0 0 0,3-2 0,-5 2 0,1 1 0,-1-1 0,1 0 0,-1 0 0,1 0 0,-1 1 0,0-1 0,1 0 0,-1 1 0,0-1 0,0 1 0,1-1 0,-1 0 0,0 1 0,0 0 0,0-1 0,0 1 0,1-1 0,-1 1 0,-1 0 0,-59-20 0,-81-7 0,62 13 0,78 14 0,1-1 0,-1 1 0,0-1 0,0 1 0,1 0 0,-1 0 0,0 0 0,0 0 0,0 0 0,0 0 0,1 1 0,-1-1 0,0 1 0,0-1 0,1 1 0,-1-1 0,0 1 0,1 0 0,-1 0 0,1 0 0,-1 0 0,1 0 0,-1 0 0,1 0 0,0 1 0,0-1 0,-1 0 0,1 1 0,0-1 0,0 1 0,0-1 0,0 1 0,1 0 0,-1-1 0,0 1 0,1 0 0,-1-1 0,1 1 0,-1 3 0,0 7 0,0 1 0,0 0 0,2-1 0,2 24 0,-1-10 0,3 75 0,-7-146 0,6-69 0,-4 102 0,1 0 0,1 0 0,0 1 0,1-1 0,0 1 0,0-1 0,2 1 0,-1 1 0,1-1 0,1 0 0,0 1 0,0 0 0,9-10 0,-14 18 0,1 1 0,-1 0 0,0 0 0,0 0 0,1 0 0,-1 0 0,0 0 0,1 0 0,-1 0 0,1 1 0,-1-1 0,1 0 0,-1 1 0,1 0 0,0-1 0,-1 1 0,1 0 0,-1 0 0,1 0 0,0 0 0,-1 0 0,1 0 0,0 0 0,-1 0 0,1 1 0,0-1 0,-1 1 0,1-1 0,-1 1 0,1-1 0,-1 1 0,1 0 0,-1 0 0,0 0 0,1 0 0,-1 0 0,0 0 0,0 0 0,0 0 0,0 1 0,0-1 0,0 0 0,0 1 0,0-1 0,1 3 0,5 8 0,0 1 0,-1-1 0,-1 1 0,5 16 0,-7-20 0,1 3 0,0 0 0,0 0 0,-2 1 0,1-1 0,-2 1 0,1-1 0,-2 1 0,0 0 0,0 0 0,-5 23 0,5-36 0,0 1 0,0-1 0,0 1 0,0-1 0,0 1 0,0 0 0,0-1 0,0 1 0,-1-1 0,1 1 0,0-1 0,0 1 0,-1-1 0,1 1 0,0-1 0,-1 1 0,1-1 0,-1 1 0,1-1 0,0 1 0,-1-1 0,1 0 0,-1 1 0,1-1 0,-1 0 0,1 0 0,-1 1 0,1-1 0,-1 0 0,0 0 0,1 0 0,-1 1 0,0-1 0,-14-16 0,-11-41 0,23 48 0,0 3 0,1 1 0,-1-1 0,-1 1 0,1 0 0,-1 0 0,-4-5 0,7 9 0,1 1 0,-1-1 0,1 0 0,-1 0 0,0 1 0,0-1 0,1 0 0,-1 1 0,0-1 0,0 1 0,1-1 0,-1 1 0,0-1 0,0 1 0,0 0 0,0-1 0,0 1 0,0 0 0,0 0 0,0-1 0,0 1 0,0 0 0,0 0 0,0 0 0,0 0 0,0 0 0,1 1 0,-1-1 0,0 0 0,0 0 0,0 1 0,0-1 0,0 0 0,0 1 0,0-1 0,0 1 0,1-1 0,-1 1 0,0 0 0,0-1 0,1 1 0,-1 0 0,0-1 0,1 1 0,-2 1 0,-6 12 0,1 1 0,0-1 0,1 1 0,-7 28 0,1-4 0,12-39 0,0 0 0,0 0 0,0 0 0,0-1 0,0 1 0,-1 0 0,1 0 0,0 0 0,0 0 0,0 0 0,0 0 0,0 0 0,0 0 0,0 0 0,0 0 0,0 0 0,0 0 0,0 0 0,0 0 0,0 0 0,0 0 0,0 0 0,0 0 0,-1 0 0,1 0 0,0 0 0,0 0 0,0 0 0,0 0 0,0 0 0,0 0 0,0 0 0,0 0 0,0 0 0,0 0 0,0 0 0,0 0 0,0 0 0,-1 0 0,1 0 0,0 0 0,0-16 0,2-23 0,3 14 0,1 1 0,1-1 0,1 1 0,1 1 0,1 0 0,1 0 0,28-41 0,-38 62 0,0 1 0,0 0 0,0 0 0,0 0 0,-1 0 0,1-1 0,0 1 0,-1 0 0,1 0 0,-1-1 0,0 1 0,1-1 0,-1 1 0,0 0 0,0-1 0,0-2 0,0 3 0,0 1 0,0-1 0,-1 0 0,1 1 0,-1-1 0,1 1 0,0-1 0,-1 1 0,1-1 0,-1 1 0,1-1 0,-1 1 0,0-1 0,1 1 0,-1-1 0,1 1 0,-1 0 0,0-1 0,1 1 0,-1 0 0,0 0 0,0-1 0,0 1 0,-8-1 0,1 0 0,-1 1 0,1 0 0,-15 2 0,13-1 0,-167 12 0,2 8 0,-264 65 0,288-49 0,477-41 0,-292-1 0,-28-3 0,-20-3 0,-57-15 0,55 22 0,1-1 0,-1-1 0,1 0 0,1-1 0,-24-15 0,38 22 0,-1 0 0,1 0 0,0 0 0,0 0 0,0 0 0,0-1 0,0 1 0,0 0 0,0 0 0,0 0 0,-1 0 0,1 0 0,0 0 0,0 0 0,0-1 0,0 1 0,0 0 0,0 0 0,0 0 0,0 0 0,0 0 0,0-1 0,0 1 0,0 0 0,0 0 0,0 0 0,0 0 0,0-1 0,0 1 0,0 0 0,0 0 0,0 0 0,0 0 0,0 0 0,0 0 0,0-1 0,1 1 0,-1 0 0,0 0 0,0 0 0,0 0 0,0 0 0,0 0 0,0 0 0,0-1 0,0 1 0,1 0 0,-1 0 0,0 0 0,0 0 0,0 0 0,0 0 0,0 0 0,1 0 0,-1 0 0,0 0 0,0 0 0,0 0 0,17-4 0,14 1 0,-21 2 0,18 0 0,-24 2 0,-15 2 0,10-3 0,-1 1 0,1-1 0,-1 0 0,1 0 0,0 1 0,-1-1 0,1 1 0,0-1 0,-1 1 0,1-1 0,0 1 0,0 0 0,0 0 0,0-1 0,-1 1 0,1 0 0,0 0 0,0 0 0,1 0 0,-1 0 0,0 1 0,0-1 0,-1 3 0,2-3 0,0 1 0,0-1 0,0 0 0,1 1 0,-1-1 0,0 1 0,1-1 0,-1 1 0,1-1 0,-1 0 0,1 1 0,0-1 0,0 0 0,-1 0 0,1 1 0,0-1 0,0 0 0,2 1 0,6 7 0,1-1 0,-1 0 0,20 11 0,-29-18 0,7 3 0,26 20 0,-32-23 0,-1-1 0,1 1 0,-1-1 0,1 1 0,-1-1 0,1 1 0,-1-1 0,0 1 0,1 0 0,-1-1 0,0 1 0,0-1 0,1 1 0,-1 0 0,0-1 0,0 1 0,0 0 0,0-1 0,0 1 0,0 0 0,0-1 0,0 1 0,0 0 0,0-1 0,0 1 0,0 0 0,0-1 0,-1 1 0,1 0 0,0-1 0,-1 1 0,1-1 0,0 1 0,-1 0 0,1-1 0,0 1 0,-1-1 0,1 1 0,-1-1 0,1 1 0,-1-1 0,0 0 0,1 1 0,-1-1 0,1 0 0,-1 1 0,1-1 0,-1 0 0,-1 1 0,2-1 0,-24 15 0,20-5 0,17-2 0,123 20 0,-137-27 0,1-1 0,0 0 0,0 0 0,0 0 0,0 0 0,0 0 0,0 0 0,0 0 0,0 0 0,0 0 0,0 0 0,0 1 0,-1-1 0,1 0 0,0 0 0,0 0 0,0 0 0,0 0 0,0 0 0,0 0 0,0 1 0,0-1 0,0 0 0,0 0 0,0 0 0,0 0 0,0 0 0,0 0 0,0 0 0,0 1 0,0-1 0,0 0 0,1 0 0,-1 0 0,0 0 0,0 0 0,0 0 0,0 0 0,0 0 0,0 1 0,0-1 0,0 0 0,0 0 0,0 0 0,0 0 0,1 0 0,-1 0 0,0 0 0,0 0 0,-23 4 0,-39 2 0,55-6 0,-29 3 0,1 2 0,-37 9 0,72-14 0,1 0 0,-1 0 0,0 0 0,0 0 0,0 1 0,0-1 0,0 0 0,0 0 0,0 0 0,0 0 0,0 0 0,0 1 0,0-1 0,0 0 0,0 0 0,0 0 0,0 0 0,0 0 0,0 1 0,0-1 0,0 0 0,0 0 0,0 0 0,0 0 0,0 1 0,0-1 0,0 0 0,0 0 0,0 0 0,0 0 0,0 0 0,0 0 0,-1 1 0,1-1 0,0 0 0,0 0 0,0 0 0,0 0 0,0 0 0,0 0 0,-1 0 0,1 0 0,0 0 0,0 1 0,0-1 0,0 0 0,0 0 0,-1 0 0,1 0 0,0 0 0,0 0 0,0 0 0,0 0 0,0 0 0,-1 0 0,1 0 0,0 0 0,0 0 0,0 0 0,-1 0 0,24 5 0,42 4 0,-58-8 0,274 25 0,-261-25 0,-32-4 0,-41-5 0,-176-5 0,144 11 0,1-3 0,-117-23 0,186 22 0,27 2 0,33 1 0,-45 3 0,227 1 0,139-9 0,-319 0 0,-36 3 0,-15-1 0,-22-4 0,26 10 0,-61-16 0,-1 2 0,-69-6 0,-133-1 0,196 16 0,61 5 0,13-1 0,33 1 0,54 2 0,88 15 0,-34-1 0,-257-32 0,-226-1 0,940 34 0,-126 0 0,-81-12 0,-637-8 0,-395-10 0,107-10 0,994 24 0,-511-4 0,0-1 0,-50-12 0,11 1 0,-357-56 0,431 68 0,25 1 0,39 2 0,-46 0 0,506 21 0,-858-72 0,343 50 0,-8 1 0,0-2 0,0 1 0,0-1 0,0-1 0,1 0 0,-12-5 0,17 4 0,15 4 0,20 8 0,191 78 0,-190-69 0,-33-17 0,1 0 0,-1 0 0,0 0 0,1 0 0,-1 1 0,0-1 0,0 0 0,1 0 0,-1 0 0,0 0 0,1 0 0,-1 0 0,0 1 0,0-1 0,1 0 0,-1 0 0,0 0 0,0 1 0,0-1 0,1 0 0,-1 0 0,0 1 0,0-1 0,0 0 0,0 0 0,0 1 0,1-1 0,-1 0 0,0 1 0,0-1 0,0 0 0,0 1 0,0-1 0,0 0 0,0 0 0,0 1 0,0-1 0,0 0 0,0 1 0,0-1 0,0 0 0,0 1 0,-1-1 0,1 0 0,0 0 0,0 1 0,0-1 0,0 0 0,-1 0 0,1 1 0,0-1 0,0 0 0,0 0 0,-1 1 0,1-1 0,0 0 0,0 0 0,-1 0 0,1 0 0,0 1 0,0-1 0,-1 0 0,1 0 0,0 0 0,-1 0 0,-23 4 0,-29-4 0,-107-15 0,-26-1 0,152 19 0,34-3 0,-1 0 0,1 0 0,0 0 0,0 0 0,-1 0 0,1 0 0,0 1 0,-1-1 0,1 0 0,0 0 0,0 0 0,0 0 0,-1 1 0,1-1 0,0 0 0,0 0 0,0 1 0,-1-1 0,1 0 0,0 0 0,0 1 0,0-1 0,0 0 0,0 1 0,0-1 0,0 0 0,0 0 0,0 1 0,0-1 0,0 0 0,0 1 0,0-1 0,0 0 0,0 0 0,0 1 0,0-1 0,0 0 0,0 1 0,0-1 0,0 0 0,0 0 0,0 1 0,1-1 0,-1 0 0,0 0 0,0 1 0,0-1 0,0 0 0,1 0 0,-1 0 0,0 1 0,0-1 0,1 0 0,-1 0 0,0 0 0,0 0 0,1 1 0,-1-1 0,0 0 0,0 0 0,1 0 0,-1 0 0,0 0 0,1 0 0,-1 0 0,0 0 0,1 0 0,25 15 0,59 20 0,1-3 0,132 31 0,185 16 0,-291-59 0,-270-40 0,-193 0 0,323 19 0,-148-3 0,296 21 0,655 45 0,-826-64 0,44 2 0,36-1 0,186-18 0,8-1 0,-113 20 0,379-8 0,0-33 0,290-19 0,3 58 0,-369 5 0,-334-4 0,1 4 0,100 17 0,-140-11 0,-40-9 0,0 0 0,0 0 0,0 0 0,0 0 0,0 0 0,0 0 0,-1 0 0,1 0 0,0 1 0,0-1 0,0 0 0,0 0 0,0 0 0,0 0 0,0 0 0,0 0 0,0 0 0,0 0 0,0 1 0,0-1 0,0 0 0,0 0 0,0 0 0,-1 0 0,1 0 0,0 0 0,0 1 0,0-1 0,0 0 0,0 0 0,0 0 0,1 0 0,-1 0 0,0 0 0,0 1 0,0-1 0,0 0 0,0 0 0,0 0 0,0 0 0,0 0 0,0 0 0,0 1 0,-72 0 0,44-1 0,-1318-29 0,1283 25 0,47 6 0,18 2 0,33 7 0,158 28 0,286 22 0,-432-57 0,819 55 0,-856-59 0,15 1 0,-1-1 0,0-1 0,47-9 0,-58 6 0,-14-1 0,-21-1 0,-88-2 0,42 4 0,-49-3-11,-1227-59-561,758 63 572,569 3 0,3 0 0,45 2 0,1150 109-369,98 6-44,-1478-144 1551,-114 9-911,408 2-227,-19 6 0,-1-3 0,129-40 0,-198 51 0,-1 0 0,1-1 0,-1 1 0,1-1 0,-1 0 0,0 0 0,6-6 0,-10 8 0,0 0 0,-1 0 0,1 0 0,0 1 0,-1-1 0,1 0 0,-1 0 0,1 0 0,-1 0 0,0 0 0,1-1 0,-1 1 0,0 0 0,0 0 0,0 0 0,0 0 0,0 0 0,0 0 0,0 0 0,0 0 0,0 0 0,0 0 0,-1-1 0,1 1 0,0 0 0,-1 0 0,1 0 0,-1 0 0,1 0 0,-1 0 0,1 1 0,-1-1 0,0 0 0,0 0 0,1 0 0,-1 1 0,0-1 0,0 0 0,0 1 0,0-1 0,0 0 0,0 1 0,0-1 0,-1 0 0,-10-6 0,0 0 0,0 1 0,0 0 0,-1 1 0,0 1 0,-24-6 0,-90-12 0,87 16 0,-29-5 0,0 3 0,0 3 0,-1 4 0,-74 7 0,101 3 0,29-2 0,14-6 0,-1-1 0,1 0 0,0 0 0,0 1 0,0-1 0,1 0 0,-1 0 0,0 1 0,0-1 0,0 0 0,0 0 0,0 1 0,0-1 0,0 0 0,0 0 0,0 1 0,1-1 0,-1 0 0,0 0 0,0 0 0,0 1 0,0-1 0,1 0 0,-1 0 0,0 0 0,0 1 0,0-1 0,1 0 0,-1 0 0,0 0 0,0 0 0,1 0 0,-1 0 0,0 0 0,0 0 0,1 0 0,-1 1 0,0-1 0,1 0 0,-1 0 0,0 0 0,0-1 0,1 1 0,-1 0 0,0 0 0,1 0 0,31 5 0,0-1 0,1-2 0,42-2 0,-25 0 0,-286-1 0,648 17 0,-156-3 0,51-4 0,-287-8 0,-42-2 0,-59-6 0,-653-44 0,2 33 0,698 18 0,19-1 0,-1 1 0,0 1 0,1 0 0,-1 1 0,1 0 0,-26 8 0,41-9 0,-1-1 0,1 0 0,-1 0 0,1 0 0,-1 0 0,1 1 0,0-1 0,-1 0 0,1 0 0,-1 1 0,1-1 0,0 0 0,-1 1 0,1-1 0,0 0 0,0 1 0,-1-1 0,1 1 0,0-1 0,0 0 0,-1 1 0,1-1 0,0 1 0,0-1 0,0 1 0,0-1 0,0 0 0,0 1 0,0-1 0,0 1 0,0-1 0,0 1 0,0-1 0,0 1 0,0-1 0,0 1 0,0-1 0,0 0 0,1 1 0,-1-1 0,0 1 0,0-1 0,0 1 0,1-1 0,-1 0 0,0 1 0,1-1 0,-1 0 0,0 1 0,1-1 0,-1 0 0,0 1 0,1-1 0,-1 0 0,0 0 0,2 1 0,4 4 0,0-1 0,1 0 0,0 0 0,0 0 0,0-1 0,0 0 0,0 0 0,9 1 0,75 15 0,-60-14 0,605 65-346,9-47-1,-301-25 347,-260-8 0,-82 10 0,0 0 0,-1 0 0,1 0 0,0-1 0,-1 1 0,1-1 0,-1 1 0,1-1 0,-1 0 0,1 1 0,-1-1 0,0 0 0,1 0 0,-1 0 0,0 0 0,0 0 0,1 0 0,-1 0 0,1-2 0,-2 2 0,0 0 0,0 0 0,0 0 0,0 1 0,0-1 0,-1 0 0,1 0 0,0 0 0,0 1 0,-1-1 0,1 0 0,0 0 0,-1 0 0,1 1 0,-1-1 0,1 0 0,-1 1 0,1-1 0,-1 0 0,0 1 0,1-1 0,-1 1 0,0-1 0,-1 0 0,-7-5 0,0 0 0,-1 1 0,0 0 0,-11-3 0,-32-10 70,-1 3-1,-1 3 0,0 2 0,-59-4 1,-222 5 276,553 25-346,-103-5 0,-46 0 0,-420-24 0,147 3 0,-215-2 0,686 14 0,571-9 0,-793 6 0,38-2 0,-76 2 0,0 1 0,-1-1 0,1 0 0,-1-1 0,1 1 0,-1-1 0,0 0 0,0 0 0,7-5 0,-11 7 0,-1 0 0,0 0 0,0 0 0,0 0 0,1-1 0,-1 1 0,0 0 0,0 0 0,0 0 0,0 0 0,1-1 0,-1 1 0,0 0 0,0 0 0,0-1 0,0 1 0,0 0 0,0 0 0,0 0 0,0-1 0,0 1 0,1 0 0,-1 0 0,0-1 0,0 1 0,0 0 0,0 0 0,0-1 0,-1 1 0,1 0 0,0 0 0,0-1 0,0 1 0,0 0 0,0 0 0,0-1 0,0 1 0,0 0 0,0 0 0,-1 0 0,1-1 0,0 1 0,0 0 0,-21-11 0,-27 0 0,0 2 0,-1 2 0,-62 0 0,74 4 0,-893-23 0,919 26 0,-58 1 0,-104 13 0,171-14 0,0 0 0,0 0 0,0 0 0,0 0 0,1 0 0,-1 1 0,0-1 0,0 1 0,1-1 0,-1 1 0,0 0 0,1 0 0,-1-1 0,0 1 0,1 0 0,-1 1 0,1-1 0,0 0 0,-1 0 0,1 1 0,-1 1 0,2-2 0,1 1 0,0 0 0,0-1 0,0 1 0,0-1 0,0 1 0,0-1 0,1 0 0,-1 1 0,0-1 0,1 0 0,-1 0 0,1 0 0,-1 0 0,1 0 0,0 0 0,-1 0 0,1-1 0,0 1 0,0-1 0,1 1 0,25 11 0,1-2 0,0-2 0,54 10 0,96 3 0,-126-16 0,390 20 0,-440-24 0,-8 1 0,-21 5 0,8-3 0,1 1 0,0 1 0,-24 11 0,42-17 0,-1 0 0,1 0 0,-1 0 0,0 0 0,1 0 0,-1 0 0,0 0 0,1 0 0,-1 0 0,0 0 0,1 0 0,-1 1 0,0-1 0,1 0 0,-1 0 0,0 0 0,1 0 0,-1 1 0,0-1 0,0 0 0,1 0 0,-1 1 0,0-1 0,0 0 0,1 0 0,-1 1 0,0-1 0,0 0 0,0 1 0,0-1 0,1 0 0,-1 1 0,0-1 0,0 0 0,0 1 0,0-1 0,0 0 0,0 1 0,0-1 0,0 0 0,0 1 0,0-1 0,0 1 0,0-1 0,0 0 0,0 1 0,0-1 0,-1 0 0,1 1 0,0-1 0,0 0 0,0 1 0,0-1 0,-1 0 0,1 0 0,0 1 0,0-1 0,-1 0 0,1 0 0,0 1 0,0-1 0,-1 0 0,1 0 0,-1 1 0,33 0 0,-21-3 0,0 0 0,1-1 0,-1 0 0,0 0 0,12-7 0,-20 9 0,-1 0 0,1-1 0,0 1 0,-1-1 0,0 0 0,1 0 0,-1 0 0,0 0 0,0 0 0,0 0 0,3-5 0,-5 6 0,1 0 0,-1-1 0,1 1 0,-1-1 0,0 1 0,1 0 0,-1-1 0,0 1 0,0 0 0,0-1 0,0 1 0,0-1 0,0 1 0,-1 0 0,1-1 0,0 1 0,-1-1 0,1 1 0,-1 0 0,0 0 0,1-1 0,-1 1 0,0 0 0,0 0 0,1 0 0,-2-1 0,-5-5 0,1 0 0,-1 0 0,0 1 0,0 0 0,-1 1 0,0 0 0,0 0 0,0 0 0,-15-5 0,-12-3 0,-44-10 0,-41-4 6,-2 4-1,-212-10 1,-249 26-459,577 7 441,-76 1-57,6-2 64,1 3 0,0 3-1,-90 19 1,159-23 5,1 0 0,-1 1 0,0 0 0,1 0 0,-1 0 0,-7 5 0,13-7 0,-1 1 0,1-1 0,0 0 0,-1 0 0,1 0 0,0 1 0,-1-1 0,1 0 0,0 0 0,-1 1 0,1-1 0,0 0 0,0 1 0,-1-1 0,1 0 0,0 1 0,0-1 0,0 0 0,-1 1 0,1-1 0,0 0 0,0 1 0,0-1 0,0 0 0,0 1 0,0-1 0,0 1 0,0-1 0,0 0 0,0 1 0,0-1 0,0 1 0,0-1 0,0 0 0,0 1 0,0-1 0,0 1 0,1-1 0,-1 0 0,0 1 0,0-1 0,0 0 0,1 1 0,-1-1 0,0 0 0,0 1 0,1-1 0,-1 0 0,0 0 0,1 1 0,-1-1 0,0 0 0,1 0 0,0 1 0,9 3 0,1 0 0,0 0 0,0-1 0,0 0 0,1-1 0,-1-1 0,1 1 0,-1-2 0,20 0 0,13 1 0,411 9-257,-1-19 0,590-89 0,-973 89 257,112-30 0,-181 38 0,1 0 0,0 1 0,-1-1 0,1 0 0,-1 0 0,0 0 0,1-1 0,-1 1 0,0-1 0,0 1 0,3-3 0,-5 3 0,1 1 0,-1-1 0,0 1 0,0 0 0,0-1 0,0 1 0,0-1 0,0 1 0,0-1 0,0 1 0,0 0 0,0-1 0,0 1 0,0-1 0,0 1 0,0 0 0,0-1 0,0 1 0,-1-1 0,1 1 0,0 0 0,0-1 0,0 1 0,-1 0 0,1-1 0,0 1 0,0 0 0,-1-1 0,1 1 0,0 0 0,-1-1 0,1 1 0,0 0 0,-1 0 0,1 0 0,-1-1 0,1 1 0,-1 0 0,-7-3 0,1-1 0,-1 2 0,0-1 0,0 1 0,-13-1 0,-879-53 1309,262 54-1309,555 2 0,44 2 0,1 2 0,-45 10 0,46-7 0,-1-1 0,-43 1 0,51-7-117,10-1-133,0 1 1,-1 1-1,1 1 1,-37 9-1,33-3-6576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1:35:20.2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24575,'21'0'0,"59"-1"0,0 4 0,108 17 0,-153-13 0,34 5 0,107 35 0,-151-40 0,-1-1 0,30 4 0,-35-8 0,0 1 0,0 1 0,-1 1 0,0 1 0,22 10 0,-20-8 0,0-1 0,0-1 0,0 0 0,1-2 0,0 0 0,0-1 0,24-1 0,60 11 0,43 4 0,-75-11 0,14 10 0,-63-10 0,-1-1 0,29 2 0,-2-4 0,-6-2 0,0 3 0,52 11 0,69 35 0,-139-41 0,4 0 0,1-2 0,0 0 0,0-2 0,43 1 0,132-8 0,-78-1 0,572 3 0,-672-2 0,0-1 0,48-11 0,-46 8 0,0 0 0,35 0 0,86 7 0,66-3 0,-215 2 0,1 0 0,0 0 0,0-1 0,0 1 0,0-1 0,-1 0 0,1 1 0,0-2 0,-1 1 0,1 0 0,-1 0 0,1-1 0,-1 1 0,1-1 0,-1 0 0,0 0 0,0 0 0,0 0 0,0 0 0,0 0 0,0-1 0,-1 1 0,1 0 0,-1-1 0,0 1 0,0-1 0,1 0 0,-2 0 0,1 1 0,0-1 0,0 0 0,-1 0 0,0 0 0,1-3 0,-2 1 0,1 1 0,0-1 0,-1 0 0,0 0 0,0 0 0,0 1 0,-1-1 0,0 0 0,0 1 0,0 0 0,0-1 0,-1 1 0,1 0 0,-1 0 0,0 0 0,0 1 0,-1-1 0,1 1 0,-7-6 0,1 4 0,1 0 0,-1 1 0,-1 0 0,1 1 0,0-1 0,-1 2 0,0-1 0,1 1 0,-1 1 0,-14-1 0,-19 1 0,-49 6 0,26-2 0,-595-1 0,365-3 0,273 3 0,1 0 0,-1 1 0,-28 9 0,24-6 0,-49 6 0,-176-10 0,136-3 0,105 2 0,-1 1 0,0 0 0,0 1 0,1 0 0,-1 1 0,1 0 0,0 0 0,-14 9 0,12-6 0,0-1 0,0 0 0,-1-2 0,-21 6 0,29-9 0,1 0 0,-1-1 0,1 0 0,-1 0 0,1-1 0,-1 1 0,0-1 0,1 0 0,0-1 0,-1 1 0,1-1 0,0 0 0,0 0 0,0-1 0,-9-5 0,-17-11 0,20 13 0,0-1 0,1 1 0,-1-2 0,2 1 0,-17-18 0,25 25 0,0-1 0,1 1 0,-1-1 0,1 0 0,-1 1 0,1-1 0,-1 0 0,1 0 0,-1 1 0,1-1 0,0 0 0,-1 0 0,1 1 0,0-1 0,0 0 0,-1 0 0,1 0 0,0 0 0,0 0 0,0 1 0,0-1 0,0 0 0,0 0 0,0 0 0,1 0 0,-1 1 0,0-1 0,0 0 0,1 0 0,-1 0 0,0 1 0,1-1 0,0-1 0,1 1 0,0-1 0,0 1 0,0-1 0,0 1 0,0 0 0,1 0 0,-1 0 0,0 0 0,1 0 0,-1 0 0,4 0 0,72-5 0,-74 6 0,632 3-1365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1:35:52.1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24575,'0'4'0,"1"0"0,-1 0 0,1 0 0,1 0 0,-1 0 0,0-1 0,1 1 0,0-1 0,0 1 0,0-1 0,0 1 0,0-1 0,1 0 0,0 0 0,-1 0 0,1-1 0,0 1 0,0-1 0,1 1 0,-1-1 0,7 3 0,11 6 0,0-1 0,37 12 0,-31-12 0,-25-9 0,118 46 0,2-6 0,133 28 0,-166-52 0,0-3 0,170 4 0,-228-16 0,1 0 0,48 11 0,-41-6 0,43 2 0,490-9 0,-394-18 0,41-1 0,-205 19 0,81 0 0,160-21 0,-133 6 0,43-8 0,-130 17 0,0 2 0,0 2 0,52 2 0,35-3 0,-119 3 0,0 0 0,-1 0 0,1-1 0,0 1 0,-1-1 0,1 0 0,-1 1 0,1-1 0,-1 0 0,1-1 0,-1 1 0,1 0 0,-1-1 0,3-2 0,-5 4 0,1-1 0,-1 1 0,0-1 0,0 1 0,1 0 0,-1-1 0,0 1 0,0-1 0,0 1 0,0-1 0,1 1 0,-1-1 0,0 1 0,0-1 0,0 1 0,0-1 0,0 0 0,0 1 0,0-1 0,-1 1 0,1-1 0,0 1 0,0-1 0,0 1 0,0 0 0,-1-1 0,1 0 0,-21-16 0,-38-11 0,-2 2 0,-1 3 0,0 3 0,-116-21 0,88 24 0,0 5 0,-1 4 0,0 3 0,-135 12 0,185-2 0,-1 3 0,2 1 0,-42 15 0,44-12 0,-1-4 0,0-2 0,0-1 0,0-2 0,0-2 0,-58-6 0,-1 2 0,-858 3-1365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1:35:55.8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24575,'22'2'0,"0"0"0,0 1 0,29 9 0,-25-6 0,51 6 0,-13-8 0,-3-2 0,81 15 0,-62-6 0,1-4 0,160-8 0,-99-2 0,-50 2 0,112 3 0,-105 16 0,-68-12 0,52 6 0,8-9 0,-41-3 0,82 12 0,-4 4 0,0-7 0,189-9 0,-124-3 0,285 3 0,-454-1 0,-1-2 0,0 0 0,26-8 0,-21 5 0,47-6 0,-52 10 37,1-2-1,25-8 1,8 0-1512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1:35:58.0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24575,'85'4'0,"147"27"0,-22-1 0,417-18 0,-382-15 0,94 25 0,-140-7 0,241-13 0,-200-5 0,-203 1 0,-1-1 0,43-10 0,-40 5 0,63-3 0,-67 11-1365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1:36:11.6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 24575,'118'-2'0,"133"5"0,-137 15 0,-75-11 0,66 5 0,96-14 0,77 4 0,-216 6 0,75 20 0,-86-15 0,0-3 0,89 6 0,674-15 0,-376-4 0,224 3-1365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1:36:24.5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1 142 24575,'37'2'0,"-1"1"0,44 10 0,-40-5 0,62 3 0,325-10 0,-200-3 0,-161-1 0,75-13 0,-77 7 0,81-1 0,-37 13 0,113-5 0,-119-16 0,-71 11 0,51-4 0,169-12 0,-159 13 0,0 5 0,95 6 0,62-2 0,-93-17 0,-91 9 0,68-1 0,-60 12 0,-44 0 0,0-2 0,-1-1 0,1-1 0,-1-1 0,33-8 0,-46 7 0,0 0 0,1 1 0,23-2 0,-33 4 0,0 1 0,0 1 0,0-1 0,0 1 0,0 0 0,0 0 0,0 1 0,0 0 0,-1 0 0,1 0 0,-1 1 0,8 4 0,19 12 0,-22-14 0,0 1 0,0 0 0,0 1 0,-1 0 0,0 1 0,10 9 0,-19-16 0,1-1 0,0 1 0,-1-1 0,1 1 0,-1 0 0,1 0 0,-1-1 0,1 1 0,-1 0 0,0 0 0,1-1 0,-1 1 0,0 0 0,1 0 0,-1 0 0,0 0 0,0-1 0,0 1 0,0 0 0,0 0 0,0 0 0,0 0 0,0 0 0,0-1 0,0 1 0,-1 0 0,1 0 0,0 0 0,0 0 0,-1-1 0,1 1 0,-1 0 0,0 0 0,0 1 0,-1 0 0,0-1 0,-1 0 0,1 1 0,0-1 0,0 0 0,-1 0 0,1 0 0,0 0 0,-1-1 0,-3 2 0,-72 4 0,74-6 0,-30 2 0,-1 1 0,0 2 0,1 1 0,-54 17 0,26 6 0,52-23 0,0 0 0,0-1 0,-1-1 0,1 0 0,-1 0 0,-20 4 0,-46-2 0,-146-7 0,83-2 0,-375 3 0,478-2 0,0-2 0,-42-9 0,39 6 0,-61-4 0,-383 10 0,233 3 0,226 1 0,25-2 0,0-1 0,0 0 0,0 0 0,0 1 0,0-1 0,0 0 0,0 0 0,0 1 0,0-1 0,0 0 0,0 0 0,0 1 0,0-1 0,0 0 0,0 1 0,0-1 0,0 0 0,0 0 0,0 1 0,1-1 0,-1 0 0,0 0 0,0 0 0,0 1 0,0-1 0,1 0 0,-1 0 0,0 0 0,0 1 0,0-1 0,1 0 0,-1 0 0,0 0 0,0 0 0,1 0 0,-1 1 0,0-1 0,0 0 0,1 0 0,-1 0 0,1 0 0,45 16 0,-3-11 0,56-1 0,-61-3 0,-1 1 0,53 9 0,-33-1-455,-1-3 0,110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031FE-A7D0-43E5-8573-50F59ECE001B}" type="datetimeFigureOut">
              <a:rPr lang="en-ZA" smtClean="0"/>
              <a:t>2023/07/26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5F24-0218-45C1-84FF-7B5EA4924C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943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976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CREATE TABLE employees ( </a:t>
            </a:r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first_name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varchar(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25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), </a:t>
            </a:r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last_name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E9950C"/>
                </a:solidFill>
                <a:effectLst/>
                <a:latin typeface="Söhne Mono"/>
              </a:rPr>
              <a:t>varchar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25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),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email </a:t>
            </a:r>
            <a:r>
              <a:rPr lang="en-US" b="0" i="0" dirty="0">
                <a:solidFill>
                  <a:srgbClr val="E9950C"/>
                </a:solidFill>
                <a:effectLst/>
                <a:latin typeface="Söhne Mono"/>
              </a:rPr>
              <a:t>varchar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100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), </a:t>
            </a:r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hire_date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date,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salary decimal(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6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,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2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),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employment </a:t>
            </a:r>
            <a:r>
              <a:rPr lang="en-US" b="0" i="0" dirty="0">
                <a:solidFill>
                  <a:srgbClr val="E9950C"/>
                </a:solidFill>
                <a:effectLst/>
                <a:latin typeface="Söhne Mono"/>
              </a:rPr>
              <a:t>varchar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25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), </a:t>
            </a:r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date_of_birth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date,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notes </a:t>
            </a:r>
            <a:r>
              <a:rPr lang="en-US" b="0" i="0" dirty="0" err="1">
                <a:solidFill>
                  <a:srgbClr val="E9950C"/>
                </a:solidFill>
                <a:effectLst/>
                <a:latin typeface="Söhne Mono"/>
              </a:rPr>
              <a:t>nvarchar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(max)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);</a:t>
            </a:r>
            <a:endParaRPr lang="en-ZA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616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84E432-29C8-4480-A4B9-DCB41E71EE31}" type="datetimeFigureOut">
              <a:rPr lang="en-ZA" smtClean="0"/>
              <a:t>2023/07/26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5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2023/07/26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00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2023/07/26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700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2023/07/26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0741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2023/07/26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0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2023/07/26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546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2023/07/26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1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13816"/>
            <a:ext cx="9720072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2023/07/26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098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2023/07/26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84180" y="6150115"/>
            <a:ext cx="10599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AIRBNB</a:t>
            </a:r>
          </a:p>
        </p:txBody>
      </p:sp>
    </p:spTree>
    <p:extLst>
      <p:ext uri="{BB962C8B-B14F-4D97-AF65-F5344CB8AC3E}">
        <p14:creationId xmlns:p14="http://schemas.microsoft.com/office/powerpoint/2010/main" val="4617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2023/07/26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/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33685" y="6150115"/>
            <a:ext cx="9589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Nobel</a:t>
            </a:r>
          </a:p>
        </p:txBody>
      </p:sp>
    </p:spTree>
    <p:extLst>
      <p:ext uri="{BB962C8B-B14F-4D97-AF65-F5344CB8AC3E}">
        <p14:creationId xmlns:p14="http://schemas.microsoft.com/office/powerpoint/2010/main" val="39935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2023/07/26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gency FB" panose="020B0503020202020204" pitchFamily="34" charset="0"/>
              </a:rPr>
              <a:t>Practice</a:t>
            </a:r>
            <a:endParaRPr lang="en-US" sz="5400" b="1" cap="none" spc="0" dirty="0">
              <a:ln w="22225">
                <a:noFill/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/>
              <a:latin typeface="Agency FB" panose="020B05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91536" y="6150115"/>
            <a:ext cx="5084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333188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2023/07/26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noFill/>
                  <a:prstDash val="solid"/>
                </a:ln>
                <a:pattFill prst="pct90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5566645"/>
            <a:ext cx="924294" cy="12104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47823" y="5534561"/>
            <a:ext cx="10374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Call </a:t>
            </a:r>
          </a:p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112381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2023/07/26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8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2023/07/26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92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2023/07/26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415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84E432-29C8-4480-A4B9-DCB41E71EE31}" type="datetimeFigureOut">
              <a:rPr lang="en-ZA" smtClean="0"/>
              <a:t>2023/07/26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3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4" r:id="rId5"/>
    <p:sldLayoutId id="2147483675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customXml" Target="../ink/ink2.xml"/><Relationship Id="rId10" Type="http://schemas.openxmlformats.org/officeDocument/2006/relationships/image" Target="../media/image83.png"/><Relationship Id="rId4" Type="http://schemas.openxmlformats.org/officeDocument/2006/relationships/image" Target="../media/image800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18" Type="http://schemas.openxmlformats.org/officeDocument/2006/relationships/customXml" Target="../ink/ink12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customXml" Target="../ink/ink9.xml"/><Relationship Id="rId17" Type="http://schemas.openxmlformats.org/officeDocument/2006/relationships/image" Target="../media/image92.png"/><Relationship Id="rId2" Type="http://schemas.openxmlformats.org/officeDocument/2006/relationships/image" Target="../media/image8.png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.png"/><Relationship Id="rId5" Type="http://schemas.openxmlformats.org/officeDocument/2006/relationships/customXml" Target="../ink/ink6.xml"/><Relationship Id="rId15" Type="http://schemas.openxmlformats.org/officeDocument/2006/relationships/image" Target="../media/image91.png"/><Relationship Id="rId10" Type="http://schemas.openxmlformats.org/officeDocument/2006/relationships/image" Target="../media/image88.png"/><Relationship Id="rId19" Type="http://schemas.openxmlformats.org/officeDocument/2006/relationships/image" Target="../media/image93.png"/><Relationship Id="rId4" Type="http://schemas.openxmlformats.org/officeDocument/2006/relationships/image" Target="../media/image85.png"/><Relationship Id="rId9" Type="http://schemas.openxmlformats.org/officeDocument/2006/relationships/customXml" Target="../ink/ink8.xml"/><Relationship Id="rId1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2E8F-4049-493D-888B-C154A0E37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38688" y="4960137"/>
            <a:ext cx="9477469" cy="1463040"/>
          </a:xfrm>
        </p:spPr>
        <p:txBody>
          <a:bodyPr>
            <a:normAutofit/>
          </a:bodyPr>
          <a:lstStyle/>
          <a:p>
            <a:r>
              <a:rPr lang="en-US" sz="5400" dirty="0"/>
              <a:t>Chapter 9: Data Types</a:t>
            </a:r>
            <a:endParaRPr lang="en-Z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BAE8-CE2B-486B-B577-881DC6900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8634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B531-0743-D2AD-02CA-25BDD79C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Chapter 9: Data Types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BCE9-8BA3-6B8D-CE50-720CDB4E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>
                <a:solidFill>
                  <a:schemeClr val="accent2"/>
                </a:solidFill>
              </a:rPr>
              <a:t>Content: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Integer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Decimal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Date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Character data types</a:t>
            </a: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4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2755-C260-ABA1-E371-6F6B0319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3B7F0-79A7-3342-902C-05FB6E9C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type is an attribute associated with a piece of data that tells a computer system how to interpret its value. </a:t>
            </a:r>
          </a:p>
          <a:p>
            <a:r>
              <a:rPr lang="en-US" dirty="0"/>
              <a:t>Understanding data types ensures that data is collected in the preferred format and the value of each property is as expected. </a:t>
            </a:r>
          </a:p>
          <a:p>
            <a:r>
              <a:rPr lang="en-US" dirty="0"/>
              <a:t>Here are some data types you might have come across or will come across in the course:</a:t>
            </a:r>
            <a:endParaRPr lang="en-ZA" dirty="0"/>
          </a:p>
          <a:p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C4EC0-5FDA-75F8-025F-C30C9EF6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69" y="4062355"/>
            <a:ext cx="5376862" cy="25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2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B4F4-A9D2-7294-CAB3-89D9859F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3BC8A-0F37-4824-2E97-5C016E895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993968"/>
            <a:ext cx="3371850" cy="866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D4F30-937F-13D0-6F3E-86DCB8DF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9" y="4430647"/>
            <a:ext cx="5999524" cy="1813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FC510B-1E19-22D6-D670-34B509F97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625" y="221858"/>
            <a:ext cx="3901650" cy="213584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CF2A5B-AC1E-4723-B7F6-60A335CDFC41}"/>
              </a:ext>
            </a:extLst>
          </p:cNvPr>
          <p:cNvCxnSpPr>
            <a:cxnSpLocks/>
          </p:cNvCxnSpPr>
          <p:nvPr/>
        </p:nvCxnSpPr>
        <p:spPr>
          <a:xfrm flipV="1">
            <a:off x="4135272" y="1289781"/>
            <a:ext cx="2888380" cy="1137573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0B398A-D650-091F-88DA-855B90AA286D}"/>
              </a:ext>
            </a:extLst>
          </p:cNvPr>
          <p:cNvSpPr txBox="1"/>
          <p:nvPr/>
        </p:nvSpPr>
        <p:spPr>
          <a:xfrm>
            <a:off x="6267922" y="2502353"/>
            <a:ext cx="5765052" cy="120032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Real numbers are numbers that include both rational and irrational numbers. Rational numbers such as integers (-2, 0, 1), fractions(1/2, 2.5) and irrational numbers such as √3, π(22/7), etc., are all real numbers</a:t>
            </a:r>
            <a:endParaRPr lang="en-Z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0C4316-BF91-B752-2477-376A5D225109}"/>
              </a:ext>
            </a:extLst>
          </p:cNvPr>
          <p:cNvCxnSpPr>
            <a:cxnSpLocks/>
          </p:cNvCxnSpPr>
          <p:nvPr/>
        </p:nvCxnSpPr>
        <p:spPr>
          <a:xfrm>
            <a:off x="4135272" y="2805476"/>
            <a:ext cx="1960728" cy="43554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7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7C4B-2657-E7E8-0CBE-81DE6D77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D3074-06DA-6F9E-C59F-79ECF7610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384" y="2165264"/>
            <a:ext cx="7775315" cy="300132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E65051-E1BC-4997-2564-F69909ECFC3F}"/>
                  </a:ext>
                </a:extLst>
              </p14:cNvPr>
              <p14:cNvContentPartPr/>
              <p14:nvPr/>
            </p14:nvContentPartPr>
            <p14:xfrm>
              <a:off x="6413442" y="2795786"/>
              <a:ext cx="595440" cy="66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E65051-E1BC-4997-2564-F69909ECFC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4802" y="2786786"/>
                <a:ext cx="6130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0A3493-8F8F-AF7F-02E3-31FE5B6E3FE3}"/>
                  </a:ext>
                </a:extLst>
              </p14:cNvPr>
              <p14:cNvContentPartPr/>
              <p14:nvPr/>
            </p14:nvContentPartPr>
            <p14:xfrm>
              <a:off x="8561911" y="4096174"/>
              <a:ext cx="1940760" cy="26476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0A3493-8F8F-AF7F-02E3-31FE5B6E3F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52911" y="4087168"/>
                <a:ext cx="1958400" cy="282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2C2C9A-FD1F-09A3-AB70-3116B4FBFDA9}"/>
                  </a:ext>
                </a:extLst>
              </p14:cNvPr>
              <p14:cNvContentPartPr/>
              <p14:nvPr/>
            </p14:nvContentPartPr>
            <p14:xfrm>
              <a:off x="7008882" y="6206169"/>
              <a:ext cx="2108520" cy="215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2C2C9A-FD1F-09A3-AB70-3116B4FBFD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99882" y="6197169"/>
                <a:ext cx="21261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7F0EDDE-4BDC-377D-7D3B-E46B4FC77C7C}"/>
                  </a:ext>
                </a:extLst>
              </p14:cNvPr>
              <p14:cNvContentPartPr/>
              <p14:nvPr/>
            </p14:nvContentPartPr>
            <p14:xfrm>
              <a:off x="9086791" y="5031953"/>
              <a:ext cx="1415880" cy="134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7F0EDDE-4BDC-377D-7D3B-E46B4FC77C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23791" y="4969121"/>
                <a:ext cx="1541520" cy="2599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486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957D-B8C4-8D0B-F57F-E6EE1F72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100A4-9965-7E8C-E7E1-BE87B1081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737360"/>
            <a:ext cx="6553200" cy="157162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A7415D-3E91-401A-D2CA-B91ABC7AEBA8}"/>
                  </a:ext>
                </a:extLst>
              </p14:cNvPr>
              <p14:cNvContentPartPr/>
              <p14:nvPr/>
            </p14:nvContentPartPr>
            <p14:xfrm>
              <a:off x="6294282" y="3127346"/>
              <a:ext cx="1208880" cy="132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A7415D-3E91-401A-D2CA-B91ABC7AEB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1282" y="3064517"/>
                <a:ext cx="1334520" cy="257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E9999B-36A0-3F0C-DE03-8E698157359B}"/>
                  </a:ext>
                </a:extLst>
              </p14:cNvPr>
              <p14:cNvContentPartPr/>
              <p14:nvPr/>
            </p14:nvContentPartPr>
            <p14:xfrm>
              <a:off x="5658162" y="2424626"/>
              <a:ext cx="1235880" cy="54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E9999B-36A0-3F0C-DE03-8E69815735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5162" y="2361626"/>
                <a:ext cx="13615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38032F0-E716-386C-FB21-3EE13C8C2243}"/>
                  </a:ext>
                </a:extLst>
              </p14:cNvPr>
              <p14:cNvContentPartPr/>
              <p14:nvPr/>
            </p14:nvContentPartPr>
            <p14:xfrm>
              <a:off x="5671842" y="2146706"/>
              <a:ext cx="1060560" cy="41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38032F0-E716-386C-FB21-3EE13C8C22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08842" y="2083706"/>
                <a:ext cx="11862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574ADA9-E544-BB28-2430-B4C83EC0A969}"/>
                  </a:ext>
                </a:extLst>
              </p14:cNvPr>
              <p14:cNvContentPartPr/>
              <p14:nvPr/>
            </p14:nvContentPartPr>
            <p14:xfrm>
              <a:off x="3100722" y="2887586"/>
              <a:ext cx="1246320" cy="42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574ADA9-E544-BB28-2430-B4C83EC0A9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37722" y="2824586"/>
                <a:ext cx="137196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D8243D4-DEBE-3B01-A9E2-CC2CADCFD9E0}"/>
              </a:ext>
            </a:extLst>
          </p:cNvPr>
          <p:cNvGrpSpPr/>
          <p:nvPr/>
        </p:nvGrpSpPr>
        <p:grpSpPr>
          <a:xfrm>
            <a:off x="1024128" y="3732685"/>
            <a:ext cx="6276975" cy="1571625"/>
            <a:chOff x="1024128" y="3732685"/>
            <a:chExt cx="6276975" cy="15716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1C5847-3A0E-8F62-030C-3B8AD0C8D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4128" y="3732685"/>
              <a:ext cx="6276975" cy="157162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8923EF-1000-A78C-846F-1EB670E96105}"/>
                    </a:ext>
                  </a:extLst>
                </p14:cNvPr>
                <p14:cNvContentPartPr/>
                <p14:nvPr/>
              </p14:nvContentPartPr>
              <p14:xfrm>
                <a:off x="5247402" y="4070186"/>
                <a:ext cx="1330920" cy="10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8923EF-1000-A78C-846F-1EB670E961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84385" y="4007186"/>
                  <a:ext cx="1456594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073E2BA-5C0E-8FF5-324D-30533781F88D}"/>
                    </a:ext>
                  </a:extLst>
                </p14:cNvPr>
                <p14:cNvContentPartPr/>
                <p14:nvPr/>
              </p14:nvContentPartPr>
              <p14:xfrm>
                <a:off x="5287002" y="4385546"/>
                <a:ext cx="1345320" cy="101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073E2BA-5C0E-8FF5-324D-30533781F8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24002" y="4322546"/>
                  <a:ext cx="14709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297222C-21FF-8683-328D-8C65A6E189F8}"/>
                    </a:ext>
                  </a:extLst>
                </p14:cNvPr>
                <p14:cNvContentPartPr/>
                <p14:nvPr/>
              </p14:nvContentPartPr>
              <p14:xfrm>
                <a:off x="3087042" y="4849946"/>
                <a:ext cx="1379160" cy="42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297222C-21FF-8683-328D-8C65A6E189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24042" y="4786946"/>
                  <a:ext cx="1504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6F752A-29DB-BA7F-5D7D-01EACEA7BE42}"/>
                    </a:ext>
                  </a:extLst>
                </p14:cNvPr>
                <p14:cNvContentPartPr/>
                <p14:nvPr/>
              </p14:nvContentPartPr>
              <p14:xfrm>
                <a:off x="5883522" y="5128226"/>
                <a:ext cx="13791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76F752A-29DB-BA7F-5D7D-01EACEA7BE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20506" y="5065226"/>
                  <a:ext cx="1504833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380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BB65-8F20-EAF8-4298-95E45CF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0A356-2DEF-463C-83D9-C5F0AD387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983429"/>
            <a:ext cx="6610350" cy="1704975"/>
          </a:xfrm>
        </p:spPr>
      </p:pic>
    </p:spTree>
    <p:extLst>
      <p:ext uri="{BB962C8B-B14F-4D97-AF65-F5344CB8AC3E}">
        <p14:creationId xmlns:p14="http://schemas.microsoft.com/office/powerpoint/2010/main" val="336267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8C37-008D-4BA2-8197-BA75601C534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ZA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F0B4-1133-4DD0-8DCC-7E27F8EE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2808"/>
            <a:ext cx="10518515" cy="4416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an EMP database</a:t>
            </a:r>
          </a:p>
          <a:p>
            <a:pPr marL="0" indent="0">
              <a:buNone/>
            </a:pPr>
            <a:r>
              <a:rPr lang="en-US" dirty="0"/>
              <a:t>Create employees table with the following columns first names,  last name , email address, </a:t>
            </a:r>
            <a:r>
              <a:rPr lang="en-ZA" dirty="0"/>
              <a:t> Hire date , Salary,  Employment, date of birth and notes. Consider the following: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characters for 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r>
              <a:rPr lang="en-US" dirty="0"/>
              <a:t> should be 25 or less without using adding constraint to datatype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Email address should not be greater than 100 characters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Hire date should be only be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Employment contract which can be either </a:t>
            </a:r>
            <a:r>
              <a:rPr lang="en-US" dirty="0"/>
              <a:t>permanent  fixed-term  casual  zero hours  or </a:t>
            </a:r>
            <a:r>
              <a:rPr lang="en-ZA" dirty="0"/>
              <a:t>independent contract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Ensure the notes column is an appropriate data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Each employee earns a salary of max 6 digits.</a:t>
            </a:r>
          </a:p>
          <a:p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56465-A3EB-4DF3-A825-B2CAED161E39}"/>
              </a:ext>
            </a:extLst>
          </p:cNvPr>
          <p:cNvSpPr/>
          <p:nvPr/>
        </p:nvSpPr>
        <p:spPr>
          <a:xfrm>
            <a:off x="-120772" y="6326613"/>
            <a:ext cx="1259457" cy="401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>
                <a:solidFill>
                  <a:schemeClr val="tx1"/>
                </a:solidFill>
              </a:rPr>
              <a:t>Employee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351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3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3CCCC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FB6A092BC114FB9C8BF4F3844A63F" ma:contentTypeVersion="12" ma:contentTypeDescription="Create a new document." ma:contentTypeScope="" ma:versionID="44882e59778137eb3abff6fe86cb27ae">
  <xsd:schema xmlns:xsd="http://www.w3.org/2001/XMLSchema" xmlns:xs="http://www.w3.org/2001/XMLSchema" xmlns:p="http://schemas.microsoft.com/office/2006/metadata/properties" xmlns:ns3="1d6905d8-d2be-43f9-a6c8-7ae26326fc2f" xmlns:ns4="2ff071ce-df8b-4fc0-abb4-b097bcbe2cdc" targetNamespace="http://schemas.microsoft.com/office/2006/metadata/properties" ma:root="true" ma:fieldsID="5b1db03e36aed2cb507cf74cdabc5d23" ns3:_="" ns4:_="">
    <xsd:import namespace="1d6905d8-d2be-43f9-a6c8-7ae26326fc2f"/>
    <xsd:import namespace="2ff071ce-df8b-4fc0-abb4-b097bcbe2c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905d8-d2be-43f9-a6c8-7ae26326f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f071ce-df8b-4fc0-abb4-b097bcbe2c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107D2D-9A75-4854-8A1E-79037BDAB3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4465B9-5913-49BF-A98C-BEDDD6A19590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d6905d8-d2be-43f9-a6c8-7ae26326fc2f"/>
    <ds:schemaRef ds:uri="2ff071ce-df8b-4fc0-abb4-b097bcbe2cd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AD56AF1-F8AC-497A-B554-CFAFE608E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905d8-d2be-43f9-a6c8-7ae26326fc2f"/>
    <ds:schemaRef ds:uri="2ff071ce-df8b-4fc0-abb4-b097bcbe2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90645</TotalTime>
  <Words>305</Words>
  <Application>Microsoft Office PowerPoint</Application>
  <PresentationFormat>Widescreen</PresentationFormat>
  <Paragraphs>43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Agency FB</vt:lpstr>
      <vt:lpstr>Arial</vt:lpstr>
      <vt:lpstr>Calibri</vt:lpstr>
      <vt:lpstr>Söhne Mono</vt:lpstr>
      <vt:lpstr>Tw Cen MT</vt:lpstr>
      <vt:lpstr>Tw Cen MT Condensed</vt:lpstr>
      <vt:lpstr>Wingdings 3</vt:lpstr>
      <vt:lpstr>Integral</vt:lpstr>
      <vt:lpstr>Chapter 9: Data Types</vt:lpstr>
      <vt:lpstr>Chapter 9: Data Types</vt:lpstr>
      <vt:lpstr>DATA TYPES</vt:lpstr>
      <vt:lpstr>DATA TYPES</vt:lpstr>
      <vt:lpstr>DATA TYPES</vt:lpstr>
      <vt:lpstr>DATA TYPES</vt:lpstr>
      <vt:lpstr>DATA TYPES</vt:lpstr>
      <vt:lpstr>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Mitzie van Heerden (Platinum Life)</dc:creator>
  <cp:lastModifiedBy>Fortune Zulu (Platinum Life)</cp:lastModifiedBy>
  <cp:revision>366</cp:revision>
  <dcterms:created xsi:type="dcterms:W3CDTF">2021-01-29T07:55:17Z</dcterms:created>
  <dcterms:modified xsi:type="dcterms:W3CDTF">2023-07-26T08:12:08Z</dcterms:modified>
</cp:coreProperties>
</file>