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296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4AE0-6CB1-9B47-A974-64256C180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4FE70-1B90-2640-8EBD-CA73D6A41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D61B-65D4-DD42-ABFE-06F24A20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7F2E-B253-324F-8E58-2E7EFB4EEAED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97941-73E4-C841-A89D-8B7CB1B7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B7FB0-A487-EA47-8D9A-17C8D673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8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7666-C629-354B-BC96-3B18220E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A0A0A-4833-4041-9700-1325AD6E8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FCC1C-A9B2-FD4D-8CD2-6041E953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7F2E-B253-324F-8E58-2E7EFB4EEAED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EEFC3-3070-F444-8923-AFD9459E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C1CF-8B13-EF41-89F5-D9F7A08A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99414-A503-2B4A-B1FC-BA2B7EA46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69E5C-142D-5240-B161-6853B6877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77CF2-C24A-E34D-9AE1-EDE952F4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7F2E-B253-324F-8E58-2E7EFB4EEAED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13C23-B4B8-EE4B-B538-079257D8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7E62C-969B-614E-9171-6863AFF0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5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71D3-CBED-6648-B2EA-E79ACD25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CD0C-D504-1F4F-859B-C4C8B6F2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B5D8-99E9-7A4B-B363-D1540427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7F2E-B253-324F-8E58-2E7EFB4EEAED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797A1-F5B0-F94D-A7E6-C2077550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B982A-5C51-0648-9A89-EC90EBF8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0EA3-20E6-0442-B07A-C39DC588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0B85A-4D3E-EA46-AE10-9C8F67C30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7C1D-4ED4-9941-B990-AEC40D29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7F2E-B253-324F-8E58-2E7EFB4EEAED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FDCFF-83B1-3149-8C9B-43CE68A4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ACFC-78D4-0E4E-9570-6CBC6A50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3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E073-CD3A-BB49-94DE-9654A14F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25F2-1CC9-134A-B0FC-33665585D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25651-887E-7C40-8971-289EE3B7E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BFBD2-EFC9-A84A-81A9-9324D557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7F2E-B253-324F-8E58-2E7EFB4EEAED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F8A40-317D-D142-B7E2-F5332824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9721B-82E3-3845-8AA0-699FE5D8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1D24-5F89-DC4D-8723-FDAD76D8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73ACE-C8DA-F14B-8AA2-99E0389AD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B50CA-5C0E-9740-BECF-063898E34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7EF92-EF5A-4A4D-AEBC-03748F8E2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32895-75CE-AA4B-9888-D2C074002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8516E-3802-8043-9C44-50E6EE4A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7F2E-B253-324F-8E58-2E7EFB4EEAED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11F6F-C4BC-2C45-BF95-EACA11E9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00AFA-57FC-EB49-A2D5-A7FC0273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09FA-B0EF-644B-9FEB-88532B1A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64ACA-C46C-214E-A73B-D8463A7F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7F2E-B253-324F-8E58-2E7EFB4EEAED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98546-4701-514A-B5D5-2252B163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AC176-B9CB-5C44-9B4F-CD0C2842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4D863-197A-6147-873B-36C0F0DC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7F2E-B253-324F-8E58-2E7EFB4EEAED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3B759-6BDC-4E4B-8D1E-100422F3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AB22A-5820-A149-9DD7-75DEE7BC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B78B-356C-734E-8630-DE4FEA37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5BC3-1095-9E48-8349-7197352E3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1A3D8-2672-ED40-AED3-C90EE1D36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2D62E-02C1-2947-8007-AA1BD1A6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7F2E-B253-324F-8E58-2E7EFB4EEAED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930DD-B46E-E345-B33E-481C75EA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5EAB0-9783-304B-A1CD-3C03BAF5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0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8E58-CC62-1C4B-8D14-71F1807A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1461E-BD72-3D46-8DFE-1D171D69B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D0DB4-C2BD-824C-BDA2-C7556036C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E5067-E428-C849-936E-28303FE5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7F2E-B253-324F-8E58-2E7EFB4EEAED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85C46-D925-2C44-A10C-991F4C40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74BA7-861D-4C44-BE2F-557F6603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2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14AA6-A806-854B-A10F-F80C0CE6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30D01-93B9-9A4D-AE0A-BCE5E7B1E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672E9-DB1E-0746-A731-BD6302239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A7F2E-B253-324F-8E58-2E7EFB4EEAED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657B5-E7A1-0C44-A315-971172632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9E92D-0F09-244F-8CEE-507BAE353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1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A32B-AC92-C147-A9C6-72E3AF735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Locker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A6CEA-621E-7A4C-8B80-7FC678F8B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Zyanzoom</a:t>
            </a:r>
            <a:r>
              <a:rPr lang="zh-CN" altLang="en-US" dirty="0"/>
              <a:t> </a:t>
            </a:r>
            <a:r>
              <a:rPr lang="en-US" altLang="zh-CN" dirty="0"/>
              <a:t>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5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D3CCC9-8B95-3946-AC55-B0A63719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6915" cy="14079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Product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ADDEE-C9BA-6542-8BB4-998A0620AF0E}"/>
              </a:ext>
            </a:extLst>
          </p:cNvPr>
          <p:cNvSpPr txBox="1"/>
          <p:nvPr/>
        </p:nvSpPr>
        <p:spPr>
          <a:xfrm>
            <a:off x="2726961" y="4090778"/>
            <a:ext cx="3060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zh-CN" sz="2400" dirty="0"/>
              <a:t>Content</a:t>
            </a:r>
            <a:r>
              <a:rPr lang="zh-CN" altLang="en-US" sz="2400" dirty="0"/>
              <a:t> </a:t>
            </a:r>
            <a:r>
              <a:rPr lang="en-US" altLang="zh-CN" sz="2400" dirty="0"/>
              <a:t>Sharing</a:t>
            </a:r>
            <a:endParaRPr lang="en-CA" altLang="zh-C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1599E-304F-504C-B697-C5CDAF818310}"/>
              </a:ext>
            </a:extLst>
          </p:cNvPr>
          <p:cNvSpPr txBox="1"/>
          <p:nvPr/>
        </p:nvSpPr>
        <p:spPr>
          <a:xfrm>
            <a:off x="2726961" y="3628539"/>
            <a:ext cx="36778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zh-CN" sz="2400" dirty="0"/>
              <a:t>Deposit</a:t>
            </a:r>
            <a:r>
              <a:rPr lang="zh-CN" altLang="en-US" sz="2400" dirty="0"/>
              <a:t> </a:t>
            </a:r>
            <a:r>
              <a:rPr lang="en-US" altLang="zh-CN" sz="2400" dirty="0"/>
              <a:t>Management</a:t>
            </a:r>
            <a:endParaRPr lang="en-CA" altLang="zh-CN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A1C4DD2-9B83-2143-B290-822213F6A533}"/>
              </a:ext>
            </a:extLst>
          </p:cNvPr>
          <p:cNvSpPr txBox="1">
            <a:spLocks/>
          </p:cNvSpPr>
          <p:nvPr/>
        </p:nvSpPr>
        <p:spPr>
          <a:xfrm>
            <a:off x="838200" y="1765333"/>
            <a:ext cx="1842541" cy="503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Software</a:t>
            </a:r>
            <a:endParaRPr lang="en-CA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1DFB5-3154-D847-988E-067C8D1C2115}"/>
              </a:ext>
            </a:extLst>
          </p:cNvPr>
          <p:cNvSpPr txBox="1"/>
          <p:nvPr/>
        </p:nvSpPr>
        <p:spPr>
          <a:xfrm>
            <a:off x="1602697" y="2260800"/>
            <a:ext cx="4184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Dedicated</a:t>
            </a:r>
            <a:r>
              <a:rPr lang="zh-CN" altLang="en-US" sz="2800" dirty="0"/>
              <a:t> </a:t>
            </a:r>
            <a:r>
              <a:rPr lang="en-US" altLang="zh-CN" sz="2800" dirty="0"/>
              <a:t>software</a:t>
            </a:r>
            <a:endParaRPr lang="en-CA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254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0A8F-F1AE-2046-B735-8037430D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6DF8-8D7F-D34D-AE1A-8B6FD968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9788F3-F328-7442-937B-CDAC6D323C13}"/>
              </a:ext>
            </a:extLst>
          </p:cNvPr>
          <p:cNvSpPr txBox="1"/>
          <p:nvPr/>
        </p:nvSpPr>
        <p:spPr>
          <a:xfrm>
            <a:off x="2500529" y="2606165"/>
            <a:ext cx="1563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Driver</a:t>
            </a:r>
            <a:r>
              <a:rPr lang="zh-CN" altLang="en-US" sz="2400" dirty="0"/>
              <a:t> </a:t>
            </a:r>
            <a:r>
              <a:rPr lang="en-US" altLang="zh-CN" sz="2400" dirty="0"/>
              <a:t>Cost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881DC-ED66-6F42-85BC-C3EF8338ED42}"/>
              </a:ext>
            </a:extLst>
          </p:cNvPr>
          <p:cNvSpPr txBox="1"/>
          <p:nvPr/>
        </p:nvSpPr>
        <p:spPr>
          <a:xfrm>
            <a:off x="2500529" y="3912542"/>
            <a:ext cx="2231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User</a:t>
            </a:r>
            <a:r>
              <a:rPr lang="zh-CN" altLang="en-US" sz="2400" dirty="0"/>
              <a:t> </a:t>
            </a:r>
            <a:r>
              <a:rPr lang="en-US" altLang="zh-CN" sz="2400" dirty="0"/>
              <a:t>pickup</a:t>
            </a:r>
            <a:r>
              <a:rPr lang="zh-CN" altLang="en-US" sz="2400" dirty="0"/>
              <a:t> </a:t>
            </a:r>
            <a:r>
              <a:rPr lang="en-US" altLang="zh-CN" sz="2400" dirty="0"/>
              <a:t>cost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C9E5B8-B5BD-1D4C-8DE0-6DCFEF32BC5C}"/>
              </a:ext>
            </a:extLst>
          </p:cNvPr>
          <p:cNvSpPr txBox="1"/>
          <p:nvPr/>
        </p:nvSpPr>
        <p:spPr>
          <a:xfrm>
            <a:off x="2500529" y="5218919"/>
            <a:ext cx="359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Property</a:t>
            </a:r>
            <a:r>
              <a:rPr lang="zh-CN" altLang="en-US" sz="2400" dirty="0"/>
              <a:t> </a:t>
            </a:r>
            <a:r>
              <a:rPr lang="en-US" altLang="zh-CN" sz="2400" dirty="0"/>
              <a:t>Management</a:t>
            </a:r>
            <a:r>
              <a:rPr lang="zh-CN" altLang="en-US" sz="2400" dirty="0"/>
              <a:t> </a:t>
            </a:r>
            <a:r>
              <a:rPr lang="en-US" altLang="zh-CN" sz="2400" dirty="0"/>
              <a:t>cost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C92B9-E352-DE4E-BF12-EF24D1AB715A}"/>
              </a:ext>
            </a:extLst>
          </p:cNvPr>
          <p:cNvSpPr txBox="1"/>
          <p:nvPr/>
        </p:nvSpPr>
        <p:spPr>
          <a:xfrm>
            <a:off x="6531400" y="2600324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5mins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B4D44B-6E38-124E-9D6A-A6463CE60FA3}"/>
              </a:ext>
            </a:extLst>
          </p:cNvPr>
          <p:cNvSpPr txBox="1"/>
          <p:nvPr/>
        </p:nvSpPr>
        <p:spPr>
          <a:xfrm>
            <a:off x="6531400" y="3906701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1h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218B9-FA6F-814B-8958-B16D8A946E08}"/>
              </a:ext>
            </a:extLst>
          </p:cNvPr>
          <p:cNvSpPr txBox="1"/>
          <p:nvPr/>
        </p:nvSpPr>
        <p:spPr>
          <a:xfrm>
            <a:off x="6531400" y="5213078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5mins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7BC3AE-F391-8648-89B1-ED5580D08E19}"/>
              </a:ext>
            </a:extLst>
          </p:cNvPr>
          <p:cNvSpPr txBox="1"/>
          <p:nvPr/>
        </p:nvSpPr>
        <p:spPr>
          <a:xfrm>
            <a:off x="8581921" y="2600324"/>
            <a:ext cx="656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Yes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FF034-1224-E04B-8600-FCFF83CA71DF}"/>
              </a:ext>
            </a:extLst>
          </p:cNvPr>
          <p:cNvSpPr txBox="1"/>
          <p:nvPr/>
        </p:nvSpPr>
        <p:spPr>
          <a:xfrm>
            <a:off x="8581921" y="3906701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Yes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130E6-D221-924F-83DB-CD8A6FB3F99C}"/>
              </a:ext>
            </a:extLst>
          </p:cNvPr>
          <p:cNvSpPr txBox="1"/>
          <p:nvPr/>
        </p:nvSpPr>
        <p:spPr>
          <a:xfrm>
            <a:off x="8581921" y="5213078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Yes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643E5D-8385-494E-945B-398FF5EBF93B}"/>
              </a:ext>
            </a:extLst>
          </p:cNvPr>
          <p:cNvSpPr txBox="1"/>
          <p:nvPr/>
        </p:nvSpPr>
        <p:spPr>
          <a:xfrm>
            <a:off x="2500529" y="1944215"/>
            <a:ext cx="731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Role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7430D-5BB5-244F-BFFF-A37C57F6B0FA}"/>
              </a:ext>
            </a:extLst>
          </p:cNvPr>
          <p:cNvSpPr txBox="1"/>
          <p:nvPr/>
        </p:nvSpPr>
        <p:spPr>
          <a:xfrm>
            <a:off x="6531400" y="1938374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Time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58938D-E284-4248-A640-67508C57AEB6}"/>
              </a:ext>
            </a:extLst>
          </p:cNvPr>
          <p:cNvSpPr txBox="1"/>
          <p:nvPr/>
        </p:nvSpPr>
        <p:spPr>
          <a:xfrm>
            <a:off x="8581921" y="1938374"/>
            <a:ext cx="1981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Responsibility</a:t>
            </a:r>
            <a:endParaRPr lang="en-US" sz="2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272CC35-D450-5B43-AE42-9EF677AF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6915" cy="14079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Quantification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9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2BF97A-6668-A543-93FD-FDE95704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7"/>
            <a:ext cx="5411161" cy="1325563"/>
          </a:xfrm>
        </p:spPr>
        <p:txBody>
          <a:bodyPr/>
          <a:lstStyle/>
          <a:p>
            <a:r>
              <a:rPr lang="en-US" altLang="zh-CN" dirty="0"/>
              <a:t>Critical</a:t>
            </a:r>
            <a:r>
              <a:rPr lang="zh-CN" altLang="en-US" dirty="0"/>
              <a:t> </a:t>
            </a:r>
            <a:r>
              <a:rPr lang="en-US" altLang="zh-CN" dirty="0"/>
              <a:t>tactic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B2E65-C65A-1945-AEB0-0801375606DD}"/>
              </a:ext>
            </a:extLst>
          </p:cNvPr>
          <p:cNvSpPr txBox="1"/>
          <p:nvPr/>
        </p:nvSpPr>
        <p:spPr>
          <a:xfrm>
            <a:off x="6249361" y="3198167"/>
            <a:ext cx="3291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Recipient</a:t>
            </a:r>
            <a:r>
              <a:rPr lang="zh-CN" altLang="en-US" sz="2400" dirty="0"/>
              <a:t> </a:t>
            </a:r>
            <a:r>
              <a:rPr lang="en-US" altLang="zh-CN" sz="2400" dirty="0"/>
              <a:t>Representative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643C2-6D02-1240-8AC3-6676387E9A90}"/>
              </a:ext>
            </a:extLst>
          </p:cNvPr>
          <p:cNvSpPr txBox="1"/>
          <p:nvPr/>
        </p:nvSpPr>
        <p:spPr>
          <a:xfrm>
            <a:off x="6669059" y="1469240"/>
            <a:ext cx="2452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Delivery</a:t>
            </a:r>
            <a:r>
              <a:rPr lang="zh-CN" altLang="en-US" sz="2400" dirty="0"/>
              <a:t> </a:t>
            </a:r>
            <a:r>
              <a:rPr lang="en-US" altLang="zh-CN" sz="2400" dirty="0"/>
              <a:t>Company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ADD4A-4325-DA43-B954-EF5432001B1D}"/>
              </a:ext>
            </a:extLst>
          </p:cNvPr>
          <p:cNvSpPr txBox="1"/>
          <p:nvPr/>
        </p:nvSpPr>
        <p:spPr>
          <a:xfrm>
            <a:off x="7022041" y="4927092"/>
            <a:ext cx="1746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E-commerce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743C56-E05C-E645-A8CD-405EBF0AF165}"/>
              </a:ext>
            </a:extLst>
          </p:cNvPr>
          <p:cNvCxnSpPr/>
          <p:nvPr/>
        </p:nvCxnSpPr>
        <p:spPr>
          <a:xfrm>
            <a:off x="7692733" y="4293462"/>
            <a:ext cx="404735" cy="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09D14F-B118-E345-BE32-2A5FFDC7F099}"/>
              </a:ext>
            </a:extLst>
          </p:cNvPr>
          <p:cNvCxnSpPr/>
          <p:nvPr/>
        </p:nvCxnSpPr>
        <p:spPr>
          <a:xfrm>
            <a:off x="7692733" y="2564536"/>
            <a:ext cx="404735" cy="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9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04A8-3D8C-BC42-B40D-B61A6B2D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F68D-1353-7847-927D-A538E527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Experience</a:t>
            </a:r>
          </a:p>
          <a:p>
            <a:r>
              <a:rPr lang="en-US" altLang="zh-CN" dirty="0"/>
              <a:t>Skill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r>
              <a:rPr lang="en-US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Solving</a:t>
            </a:r>
            <a:r>
              <a:rPr lang="zh-CN" altLang="en-US" dirty="0"/>
              <a:t> </a:t>
            </a:r>
            <a:r>
              <a:rPr lang="en-US" altLang="zh-CN" dirty="0"/>
              <a:t>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83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0AB7-F504-0E45-BA5B-C41B9CD5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Team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8930C-24BD-1648-A3EE-2E66E5D5278B}"/>
              </a:ext>
            </a:extLst>
          </p:cNvPr>
          <p:cNvSpPr txBox="1"/>
          <p:nvPr/>
        </p:nvSpPr>
        <p:spPr>
          <a:xfrm>
            <a:off x="1766727" y="2468430"/>
            <a:ext cx="1038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Yang</a:t>
            </a:r>
            <a:r>
              <a:rPr lang="zh-CN" altLang="en-US" sz="2400" dirty="0"/>
              <a:t> </a:t>
            </a:r>
            <a:r>
              <a:rPr lang="en-US" altLang="zh-CN" sz="2400" dirty="0"/>
              <a:t>Li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707E6-2B5D-4843-9C9F-771CCCC9FFD9}"/>
              </a:ext>
            </a:extLst>
          </p:cNvPr>
          <p:cNvSpPr txBox="1"/>
          <p:nvPr/>
        </p:nvSpPr>
        <p:spPr>
          <a:xfrm>
            <a:off x="1766727" y="3158304"/>
            <a:ext cx="1964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Lingyan</a:t>
            </a:r>
            <a:r>
              <a:rPr lang="zh-CN" altLang="en-US" sz="2400" dirty="0"/>
              <a:t> </a:t>
            </a:r>
            <a:r>
              <a:rPr lang="en-US" altLang="zh-CN" sz="2400" dirty="0"/>
              <a:t>Zhang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3E80A-1D02-D548-BE58-96C22B372898}"/>
              </a:ext>
            </a:extLst>
          </p:cNvPr>
          <p:cNvSpPr txBox="1"/>
          <p:nvPr/>
        </p:nvSpPr>
        <p:spPr>
          <a:xfrm>
            <a:off x="1766727" y="1778556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Xudong</a:t>
            </a:r>
            <a:r>
              <a:rPr lang="zh-CN" altLang="en-US" sz="2400" dirty="0"/>
              <a:t> </a:t>
            </a:r>
            <a:r>
              <a:rPr lang="en-US" altLang="zh-CN" sz="2400" dirty="0"/>
              <a:t>Zhang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0E0E8-062C-744C-B386-328D8E489764}"/>
              </a:ext>
            </a:extLst>
          </p:cNvPr>
          <p:cNvSpPr txBox="1"/>
          <p:nvPr/>
        </p:nvSpPr>
        <p:spPr>
          <a:xfrm>
            <a:off x="4772561" y="315830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前诺基亚销售经理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48B07C-4538-8342-9E78-DDD5389B8EE5}"/>
              </a:ext>
            </a:extLst>
          </p:cNvPr>
          <p:cNvSpPr txBox="1"/>
          <p:nvPr/>
        </p:nvSpPr>
        <p:spPr>
          <a:xfrm>
            <a:off x="4772561" y="2468429"/>
            <a:ext cx="3626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Amazon</a:t>
            </a:r>
            <a:r>
              <a:rPr lang="zh-CN" altLang="en-US" sz="2400" dirty="0"/>
              <a:t> </a:t>
            </a:r>
            <a:r>
              <a:rPr lang="en-US" altLang="zh-CN" sz="2400" dirty="0"/>
              <a:t>Software</a:t>
            </a:r>
            <a:r>
              <a:rPr lang="zh-CN" altLang="en-US" sz="2400" dirty="0"/>
              <a:t> </a:t>
            </a:r>
            <a:r>
              <a:rPr lang="en-US" altLang="zh-CN" sz="2400" dirty="0"/>
              <a:t>Engineer</a:t>
            </a:r>
            <a:r>
              <a:rPr lang="zh-CN" altLang="en-US" sz="2400" dirty="0"/>
              <a:t> 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A1193-178B-1541-882F-50E79AFDF42B}"/>
              </a:ext>
            </a:extLst>
          </p:cNvPr>
          <p:cNvSpPr txBox="1"/>
          <p:nvPr/>
        </p:nvSpPr>
        <p:spPr>
          <a:xfrm>
            <a:off x="4772561" y="1778554"/>
            <a:ext cx="4814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Moody’s</a:t>
            </a:r>
            <a:r>
              <a:rPr lang="zh-CN" altLang="en-US" sz="2400" dirty="0"/>
              <a:t> </a:t>
            </a:r>
            <a:r>
              <a:rPr lang="en-US" altLang="zh-CN" sz="2400" dirty="0"/>
              <a:t>Analytics</a:t>
            </a:r>
            <a:r>
              <a:rPr lang="zh-CN" altLang="en-US" sz="2400" dirty="0"/>
              <a:t> </a:t>
            </a:r>
            <a:r>
              <a:rPr lang="en-US" altLang="zh-CN" sz="2400" dirty="0"/>
              <a:t>Software</a:t>
            </a:r>
            <a:r>
              <a:rPr lang="zh-CN" altLang="en-US" sz="2400" dirty="0"/>
              <a:t> </a:t>
            </a:r>
            <a:r>
              <a:rPr lang="en-US" altLang="zh-CN" sz="2400" dirty="0"/>
              <a:t>Engineer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645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5C9A-2A8A-C141-83F6-449B5157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A991-9DD3-8444-958A-8BB8DF0F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$20,000,000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3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0818-7CD0-5249-B9AF-F48E3D0F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Funding</a:t>
            </a:r>
            <a:r>
              <a:rPr lang="zh-CN" altLang="en-US" dirty="0"/>
              <a:t> </a:t>
            </a:r>
            <a:r>
              <a:rPr lang="en-US" altLang="zh-CN" dirty="0"/>
              <a:t>Requirement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7BF4-44BD-6142-8B85-0D96D004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</a:p>
          <a:p>
            <a:r>
              <a:rPr lang="en-US" altLang="zh-CN" dirty="0"/>
              <a:t>Marketing/</a:t>
            </a:r>
            <a:r>
              <a:rPr lang="zh-CN" altLang="en-US" dirty="0"/>
              <a:t> </a:t>
            </a:r>
            <a:r>
              <a:rPr lang="en-US" altLang="zh-CN" dirty="0"/>
              <a:t>Business</a:t>
            </a:r>
            <a:r>
              <a:rPr lang="zh-CN" altLang="en-US" dirty="0"/>
              <a:t> </a:t>
            </a:r>
            <a:r>
              <a:rPr lang="en-US" altLang="zh-CN" dirty="0"/>
              <a:t>corporation</a:t>
            </a:r>
          </a:p>
          <a:p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setup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8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191F-BC40-AA44-B512-FC6124A4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E60D3-9B0C-C841-BDB0-6707469370F0}"/>
              </a:ext>
            </a:extLst>
          </p:cNvPr>
          <p:cNvSpPr txBox="1"/>
          <p:nvPr/>
        </p:nvSpPr>
        <p:spPr>
          <a:xfrm>
            <a:off x="5695890" y="2252456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Solution</a:t>
            </a:r>
            <a:endParaRPr lang="en-CA" altLang="zh-C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7EA8B-0DC2-424F-B9B5-9B7780CC0F5A}"/>
              </a:ext>
            </a:extLst>
          </p:cNvPr>
          <p:cNvSpPr txBox="1"/>
          <p:nvPr/>
        </p:nvSpPr>
        <p:spPr>
          <a:xfrm>
            <a:off x="5695890" y="3290197"/>
            <a:ext cx="2161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Market</a:t>
            </a:r>
            <a:r>
              <a:rPr lang="zh-CN" altLang="en-US" sz="2400" dirty="0"/>
              <a:t> </a:t>
            </a:r>
            <a:r>
              <a:rPr lang="en-US" altLang="zh-CN" sz="2400" dirty="0"/>
              <a:t>Analysis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EC301-13D3-C74D-8912-B429220D3E36}"/>
              </a:ext>
            </a:extLst>
          </p:cNvPr>
          <p:cNvSpPr txBox="1"/>
          <p:nvPr/>
        </p:nvSpPr>
        <p:spPr>
          <a:xfrm>
            <a:off x="5695890" y="4327938"/>
            <a:ext cx="3131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Competition</a:t>
            </a:r>
            <a:r>
              <a:rPr lang="zh-CN" altLang="en-US" sz="2400" dirty="0"/>
              <a:t> </a:t>
            </a:r>
            <a:r>
              <a:rPr lang="en-US" altLang="zh-CN" sz="2400" dirty="0"/>
              <a:t>Advantage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F6A46-5143-C44B-9D02-DAC62311AC3A}"/>
              </a:ext>
            </a:extLst>
          </p:cNvPr>
          <p:cNvSpPr txBox="1"/>
          <p:nvPr/>
        </p:nvSpPr>
        <p:spPr>
          <a:xfrm>
            <a:off x="5695890" y="5365680"/>
            <a:ext cx="1371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Roadmap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AAB91-D8F8-324D-982D-786571A62B03}"/>
              </a:ext>
            </a:extLst>
          </p:cNvPr>
          <p:cNvSpPr txBox="1"/>
          <p:nvPr/>
        </p:nvSpPr>
        <p:spPr>
          <a:xfrm>
            <a:off x="5695890" y="121471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Issues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024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E7CF-A1EF-0441-9B86-B2B5C727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03" y="2342391"/>
            <a:ext cx="4119563" cy="1325563"/>
          </a:xfrm>
        </p:spPr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br>
              <a:rPr lang="en-CA" altLang="zh-CN" dirty="0"/>
            </a:br>
            <a:r>
              <a:rPr lang="en-US" altLang="zh-CN" dirty="0"/>
              <a:t>logistics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45D7E-C148-304E-B8F7-DE0FC485A026}"/>
              </a:ext>
            </a:extLst>
          </p:cNvPr>
          <p:cNvSpPr txBox="1"/>
          <p:nvPr/>
        </p:nvSpPr>
        <p:spPr>
          <a:xfrm>
            <a:off x="7299037" y="1509856"/>
            <a:ext cx="130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Accuracy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5F9CB-0D83-7F46-AC36-C6325C3BB645}"/>
              </a:ext>
            </a:extLst>
          </p:cNvPr>
          <p:cNvSpPr txBox="1"/>
          <p:nvPr/>
        </p:nvSpPr>
        <p:spPr>
          <a:xfrm>
            <a:off x="7299037" y="2500402"/>
            <a:ext cx="1652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Notification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6FD06-562F-4049-8902-13C07621C50E}"/>
              </a:ext>
            </a:extLst>
          </p:cNvPr>
          <p:cNvSpPr txBox="1"/>
          <p:nvPr/>
        </p:nvSpPr>
        <p:spPr>
          <a:xfrm>
            <a:off x="7299038" y="3490948"/>
            <a:ext cx="1003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Pickup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1C5F9-835D-F646-BCDD-93BD52FB0165}"/>
              </a:ext>
            </a:extLst>
          </p:cNvPr>
          <p:cNvSpPr txBox="1"/>
          <p:nvPr/>
        </p:nvSpPr>
        <p:spPr>
          <a:xfrm>
            <a:off x="7299037" y="4481493"/>
            <a:ext cx="174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Complicated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560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4644-E6F2-1D45-8145-C3F3A43E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Trilemma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FED0F-26B5-544D-B503-B5586791B118}"/>
              </a:ext>
            </a:extLst>
          </p:cNvPr>
          <p:cNvSpPr txBox="1"/>
          <p:nvPr/>
        </p:nvSpPr>
        <p:spPr>
          <a:xfrm>
            <a:off x="4184362" y="2895744"/>
            <a:ext cx="139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Customer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F6AEC-5386-9B47-B081-4C97951306D7}"/>
              </a:ext>
            </a:extLst>
          </p:cNvPr>
          <p:cNvSpPr txBox="1"/>
          <p:nvPr/>
        </p:nvSpPr>
        <p:spPr>
          <a:xfrm>
            <a:off x="3497763" y="4095864"/>
            <a:ext cx="2772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Post</a:t>
            </a:r>
            <a:r>
              <a:rPr lang="zh-CN" altLang="en-US" sz="2400" dirty="0"/>
              <a:t> </a:t>
            </a:r>
            <a:r>
              <a:rPr lang="en-US" altLang="zh-CN" sz="2400" dirty="0"/>
              <a:t>man(Company)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E2E24-00A9-B54C-A3AE-DC6A14023F27}"/>
              </a:ext>
            </a:extLst>
          </p:cNvPr>
          <p:cNvSpPr txBox="1"/>
          <p:nvPr/>
        </p:nvSpPr>
        <p:spPr>
          <a:xfrm>
            <a:off x="7041863" y="4150495"/>
            <a:ext cx="2553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Security(Company)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967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A5A0-076D-4D43-9412-3FA13243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2450" cy="1325563"/>
          </a:xfrm>
        </p:spPr>
        <p:txBody>
          <a:bodyPr/>
          <a:lstStyle/>
          <a:p>
            <a:r>
              <a:rPr lang="en-US" altLang="zh-CN" dirty="0"/>
              <a:t>Simplified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601FB-A9D8-E04E-9317-304068058AD1}"/>
              </a:ext>
            </a:extLst>
          </p:cNvPr>
          <p:cNvSpPr txBox="1"/>
          <p:nvPr/>
        </p:nvSpPr>
        <p:spPr>
          <a:xfrm>
            <a:off x="1693889" y="1933731"/>
            <a:ext cx="2695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Product</a:t>
            </a:r>
            <a:r>
              <a:rPr lang="zh-CN" altLang="en-US" sz="2400" dirty="0"/>
              <a:t> </a:t>
            </a:r>
            <a:r>
              <a:rPr lang="en-US" altLang="zh-CN" sz="2400" dirty="0"/>
              <a:t>Standardize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34384-903B-924E-89C3-4A13B23EDAAD}"/>
              </a:ext>
            </a:extLst>
          </p:cNvPr>
          <p:cNvSpPr txBox="1"/>
          <p:nvPr/>
        </p:nvSpPr>
        <p:spPr>
          <a:xfrm>
            <a:off x="1693889" y="2573865"/>
            <a:ext cx="261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Service</a:t>
            </a:r>
            <a:r>
              <a:rPr lang="zh-CN" altLang="en-US" sz="2400" dirty="0"/>
              <a:t> </a:t>
            </a:r>
            <a:r>
              <a:rPr lang="en-US" altLang="zh-CN" sz="2400" dirty="0"/>
              <a:t>Compliance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878E9-E2D7-D041-BC4C-082919C35C4E}"/>
              </a:ext>
            </a:extLst>
          </p:cNvPr>
          <p:cNvSpPr txBox="1"/>
          <p:nvPr/>
        </p:nvSpPr>
        <p:spPr>
          <a:xfrm>
            <a:off x="1693889" y="3213998"/>
            <a:ext cx="289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Process</a:t>
            </a:r>
            <a:r>
              <a:rPr lang="zh-CN" altLang="en-US" sz="2400" dirty="0"/>
              <a:t> </a:t>
            </a:r>
            <a:r>
              <a:rPr lang="en-US" altLang="zh-CN" sz="2400" dirty="0"/>
              <a:t>Simplification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23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B7F1A4-BE6F-BC4B-B348-1ED02E0243D1}"/>
              </a:ext>
            </a:extLst>
          </p:cNvPr>
          <p:cNvSpPr txBox="1"/>
          <p:nvPr/>
        </p:nvSpPr>
        <p:spPr>
          <a:xfrm>
            <a:off x="1693889" y="1933731"/>
            <a:ext cx="190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Product</a:t>
            </a:r>
            <a:r>
              <a:rPr lang="zh-CN" altLang="en-US" sz="2400" dirty="0"/>
              <a:t> </a:t>
            </a:r>
            <a:r>
              <a:rPr lang="en-US" altLang="zh-CN" sz="2400" dirty="0"/>
              <a:t>value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3A832-E0EA-7643-B2A6-E7D0B19F1C04}"/>
              </a:ext>
            </a:extLst>
          </p:cNvPr>
          <p:cNvSpPr txBox="1"/>
          <p:nvPr/>
        </p:nvSpPr>
        <p:spPr>
          <a:xfrm>
            <a:off x="9294135" y="153521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Uber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921D5-02FF-5A4C-81E8-44BEBBD27B84}"/>
              </a:ext>
            </a:extLst>
          </p:cNvPr>
          <p:cNvSpPr txBox="1"/>
          <p:nvPr/>
        </p:nvSpPr>
        <p:spPr>
          <a:xfrm>
            <a:off x="9371912" y="4287556"/>
            <a:ext cx="996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Zyan</a:t>
            </a:r>
            <a:r>
              <a:rPr lang="zh-CN" altLang="en-US" sz="2400" dirty="0"/>
              <a:t> </a:t>
            </a:r>
            <a:r>
              <a:rPr lang="en-US" altLang="zh-CN" sz="2400" dirty="0"/>
              <a:t>X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99552-8730-F546-BAF3-10DB1E814C9D}"/>
              </a:ext>
            </a:extLst>
          </p:cNvPr>
          <p:cNvSpPr txBox="1"/>
          <p:nvPr/>
        </p:nvSpPr>
        <p:spPr>
          <a:xfrm>
            <a:off x="5005785" y="1229023"/>
            <a:ext cx="190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Taxi</a:t>
            </a:r>
            <a:r>
              <a:rPr lang="zh-CN" altLang="en-US" sz="2400" dirty="0"/>
              <a:t> </a:t>
            </a:r>
            <a:r>
              <a:rPr lang="en-US" altLang="zh-CN" sz="2400" dirty="0"/>
              <a:t>Company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2CAFE-3FED-A84B-9502-13A0F092A74A}"/>
              </a:ext>
            </a:extLst>
          </p:cNvPr>
          <p:cNvSpPr txBox="1"/>
          <p:nvPr/>
        </p:nvSpPr>
        <p:spPr>
          <a:xfrm>
            <a:off x="5005785" y="1766043"/>
            <a:ext cx="2086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Contract</a:t>
            </a:r>
            <a:r>
              <a:rPr lang="zh-CN" altLang="en-US" sz="2400" dirty="0"/>
              <a:t> </a:t>
            </a:r>
            <a:r>
              <a:rPr lang="en-US" altLang="zh-CN" sz="2400" dirty="0"/>
              <a:t>Driver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72CC6-DC81-AC45-95D5-D8EB41D9E0E2}"/>
              </a:ext>
            </a:extLst>
          </p:cNvPr>
          <p:cNvSpPr txBox="1"/>
          <p:nvPr/>
        </p:nvSpPr>
        <p:spPr>
          <a:xfrm>
            <a:off x="5005785" y="2303063"/>
            <a:ext cx="94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Driver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78D5F-28F6-7B4D-B746-1BE1BD7DAC77}"/>
              </a:ext>
            </a:extLst>
          </p:cNvPr>
          <p:cNvSpPr txBox="1"/>
          <p:nvPr/>
        </p:nvSpPr>
        <p:spPr>
          <a:xfrm>
            <a:off x="5005785" y="3736298"/>
            <a:ext cx="2066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House</a:t>
            </a:r>
            <a:r>
              <a:rPr lang="zh-CN" altLang="en-US" sz="2400" dirty="0"/>
              <a:t> </a:t>
            </a:r>
            <a:r>
              <a:rPr lang="en-US" altLang="zh-CN" sz="2400" dirty="0"/>
              <a:t>Delivery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D2A87D-3785-724E-8404-A5E59384901A}"/>
              </a:ext>
            </a:extLst>
          </p:cNvPr>
          <p:cNvSpPr txBox="1"/>
          <p:nvPr/>
        </p:nvSpPr>
        <p:spPr>
          <a:xfrm>
            <a:off x="5005785" y="4838814"/>
            <a:ext cx="235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Business</a:t>
            </a:r>
            <a:r>
              <a:rPr lang="zh-CN" altLang="en-US" sz="2400" dirty="0"/>
              <a:t> </a:t>
            </a:r>
            <a:r>
              <a:rPr lang="en-US" altLang="zh-CN" sz="2400" dirty="0"/>
              <a:t>Delivery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56D11-25C7-FA41-87B1-57C025006BF3}"/>
              </a:ext>
            </a:extLst>
          </p:cNvPr>
          <p:cNvSpPr txBox="1"/>
          <p:nvPr/>
        </p:nvSpPr>
        <p:spPr>
          <a:xfrm>
            <a:off x="5005785" y="4287556"/>
            <a:ext cx="208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Condo</a:t>
            </a:r>
            <a:r>
              <a:rPr lang="zh-CN" altLang="en-US" sz="2400" dirty="0"/>
              <a:t> </a:t>
            </a:r>
            <a:r>
              <a:rPr lang="en-US" altLang="zh-CN" sz="2400" dirty="0"/>
              <a:t>Delivery</a:t>
            </a:r>
            <a:endParaRPr lang="en-US" sz="2400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A70A161-FC10-0144-9DF2-89439C4828BD}"/>
              </a:ext>
            </a:extLst>
          </p:cNvPr>
          <p:cNvSpPr/>
          <p:nvPr/>
        </p:nvSpPr>
        <p:spPr>
          <a:xfrm>
            <a:off x="7809875" y="1535210"/>
            <a:ext cx="659568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A6350FE-C7BD-EC49-8FEA-97DE2069403D}"/>
              </a:ext>
            </a:extLst>
          </p:cNvPr>
          <p:cNvSpPr/>
          <p:nvPr/>
        </p:nvSpPr>
        <p:spPr>
          <a:xfrm>
            <a:off x="7809875" y="4402972"/>
            <a:ext cx="659568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99E7AA1-231A-AA41-9465-E8D76C3335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362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Simplified</a:t>
            </a:r>
            <a:r>
              <a:rPr lang="zh-CN" altLang="en-US"/>
              <a:t> </a:t>
            </a:r>
            <a:r>
              <a:rPr lang="en-US" altLang="zh-CN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1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8A50EB-3B5F-844C-9337-BD5DC588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Product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9BBEFB-9F6F-E547-84F6-010D6E6F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Software</a:t>
            </a:r>
            <a:endParaRPr lang="en-CA" altLang="zh-CN" dirty="0"/>
          </a:p>
          <a:p>
            <a:pPr marL="0" indent="0">
              <a:buNone/>
            </a:pPr>
            <a:r>
              <a:rPr lang="en-US" altLang="zh-CN" dirty="0"/>
              <a:t>Service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356F9-66BD-4049-875F-A116EF8334DD}"/>
              </a:ext>
            </a:extLst>
          </p:cNvPr>
          <p:cNvSpPr txBox="1"/>
          <p:nvPr/>
        </p:nvSpPr>
        <p:spPr>
          <a:xfrm>
            <a:off x="539646" y="2698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0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69DC57-C333-9748-B28D-C470E692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Product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A55220-CA79-504F-9ADF-AAF87BA1F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Software</a:t>
            </a:r>
          </a:p>
          <a:p>
            <a:pPr marL="0" indent="0">
              <a:buNone/>
            </a:pPr>
            <a:r>
              <a:rPr lang="en-US" altLang="zh-CN" dirty="0"/>
              <a:t>	Dedicated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locker</a:t>
            </a:r>
          </a:p>
          <a:p>
            <a:pPr marL="0" indent="0">
              <a:buNone/>
            </a:pPr>
            <a:r>
              <a:rPr lang="en-US" altLang="zh-CN" dirty="0"/>
              <a:t>	Downstream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endParaRPr lang="en-CA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6C42A-A8B3-414F-9D90-EC719B070752}"/>
              </a:ext>
            </a:extLst>
          </p:cNvPr>
          <p:cNvSpPr txBox="1"/>
          <p:nvPr/>
        </p:nvSpPr>
        <p:spPr>
          <a:xfrm>
            <a:off x="539646" y="2698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9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7CAFB1-31E0-E548-8ECE-C7A29E6F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6915" cy="14079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Product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15F281-9BBD-7949-A91E-81BF240DC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5333"/>
            <a:ext cx="1842541" cy="503184"/>
          </a:xfrm>
        </p:spPr>
        <p:txBody>
          <a:bodyPr/>
          <a:lstStyle/>
          <a:p>
            <a:r>
              <a:rPr lang="en-US" altLang="zh-CN" dirty="0"/>
              <a:t>Software</a:t>
            </a:r>
            <a:endParaRPr lang="en-CA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FDC7C-A0C2-B647-BA4D-40445D566426}"/>
              </a:ext>
            </a:extLst>
          </p:cNvPr>
          <p:cNvSpPr txBox="1"/>
          <p:nvPr/>
        </p:nvSpPr>
        <p:spPr>
          <a:xfrm>
            <a:off x="2726962" y="3203234"/>
            <a:ext cx="3060232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altLang="zh-CN" sz="2400" dirty="0">
                <a:solidFill>
                  <a:prstClr val="black"/>
                </a:solidFill>
              </a:rPr>
              <a:t>Business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Client</a:t>
            </a:r>
            <a:endParaRPr lang="en-CA" altLang="zh-CN" sz="2400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F2D73-317D-2845-86CA-413C0B03E8A4}"/>
              </a:ext>
            </a:extLst>
          </p:cNvPr>
          <p:cNvSpPr txBox="1"/>
          <p:nvPr/>
        </p:nvSpPr>
        <p:spPr>
          <a:xfrm>
            <a:off x="2726961" y="4090778"/>
            <a:ext cx="3060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zh-CN" sz="2400" dirty="0"/>
              <a:t>Inter</a:t>
            </a:r>
            <a:r>
              <a:rPr lang="zh-CN" altLang="en-US" sz="2400" dirty="0"/>
              <a:t> </a:t>
            </a:r>
            <a:r>
              <a:rPr lang="en-US" altLang="zh-CN" sz="2400" dirty="0"/>
              <a:t>Client</a:t>
            </a:r>
            <a:endParaRPr lang="en-CA" altLang="zh-C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F4FFE-179F-9748-8D94-7F45A8D7BDEE}"/>
              </a:ext>
            </a:extLst>
          </p:cNvPr>
          <p:cNvSpPr txBox="1"/>
          <p:nvPr/>
        </p:nvSpPr>
        <p:spPr>
          <a:xfrm>
            <a:off x="2726962" y="3628539"/>
            <a:ext cx="3060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zh-CN" sz="2400" dirty="0"/>
              <a:t>Recipient</a:t>
            </a:r>
            <a:r>
              <a:rPr lang="zh-CN" altLang="en-US" sz="2400" dirty="0"/>
              <a:t> </a:t>
            </a:r>
            <a:r>
              <a:rPr lang="en-US" altLang="zh-CN" sz="2400" dirty="0"/>
              <a:t>Client</a:t>
            </a:r>
            <a:endParaRPr lang="en-CA" altLang="zh-C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813AE-4710-2747-9D12-B3ABE4360714}"/>
              </a:ext>
            </a:extLst>
          </p:cNvPr>
          <p:cNvSpPr txBox="1"/>
          <p:nvPr/>
        </p:nvSpPr>
        <p:spPr>
          <a:xfrm>
            <a:off x="1602697" y="2260800"/>
            <a:ext cx="4184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Dedicated</a:t>
            </a:r>
            <a:r>
              <a:rPr lang="zh-CN" altLang="en-US" sz="2800" dirty="0"/>
              <a:t> </a:t>
            </a:r>
            <a:r>
              <a:rPr lang="en-US" altLang="zh-CN" sz="2800" dirty="0"/>
              <a:t>software</a:t>
            </a:r>
            <a:endParaRPr lang="en-CA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505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164</Words>
  <Application>Microsoft Macintosh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Smart Locker</vt:lpstr>
      <vt:lpstr>Content</vt:lpstr>
      <vt:lpstr>Issue in current  logistics systems</vt:lpstr>
      <vt:lpstr>Trilemma</vt:lpstr>
      <vt:lpstr>Simplified Model</vt:lpstr>
      <vt:lpstr>PowerPoint Presentation</vt:lpstr>
      <vt:lpstr>Product</vt:lpstr>
      <vt:lpstr>Product</vt:lpstr>
      <vt:lpstr>Product</vt:lpstr>
      <vt:lpstr>Product</vt:lpstr>
      <vt:lpstr>PowerPoint Presentation</vt:lpstr>
      <vt:lpstr>Value Quantification</vt:lpstr>
      <vt:lpstr>Critical tactic value</vt:lpstr>
      <vt:lpstr>Why us</vt:lpstr>
      <vt:lpstr>Team</vt:lpstr>
      <vt:lpstr>Project Valuation</vt:lpstr>
      <vt:lpstr>Funding Requirement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Locker</dc:title>
  <dc:creator>Xudong Zhang</dc:creator>
  <cp:lastModifiedBy>Xudong Zhang</cp:lastModifiedBy>
  <cp:revision>4</cp:revision>
  <dcterms:created xsi:type="dcterms:W3CDTF">2019-11-17T03:49:17Z</dcterms:created>
  <dcterms:modified xsi:type="dcterms:W3CDTF">2019-11-17T04:33:42Z</dcterms:modified>
</cp:coreProperties>
</file>