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3" r:id="rId15"/>
    <p:sldId id="275" r:id="rId16"/>
    <p:sldId id="269" r:id="rId17"/>
    <p:sldId id="270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96"/>
  </p:normalViewPr>
  <p:slideViewPr>
    <p:cSldViewPr snapToGrid="0" snapToObjects="1">
      <p:cViewPr varScale="1">
        <p:scale>
          <a:sx n="76" d="100"/>
          <a:sy n="76" d="100"/>
        </p:scale>
        <p:origin x="13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CEA03-AE2F-4576-8568-ACA2CAE51CB2}" type="datetimeFigureOut">
              <a:rPr lang="en-CA" smtClean="0"/>
              <a:t>2019-11-17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A7304-F9A4-4F37-909E-86467093F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05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市场对于智能快递柜的验证在</a:t>
            </a:r>
            <a:r>
              <a:rPr lang="en-US" altLang="zh-CN" dirty="0"/>
              <a:t>2014</a:t>
            </a:r>
            <a:r>
              <a:rPr lang="zh-CN" altLang="en-US" dirty="0"/>
              <a:t>年左右开始，时至今日已经是一个成熟的行业。但是在欧美，这是一个清澈的浅水区。没有太多的直接竞争对手。亚马逊的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r>
              <a:rPr lang="zh-CN" altLang="en-US" dirty="0"/>
              <a:t>，加拿大邮政的传统快递柜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E00DB-8491-2847-B6D5-BBE9026170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4AE0-6CB1-9B47-A974-64256C18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4FE70-1B90-2640-8EBD-CA73D6A4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D61B-65D4-DD42-ABFE-06F24A2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4F80-C90B-4C3C-AC24-5BC3D53BDD5C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7941-73E4-C841-A89D-8B7CB1B7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B7FB0-A487-EA47-8D9A-17C8D673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7666-C629-354B-BC96-3B18220E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A0A0A-4833-4041-9700-1325AD6E8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CC1C-A9B2-FD4D-8CD2-6041E953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390C-F36F-412B-8903-47F8F3AC4ABB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EFC3-3070-F444-8923-AFD9459E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C1CF-8B13-EF41-89F5-D9F7A08A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99414-A503-2B4A-B1FC-BA2B7EA46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9E5C-142D-5240-B161-6853B6877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7CF2-C24A-E34D-9AE1-EDE952F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776-499C-470D-97B2-29DF9A58B311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C23-B4B8-EE4B-B538-079257D8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E62C-969B-614E-9171-6863AFF0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71D3-CBED-6648-B2EA-E79ACD25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CD0C-D504-1F4F-859B-C4C8B6F2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B5D8-99E9-7A4B-B363-D154042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5D00-D08E-487A-89D7-BA6C31F675C0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97A1-F5B0-F94D-A7E6-C207755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982A-5C51-0648-9A89-EC90EBF8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0EA3-20E6-0442-B07A-C39DC588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B85A-4D3E-EA46-AE10-9C8F67C3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7C1D-4ED4-9941-B990-AEC40D29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8B94-4688-4174-8964-2DDA54322854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DCFF-83B1-3149-8C9B-43CE68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ACFC-78D4-0E4E-9570-6CBC6A5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E073-CD3A-BB49-94DE-9654A14F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25F2-1CC9-134A-B0FC-33665585D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25651-887E-7C40-8971-289EE3B7E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FBD2-EFC9-A84A-81A9-9324D557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864D-A796-4884-A1CC-3EF609BBAC93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8A40-317D-D142-B7E2-F5332824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721B-82E3-3845-8AA0-699FE5D8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1D24-5F89-DC4D-8723-FDAD76D8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3ACE-C8DA-F14B-8AA2-99E0389A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50CA-5C0E-9740-BECF-063898E3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EF92-EF5A-4A4D-AEBC-03748F8E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32895-75CE-AA4B-9888-D2C07400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8516E-3802-8043-9C44-50E6EE4A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1E3-8A09-4F6D-A956-6EB1DAAF7FCF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11F6F-C4BC-2C45-BF95-EACA11E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0AFA-57FC-EB49-A2D5-A7FC027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9FA-B0EF-644B-9FEB-88532B1A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64ACA-C46C-214E-A73B-D8463A7F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8C07-33C1-44B1-B1B3-81671B8937A3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8546-4701-514A-B5D5-2252B163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AC176-B9CB-5C44-9B4F-CD0C2842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4D863-197A-6147-873B-36C0F0DC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641-E065-4EF5-B903-45E109014422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B759-6BDC-4E4B-8D1E-100422F3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B22A-5820-A149-9DD7-75DEE7B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B78B-356C-734E-8630-DE4FEA37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5BC3-1095-9E48-8349-7197352E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1A3D8-2672-ED40-AED3-C90EE1D3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D62E-02C1-2947-8007-AA1BD1A6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9B57-5C99-48FA-A967-3CA3FD0489B8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30DD-B46E-E345-B33E-481C75EA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5EAB0-9783-304B-A1CD-3C03BAF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8E58-CC62-1C4B-8D14-71F1807A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461E-BD72-3D46-8DFE-1D171D69B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D0DB4-C2BD-824C-BDA2-C7556036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5067-E428-C849-936E-28303FE5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6E27-0F25-485D-8857-8937B9601DE4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5C46-D925-2C44-A10C-991F4C40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74BA7-861D-4C44-BE2F-557F6603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14AA6-A806-854B-A10F-F80C0CE6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0D01-93B9-9A4D-AE0A-BCE5E7B1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72E9-DB1E-0746-A731-BD6302239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B43C-7B20-4BE9-9C9C-1F73A3F6F737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657B5-E7A1-0C44-A315-971172632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Zyanzoom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9E92D-0F09-244F-8CEE-507BAE35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13E-0FD9-7C48-8E44-C94666B17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1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A32B-AC92-C147-A9C6-72E3AF735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A6CEA-621E-7A4C-8B80-7FC678F8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Zyanzoom</a:t>
            </a:r>
            <a:r>
              <a:rPr lang="zh-CN" altLang="en-US" dirty="0"/>
              <a:t> </a:t>
            </a:r>
            <a:r>
              <a:rPr lang="en-US" altLang="zh-CN" dirty="0"/>
              <a:t>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D3CCC9-8B95-3946-AC55-B0A63719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ADDEE-C9BA-6542-8BB4-998A0620AF0E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Content</a:t>
            </a:r>
            <a:r>
              <a:rPr lang="zh-CN" altLang="en-US" sz="2400" dirty="0"/>
              <a:t> </a:t>
            </a:r>
            <a:r>
              <a:rPr lang="en-US" altLang="zh-CN" sz="2400" dirty="0"/>
              <a:t>Sharing</a:t>
            </a:r>
            <a:endParaRPr lang="en-CA" altLang="zh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1599E-304F-504C-B697-C5CDAF818310}"/>
              </a:ext>
            </a:extLst>
          </p:cNvPr>
          <p:cNvSpPr txBox="1"/>
          <p:nvPr/>
        </p:nvSpPr>
        <p:spPr>
          <a:xfrm>
            <a:off x="2726961" y="3628539"/>
            <a:ext cx="36778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Deposit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endParaRPr lang="en-CA" altLang="zh-CN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1C4DD2-9B83-2143-B290-822213F6A533}"/>
              </a:ext>
            </a:extLst>
          </p:cNvPr>
          <p:cNvSpPr txBox="1">
            <a:spLocks/>
          </p:cNvSpPr>
          <p:nvPr/>
        </p:nvSpPr>
        <p:spPr>
          <a:xfrm>
            <a:off x="838200" y="1765333"/>
            <a:ext cx="1842541" cy="503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Software</a:t>
            </a:r>
            <a:endParaRPr lang="en-CA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1DFB5-3154-D847-988E-067C8D1C2115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B88DCF-C240-4F53-B88A-7331026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9725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0A8F-F1AE-2046-B735-8037430D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6DF8-8D7F-D34D-AE1A-8B6FD968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7372F-D362-4930-BC96-F40A43AF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96380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9788F3-F328-7442-937B-CDAC6D323C13}"/>
              </a:ext>
            </a:extLst>
          </p:cNvPr>
          <p:cNvSpPr txBox="1"/>
          <p:nvPr/>
        </p:nvSpPr>
        <p:spPr>
          <a:xfrm>
            <a:off x="2500529" y="2606165"/>
            <a:ext cx="1563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881DC-ED66-6F42-85BC-C3EF8338ED42}"/>
              </a:ext>
            </a:extLst>
          </p:cNvPr>
          <p:cNvSpPr txBox="1"/>
          <p:nvPr/>
        </p:nvSpPr>
        <p:spPr>
          <a:xfrm>
            <a:off x="2500529" y="3912542"/>
            <a:ext cx="223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pickup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9E5B8-B5BD-1D4C-8DE0-6DCFEF32BC5C}"/>
              </a:ext>
            </a:extLst>
          </p:cNvPr>
          <p:cNvSpPr txBox="1"/>
          <p:nvPr/>
        </p:nvSpPr>
        <p:spPr>
          <a:xfrm>
            <a:off x="2500529" y="5218919"/>
            <a:ext cx="359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</a:t>
            </a:r>
            <a:r>
              <a:rPr lang="zh-CN" altLang="en-US" sz="2400" dirty="0"/>
              <a:t> </a:t>
            </a:r>
            <a:r>
              <a:rPr lang="en-US" altLang="zh-CN" sz="2400" dirty="0"/>
              <a:t>Management</a:t>
            </a:r>
            <a:r>
              <a:rPr lang="zh-CN" altLang="en-US" sz="2400" dirty="0"/>
              <a:t> </a:t>
            </a:r>
            <a:r>
              <a:rPr lang="en-US" altLang="zh-CN" sz="2400" dirty="0"/>
              <a:t>cost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C92B9-E352-DE4E-BF12-EF24D1AB715A}"/>
              </a:ext>
            </a:extLst>
          </p:cNvPr>
          <p:cNvSpPr txBox="1"/>
          <p:nvPr/>
        </p:nvSpPr>
        <p:spPr>
          <a:xfrm>
            <a:off x="6531400" y="260032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4D44B-6E38-124E-9D6A-A6463CE60FA3}"/>
              </a:ext>
            </a:extLst>
          </p:cNvPr>
          <p:cNvSpPr txBox="1"/>
          <p:nvPr/>
        </p:nvSpPr>
        <p:spPr>
          <a:xfrm>
            <a:off x="6531400" y="390670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1h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218B9-FA6F-814B-8958-B16D8A946E08}"/>
              </a:ext>
            </a:extLst>
          </p:cNvPr>
          <p:cNvSpPr txBox="1"/>
          <p:nvPr/>
        </p:nvSpPr>
        <p:spPr>
          <a:xfrm>
            <a:off x="6531400" y="521307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5mins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BC3AE-F391-8648-89B1-ED5580D08E19}"/>
              </a:ext>
            </a:extLst>
          </p:cNvPr>
          <p:cNvSpPr txBox="1"/>
          <p:nvPr/>
        </p:nvSpPr>
        <p:spPr>
          <a:xfrm>
            <a:off x="8581921" y="2600324"/>
            <a:ext cx="65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FF034-1224-E04B-8600-FCFF83CA71DF}"/>
              </a:ext>
            </a:extLst>
          </p:cNvPr>
          <p:cNvSpPr txBox="1"/>
          <p:nvPr/>
        </p:nvSpPr>
        <p:spPr>
          <a:xfrm>
            <a:off x="8581921" y="3906701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130E6-D221-924F-83DB-CD8A6FB3F99C}"/>
              </a:ext>
            </a:extLst>
          </p:cNvPr>
          <p:cNvSpPr txBox="1"/>
          <p:nvPr/>
        </p:nvSpPr>
        <p:spPr>
          <a:xfrm>
            <a:off x="8581921" y="5213078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Yes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643E5D-8385-494E-945B-398FF5EBF93B}"/>
              </a:ext>
            </a:extLst>
          </p:cNvPr>
          <p:cNvSpPr txBox="1"/>
          <p:nvPr/>
        </p:nvSpPr>
        <p:spPr>
          <a:xfrm>
            <a:off x="2500529" y="1944215"/>
            <a:ext cx="73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Role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7430D-5BB5-244F-BFFF-A37C57F6B0FA}"/>
              </a:ext>
            </a:extLst>
          </p:cNvPr>
          <p:cNvSpPr txBox="1"/>
          <p:nvPr/>
        </p:nvSpPr>
        <p:spPr>
          <a:xfrm>
            <a:off x="6531400" y="1938374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58938D-E284-4248-A640-67508C57AEB6}"/>
              </a:ext>
            </a:extLst>
          </p:cNvPr>
          <p:cNvSpPr txBox="1"/>
          <p:nvPr/>
        </p:nvSpPr>
        <p:spPr>
          <a:xfrm>
            <a:off x="8581921" y="1938374"/>
            <a:ext cx="1981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Responsibility</a:t>
            </a:r>
            <a:endParaRPr lang="en-US" sz="2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72CC35-D450-5B43-AE42-9EF677AF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Quantification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D1EC6B-D8DA-4BB6-9B6C-67DC1EDC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20359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BF97A-6668-A543-93FD-FDE95704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21" y="599354"/>
            <a:ext cx="5411161" cy="1325563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tactic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C0DC1-5138-4386-BDFB-5C37520794C9}"/>
              </a:ext>
            </a:extLst>
          </p:cNvPr>
          <p:cNvSpPr/>
          <p:nvPr/>
        </p:nvSpPr>
        <p:spPr>
          <a:xfrm>
            <a:off x="5206582" y="3247626"/>
            <a:ext cx="1549400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62FA07-E797-4CFF-984F-9504170E335F}"/>
              </a:ext>
            </a:extLst>
          </p:cNvPr>
          <p:cNvGrpSpPr/>
          <p:nvPr/>
        </p:nvGrpSpPr>
        <p:grpSpPr>
          <a:xfrm>
            <a:off x="2022896" y="2287508"/>
            <a:ext cx="2997837" cy="2790369"/>
            <a:chOff x="2022896" y="2287508"/>
            <a:chExt cx="2997837" cy="27903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FB83A3-22CE-4FCD-AFBF-E9A819BB78A1}"/>
                </a:ext>
              </a:extLst>
            </p:cNvPr>
            <p:cNvSpPr txBox="1"/>
            <p:nvPr/>
          </p:nvSpPr>
          <p:spPr>
            <a:xfrm>
              <a:off x="2022896" y="2287508"/>
              <a:ext cx="99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Resident</a:t>
              </a:r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6B727A-6B5A-409E-B760-0F593B43FAC0}"/>
                </a:ext>
              </a:extLst>
            </p:cNvPr>
            <p:cNvSpPr txBox="1"/>
            <p:nvPr/>
          </p:nvSpPr>
          <p:spPr>
            <a:xfrm>
              <a:off x="2022896" y="2752235"/>
              <a:ext cx="1888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Delivery Company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BF749-844F-4A4E-920B-BD75BF01C935}"/>
                </a:ext>
              </a:extLst>
            </p:cNvPr>
            <p:cNvSpPr txBox="1"/>
            <p:nvPr/>
          </p:nvSpPr>
          <p:spPr>
            <a:xfrm>
              <a:off x="2022896" y="3216962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E-commerce</a:t>
              </a:r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01B4A3-CA76-47D3-8622-50CCBF432F7E}"/>
                </a:ext>
              </a:extLst>
            </p:cNvPr>
            <p:cNvSpPr txBox="1"/>
            <p:nvPr/>
          </p:nvSpPr>
          <p:spPr>
            <a:xfrm>
              <a:off x="2022896" y="3681689"/>
              <a:ext cx="147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Food Delivery</a:t>
              </a:r>
              <a:endParaRPr lang="en-C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4B6B5-63B5-41B3-A4A1-994171EE2F5D}"/>
                </a:ext>
              </a:extLst>
            </p:cNvPr>
            <p:cNvSpPr txBox="1"/>
            <p:nvPr/>
          </p:nvSpPr>
          <p:spPr>
            <a:xfrm>
              <a:off x="2022896" y="4146417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Other Companies</a:t>
              </a:r>
              <a:endParaRPr lang="en-CA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E1864-5723-4B07-BB1B-AC51A34A87A9}"/>
                </a:ext>
              </a:extLst>
            </p:cNvPr>
            <p:cNvSpPr txBox="1"/>
            <p:nvPr/>
          </p:nvSpPr>
          <p:spPr>
            <a:xfrm>
              <a:off x="2515679" y="4668149"/>
              <a:ext cx="513410" cy="409728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en-CA" dirty="0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40C5D7D-5071-46DD-83F9-5B0E30D930A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020541" y="2472174"/>
              <a:ext cx="2000192" cy="1114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46416F7-C90F-4A6B-91A5-31BDD942C0A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910977" y="2936901"/>
              <a:ext cx="398556" cy="6493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D08E87B-22EE-4939-AF9E-07C37320FAD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382051" y="3401628"/>
              <a:ext cx="1580474" cy="18466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FEA5B0A-3966-4632-9630-16674D9FCD2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3495350" y="3586292"/>
              <a:ext cx="1467175" cy="2800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57C59D7-F389-4410-B9BD-209D73003E7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3849037" y="3586295"/>
              <a:ext cx="460496" cy="74478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9493DFC-2C53-43DA-921B-2DAD8E0792EB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3029089" y="3586295"/>
              <a:ext cx="1990687" cy="1286718"/>
            </a:xfrm>
            <a:prstGeom prst="bentConnector3">
              <a:avLst>
                <a:gd name="adj1" fmla="val 40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BAD9F76-F016-472B-98C7-54BC51E4AC8A}"/>
              </a:ext>
            </a:extLst>
          </p:cNvPr>
          <p:cNvSpPr txBox="1"/>
          <p:nvPr/>
        </p:nvSpPr>
        <p:spPr>
          <a:xfrm>
            <a:off x="8501693" y="2847630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Resident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08C61-2D81-4C03-9D40-913C6F52E582}"/>
              </a:ext>
            </a:extLst>
          </p:cNvPr>
          <p:cNvSpPr txBox="1"/>
          <p:nvPr/>
        </p:nvSpPr>
        <p:spPr>
          <a:xfrm>
            <a:off x="8501693" y="3706210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Delivery Company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925C2-029D-4551-A065-DAC596261F00}"/>
              </a:ext>
            </a:extLst>
          </p:cNvPr>
          <p:cNvSpPr txBox="1"/>
          <p:nvPr/>
        </p:nvSpPr>
        <p:spPr>
          <a:xfrm>
            <a:off x="8994476" y="4375910"/>
            <a:ext cx="513410" cy="4097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altLang="zh-CN" dirty="0"/>
              <a:t>……</a:t>
            </a:r>
            <a:endParaRPr lang="en-CA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F9A356-A259-4849-8A33-801DF577DD12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755982" y="3032296"/>
            <a:ext cx="1745711" cy="55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AB8195-7EF7-422C-9966-AAB661FF69F2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6755982" y="3586293"/>
            <a:ext cx="1745711" cy="304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EE1EB9-8F7B-4095-AE3A-25458CAF3EA9}"/>
              </a:ext>
            </a:extLst>
          </p:cNvPr>
          <p:cNvSpPr txBox="1"/>
          <p:nvPr/>
        </p:nvSpPr>
        <p:spPr>
          <a:xfrm>
            <a:off x="5233463" y="2549220"/>
            <a:ext cx="14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dirty="0"/>
              <a:t>Choking point</a:t>
            </a:r>
            <a:endParaRPr lang="en-CA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27062B-FBDA-470A-B1FD-6C2601C136CD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6755982" y="3586293"/>
            <a:ext cx="2238494" cy="994481"/>
          </a:xfrm>
          <a:prstGeom prst="bentConnector3">
            <a:avLst>
              <a:gd name="adj1" fmla="val 38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111CB3-786D-4C76-A007-E22567FC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61150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2BF97A-6668-A543-93FD-FDE95704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5411161" cy="1325563"/>
          </a:xfrm>
        </p:spPr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tactic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2E65-C65A-1945-AEB0-0801375606DD}"/>
              </a:ext>
            </a:extLst>
          </p:cNvPr>
          <p:cNvSpPr txBox="1"/>
          <p:nvPr/>
        </p:nvSpPr>
        <p:spPr>
          <a:xfrm>
            <a:off x="6249361" y="3198167"/>
            <a:ext cx="329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Representative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43C2-6D02-1240-8AC3-6676387E9A90}"/>
              </a:ext>
            </a:extLst>
          </p:cNvPr>
          <p:cNvSpPr txBox="1"/>
          <p:nvPr/>
        </p:nvSpPr>
        <p:spPr>
          <a:xfrm>
            <a:off x="6669059" y="1469240"/>
            <a:ext cx="245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Delivery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ADD4A-4325-DA43-B954-EF5432001B1D}"/>
              </a:ext>
            </a:extLst>
          </p:cNvPr>
          <p:cNvSpPr txBox="1"/>
          <p:nvPr/>
        </p:nvSpPr>
        <p:spPr>
          <a:xfrm>
            <a:off x="7022041" y="4927092"/>
            <a:ext cx="174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E-commerce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743C56-E05C-E645-A8CD-405EBF0AF165}"/>
              </a:ext>
            </a:extLst>
          </p:cNvPr>
          <p:cNvCxnSpPr/>
          <p:nvPr/>
        </p:nvCxnSpPr>
        <p:spPr>
          <a:xfrm>
            <a:off x="7692733" y="4293462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09D14F-B118-E345-BE32-2A5FFDC7F099}"/>
              </a:ext>
            </a:extLst>
          </p:cNvPr>
          <p:cNvCxnSpPr/>
          <p:nvPr/>
        </p:nvCxnSpPr>
        <p:spPr>
          <a:xfrm>
            <a:off x="7692733" y="2564536"/>
            <a:ext cx="404735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8B34E-24A3-4837-B654-EF4D44A3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03566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C97C-FB57-D446-BD7F-D371A204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Competitor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A76A4-B382-BB42-A046-1E32C7893C96}"/>
              </a:ext>
            </a:extLst>
          </p:cNvPr>
          <p:cNvSpPr txBox="1"/>
          <p:nvPr/>
        </p:nvSpPr>
        <p:spPr>
          <a:xfrm>
            <a:off x="1978702" y="2248525"/>
            <a:ext cx="326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locker:</a:t>
            </a:r>
            <a:r>
              <a:rPr lang="zh-CN" altLang="en-US" dirty="0"/>
              <a:t> </a:t>
            </a:r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hub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62E8D-4229-A448-B456-05C27185E847}"/>
              </a:ext>
            </a:extLst>
          </p:cNvPr>
          <p:cNvSpPr txBox="1"/>
          <p:nvPr/>
        </p:nvSpPr>
        <p:spPr>
          <a:xfrm>
            <a:off x="1978702" y="3059668"/>
            <a:ext cx="409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locker:</a:t>
            </a:r>
            <a:r>
              <a:rPr lang="zh-CN" altLang="en-US" dirty="0"/>
              <a:t> </a:t>
            </a:r>
            <a:r>
              <a:rPr lang="en-US" altLang="zh-CN" dirty="0"/>
              <a:t>Canada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parcel</a:t>
            </a:r>
            <a:r>
              <a:rPr lang="zh-CN" altLang="en-US" dirty="0"/>
              <a:t> </a:t>
            </a:r>
            <a:r>
              <a:rPr lang="en-US" altLang="zh-CN" dirty="0"/>
              <a:t>box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747E-4084-4F78-B8A5-1202C5DC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4089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04A8-3D8C-BC42-B40D-B61A6B2D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F68D-1353-7847-927D-A538E527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Experience</a:t>
            </a:r>
          </a:p>
          <a:p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r>
              <a:rPr lang="en-US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724A3-A9A9-4CB9-8585-09BB7AF2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76898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0AB7-F504-0E45-BA5B-C41B9CD5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8930C-24BD-1648-A3EE-2E66E5D5278B}"/>
              </a:ext>
            </a:extLst>
          </p:cNvPr>
          <p:cNvSpPr txBox="1"/>
          <p:nvPr/>
        </p:nvSpPr>
        <p:spPr>
          <a:xfrm>
            <a:off x="1766727" y="2468430"/>
            <a:ext cx="103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Yang</a:t>
            </a:r>
            <a:r>
              <a:rPr lang="zh-CN" altLang="en-US" sz="2400" dirty="0"/>
              <a:t> </a:t>
            </a:r>
            <a:r>
              <a:rPr lang="en-US" altLang="zh-CN" sz="2400" dirty="0"/>
              <a:t>Li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707E6-2B5D-4843-9C9F-771CCCC9FFD9}"/>
              </a:ext>
            </a:extLst>
          </p:cNvPr>
          <p:cNvSpPr txBox="1"/>
          <p:nvPr/>
        </p:nvSpPr>
        <p:spPr>
          <a:xfrm>
            <a:off x="1766727" y="3158304"/>
            <a:ext cx="19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Lingyan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3E80A-1D02-D548-BE58-96C22B372898}"/>
              </a:ext>
            </a:extLst>
          </p:cNvPr>
          <p:cNvSpPr txBox="1"/>
          <p:nvPr/>
        </p:nvSpPr>
        <p:spPr>
          <a:xfrm>
            <a:off x="1766727" y="1778556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Xudong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0E0E8-062C-744C-B386-328D8E489764}"/>
              </a:ext>
            </a:extLst>
          </p:cNvPr>
          <p:cNvSpPr txBox="1"/>
          <p:nvPr/>
        </p:nvSpPr>
        <p:spPr>
          <a:xfrm>
            <a:off x="4772561" y="31583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前诺基亚销售经理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8B07C-4538-8342-9E78-DDD5389B8EE5}"/>
              </a:ext>
            </a:extLst>
          </p:cNvPr>
          <p:cNvSpPr txBox="1"/>
          <p:nvPr/>
        </p:nvSpPr>
        <p:spPr>
          <a:xfrm>
            <a:off x="4772561" y="2468429"/>
            <a:ext cx="362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Amazon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A1193-178B-1541-882F-50E79AFDF42B}"/>
              </a:ext>
            </a:extLst>
          </p:cNvPr>
          <p:cNvSpPr txBox="1"/>
          <p:nvPr/>
        </p:nvSpPr>
        <p:spPr>
          <a:xfrm>
            <a:off x="4772561" y="1778554"/>
            <a:ext cx="481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Moody’s</a:t>
            </a:r>
            <a:r>
              <a:rPr lang="zh-CN" altLang="en-US" sz="2400" dirty="0"/>
              <a:t> </a:t>
            </a:r>
            <a:r>
              <a:rPr lang="en-US" altLang="zh-CN" sz="2400" dirty="0"/>
              <a:t>Analytics</a:t>
            </a:r>
            <a:r>
              <a:rPr lang="zh-CN" altLang="en-US" sz="2400" dirty="0"/>
              <a:t> </a:t>
            </a:r>
            <a:r>
              <a:rPr lang="en-US" altLang="zh-CN" sz="2400" dirty="0"/>
              <a:t>Software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A5C0-482C-41E7-9502-4CDAAA42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59645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5C9A-2A8A-C141-83F6-449B5157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A991-9DD3-8444-958A-8BB8DF0F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$20,000,000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65D0-2826-45B2-816B-FC140AE9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798639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0818-7CD0-5249-B9AF-F48E3D0F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Funding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7BF4-44BD-6142-8B85-0D96D004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</a:p>
          <a:p>
            <a:r>
              <a:rPr lang="en-US" altLang="zh-CN" dirty="0"/>
              <a:t>Marketing/</a:t>
            </a:r>
            <a:r>
              <a:rPr lang="zh-CN" altLang="en-US" dirty="0"/>
              <a:t> </a:t>
            </a:r>
            <a:r>
              <a:rPr lang="en-US" altLang="zh-CN" dirty="0"/>
              <a:t>Business</a:t>
            </a:r>
            <a:r>
              <a:rPr lang="zh-CN" altLang="en-US" dirty="0"/>
              <a:t> </a:t>
            </a:r>
            <a:r>
              <a:rPr lang="en-US" altLang="zh-CN" dirty="0"/>
              <a:t>corporation</a:t>
            </a:r>
          </a:p>
          <a:p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7459B-DC11-4B38-A059-0BDAE40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409808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91F-BC40-AA44-B512-FC6124A4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E60D3-9B0C-C841-BDB0-6707469370F0}"/>
              </a:ext>
            </a:extLst>
          </p:cNvPr>
          <p:cNvSpPr txBox="1"/>
          <p:nvPr/>
        </p:nvSpPr>
        <p:spPr>
          <a:xfrm>
            <a:off x="5695890" y="2252456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</a:t>
            </a:r>
            <a:endParaRPr lang="en-CA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EA8B-0DC2-424F-B9B5-9B7780CC0F5A}"/>
              </a:ext>
            </a:extLst>
          </p:cNvPr>
          <p:cNvSpPr txBox="1"/>
          <p:nvPr/>
        </p:nvSpPr>
        <p:spPr>
          <a:xfrm>
            <a:off x="5695890" y="3290197"/>
            <a:ext cx="21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Market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EC301-13D3-C74D-8912-B429220D3E36}"/>
              </a:ext>
            </a:extLst>
          </p:cNvPr>
          <p:cNvSpPr txBox="1"/>
          <p:nvPr/>
        </p:nvSpPr>
        <p:spPr>
          <a:xfrm>
            <a:off x="5695890" y="4327938"/>
            <a:ext cx="313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Competition</a:t>
            </a:r>
            <a:r>
              <a:rPr lang="zh-CN" altLang="en-US" sz="2400" dirty="0"/>
              <a:t> </a:t>
            </a:r>
            <a:r>
              <a:rPr lang="en-US" altLang="zh-CN" sz="2400" dirty="0"/>
              <a:t>Advantage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F6A46-5143-C44B-9D02-DAC62311AC3A}"/>
              </a:ext>
            </a:extLst>
          </p:cNvPr>
          <p:cNvSpPr txBox="1"/>
          <p:nvPr/>
        </p:nvSpPr>
        <p:spPr>
          <a:xfrm>
            <a:off x="5695890" y="5365680"/>
            <a:ext cx="1371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Roadmap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AAB91-D8F8-324D-982D-786571A62B03}"/>
              </a:ext>
            </a:extLst>
          </p:cNvPr>
          <p:cNvSpPr txBox="1"/>
          <p:nvPr/>
        </p:nvSpPr>
        <p:spPr>
          <a:xfrm>
            <a:off x="5695890" y="121471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Issues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F8F7D-D996-4429-A5B6-4A9BCA25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67024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46D7-1E98-49D5-AF2A-B87B01DD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9B5A-5BD0-4F76-B5D2-A768FB21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19815-145A-466E-9927-02229983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2758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7CF-A1EF-0441-9B86-B2B5C72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03" y="2342391"/>
            <a:ext cx="4119563" cy="1325563"/>
          </a:xfrm>
        </p:spPr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br>
              <a:rPr lang="en-CA" altLang="zh-CN" dirty="0"/>
            </a:br>
            <a:r>
              <a:rPr lang="en-US" altLang="zh-CN" dirty="0"/>
              <a:t>logistics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45D7E-C148-304E-B8F7-DE0FC485A026}"/>
              </a:ext>
            </a:extLst>
          </p:cNvPr>
          <p:cNvSpPr txBox="1"/>
          <p:nvPr/>
        </p:nvSpPr>
        <p:spPr>
          <a:xfrm>
            <a:off x="7299037" y="1509856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Accuracy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5F9CB-0D83-7F46-AC36-C6325C3BB645}"/>
              </a:ext>
            </a:extLst>
          </p:cNvPr>
          <p:cNvSpPr txBox="1"/>
          <p:nvPr/>
        </p:nvSpPr>
        <p:spPr>
          <a:xfrm>
            <a:off x="7299037" y="2500402"/>
            <a:ext cx="165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Notification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6FD06-562F-4049-8902-13C07621C50E}"/>
              </a:ext>
            </a:extLst>
          </p:cNvPr>
          <p:cNvSpPr txBox="1"/>
          <p:nvPr/>
        </p:nvSpPr>
        <p:spPr>
          <a:xfrm>
            <a:off x="7299038" y="3490948"/>
            <a:ext cx="1003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Pickup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1C5F9-835D-F646-BCDD-93BD52FB0165}"/>
              </a:ext>
            </a:extLst>
          </p:cNvPr>
          <p:cNvSpPr txBox="1"/>
          <p:nvPr/>
        </p:nvSpPr>
        <p:spPr>
          <a:xfrm>
            <a:off x="7299037" y="4481493"/>
            <a:ext cx="17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Complicated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C29A2-6AF8-4D04-BB8C-99B665F6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856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644-E6F2-1D45-8145-C3F3A43E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Trilemma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FED0F-26B5-544D-B503-B5586791B118}"/>
              </a:ext>
            </a:extLst>
          </p:cNvPr>
          <p:cNvSpPr txBox="1"/>
          <p:nvPr/>
        </p:nvSpPr>
        <p:spPr>
          <a:xfrm>
            <a:off x="5511800" y="5018360"/>
            <a:ext cx="126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Resident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F6AEC-5386-9B47-B081-4C97951306D7}"/>
              </a:ext>
            </a:extLst>
          </p:cNvPr>
          <p:cNvSpPr txBox="1"/>
          <p:nvPr/>
        </p:nvSpPr>
        <p:spPr>
          <a:xfrm>
            <a:off x="1783451" y="2735674"/>
            <a:ext cx="319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2400" dirty="0"/>
              <a:t>Delivery </a:t>
            </a:r>
            <a:r>
              <a:rPr lang="en-US" altLang="zh-CN" sz="2400" dirty="0"/>
              <a:t>man(Company)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E2E24-00A9-B54C-A3AE-DC6A14023F27}"/>
              </a:ext>
            </a:extLst>
          </p:cNvPr>
          <p:cNvSpPr txBox="1"/>
          <p:nvPr/>
        </p:nvSpPr>
        <p:spPr>
          <a:xfrm>
            <a:off x="7429826" y="2735674"/>
            <a:ext cx="444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Property Management (Company)</a:t>
            </a:r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B443F8-A271-4BA1-9BA5-DC03D27F28A2}"/>
              </a:ext>
            </a:extLst>
          </p:cNvPr>
          <p:cNvCxnSpPr/>
          <p:nvPr/>
        </p:nvCxnSpPr>
        <p:spPr>
          <a:xfrm>
            <a:off x="5096933" y="3149600"/>
            <a:ext cx="209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BE827-B52A-42C5-A04F-8E5DEE1BFA43}"/>
              </a:ext>
            </a:extLst>
          </p:cNvPr>
          <p:cNvCxnSpPr>
            <a:cxnSpLocks/>
          </p:cNvCxnSpPr>
          <p:nvPr/>
        </p:nvCxnSpPr>
        <p:spPr>
          <a:xfrm>
            <a:off x="4203699" y="3572933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1CC854-A465-47A5-93A6-A6FD6CFB1C5A}"/>
              </a:ext>
            </a:extLst>
          </p:cNvPr>
          <p:cNvCxnSpPr>
            <a:cxnSpLocks/>
          </p:cNvCxnSpPr>
          <p:nvPr/>
        </p:nvCxnSpPr>
        <p:spPr>
          <a:xfrm rot="10800000">
            <a:off x="4442882" y="3360564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F3243A-13F1-4148-9AFC-6691EA80502E}"/>
              </a:ext>
            </a:extLst>
          </p:cNvPr>
          <p:cNvCxnSpPr>
            <a:cxnSpLocks/>
          </p:cNvCxnSpPr>
          <p:nvPr/>
        </p:nvCxnSpPr>
        <p:spPr>
          <a:xfrm rot="10800000">
            <a:off x="5096933" y="2847641"/>
            <a:ext cx="2091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54F5E-AB3F-4DBC-B5E9-97CB910919A9}"/>
              </a:ext>
            </a:extLst>
          </p:cNvPr>
          <p:cNvCxnSpPr>
            <a:cxnSpLocks/>
          </p:cNvCxnSpPr>
          <p:nvPr/>
        </p:nvCxnSpPr>
        <p:spPr>
          <a:xfrm rot="5400000">
            <a:off x="6541589" y="3380318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93180-5241-45AB-A239-8159A258F210}"/>
              </a:ext>
            </a:extLst>
          </p:cNvPr>
          <p:cNvCxnSpPr>
            <a:cxnSpLocks/>
          </p:cNvCxnSpPr>
          <p:nvPr/>
        </p:nvCxnSpPr>
        <p:spPr>
          <a:xfrm rot="16200000">
            <a:off x="6775776" y="3556602"/>
            <a:ext cx="1308101" cy="12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D4ABA-3741-4884-B329-276F1D66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87967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5A0-076D-4D43-9412-3FA13243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2450" cy="1325563"/>
          </a:xfrm>
        </p:spPr>
        <p:txBody>
          <a:bodyPr/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601FB-A9D8-E04E-9317-304068058AD1}"/>
              </a:ext>
            </a:extLst>
          </p:cNvPr>
          <p:cNvSpPr txBox="1"/>
          <p:nvPr/>
        </p:nvSpPr>
        <p:spPr>
          <a:xfrm>
            <a:off x="1693889" y="1933731"/>
            <a:ext cx="2695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Standardize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34384-903B-924E-89C3-4A13B23EDAAD}"/>
              </a:ext>
            </a:extLst>
          </p:cNvPr>
          <p:cNvSpPr txBox="1"/>
          <p:nvPr/>
        </p:nvSpPr>
        <p:spPr>
          <a:xfrm>
            <a:off x="1693889" y="2573865"/>
            <a:ext cx="261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Service</a:t>
            </a:r>
            <a:r>
              <a:rPr lang="zh-CN" altLang="en-US" sz="2400" dirty="0"/>
              <a:t> </a:t>
            </a:r>
            <a:r>
              <a:rPr lang="en-US" altLang="zh-CN" sz="2400" dirty="0"/>
              <a:t>Compliance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878E9-E2D7-D041-BC4C-082919C35C4E}"/>
              </a:ext>
            </a:extLst>
          </p:cNvPr>
          <p:cNvSpPr txBox="1"/>
          <p:nvPr/>
        </p:nvSpPr>
        <p:spPr>
          <a:xfrm>
            <a:off x="1693889" y="3213998"/>
            <a:ext cx="289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Process</a:t>
            </a:r>
            <a:r>
              <a:rPr lang="zh-CN" altLang="en-US" sz="2400" dirty="0"/>
              <a:t> </a:t>
            </a:r>
            <a:r>
              <a:rPr lang="en-US" altLang="zh-CN" sz="2400" dirty="0"/>
              <a:t>Simplification</a:t>
            </a: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34D6-FB77-43BA-AD86-534F9767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9042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B7F1A4-BE6F-BC4B-B348-1ED02E0243D1}"/>
              </a:ext>
            </a:extLst>
          </p:cNvPr>
          <p:cNvSpPr txBox="1"/>
          <p:nvPr/>
        </p:nvSpPr>
        <p:spPr>
          <a:xfrm>
            <a:off x="1693889" y="1933731"/>
            <a:ext cx="190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Product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3A832-E0EA-7643-B2A6-E7D0B19F1C04}"/>
              </a:ext>
            </a:extLst>
          </p:cNvPr>
          <p:cNvSpPr txBox="1"/>
          <p:nvPr/>
        </p:nvSpPr>
        <p:spPr>
          <a:xfrm>
            <a:off x="9294135" y="1535210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Uber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21D5-02FF-5A4C-81E8-44BEBBD27B84}"/>
              </a:ext>
            </a:extLst>
          </p:cNvPr>
          <p:cNvSpPr txBox="1"/>
          <p:nvPr/>
        </p:nvSpPr>
        <p:spPr>
          <a:xfrm>
            <a:off x="9371912" y="4287556"/>
            <a:ext cx="99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Zyan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99552-8730-F546-BAF3-10DB1E814C9D}"/>
              </a:ext>
            </a:extLst>
          </p:cNvPr>
          <p:cNvSpPr txBox="1"/>
          <p:nvPr/>
        </p:nvSpPr>
        <p:spPr>
          <a:xfrm>
            <a:off x="5005785" y="1229023"/>
            <a:ext cx="1904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Taxi</a:t>
            </a:r>
            <a:r>
              <a:rPr lang="zh-CN" altLang="en-US" sz="2400" dirty="0"/>
              <a:t> </a:t>
            </a:r>
            <a:r>
              <a:rPr lang="en-US" altLang="zh-CN" sz="2400" dirty="0"/>
              <a:t>Company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2CAFE-3FED-A84B-9502-13A0F092A74A}"/>
              </a:ext>
            </a:extLst>
          </p:cNvPr>
          <p:cNvSpPr txBox="1"/>
          <p:nvPr/>
        </p:nvSpPr>
        <p:spPr>
          <a:xfrm>
            <a:off x="5005785" y="1766043"/>
            <a:ext cx="208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Contract</a:t>
            </a:r>
            <a:r>
              <a:rPr lang="zh-CN" altLang="en-US" sz="2400" dirty="0"/>
              <a:t> </a:t>
            </a:r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72CC6-DC81-AC45-95D5-D8EB41D9E0E2}"/>
              </a:ext>
            </a:extLst>
          </p:cNvPr>
          <p:cNvSpPr txBox="1"/>
          <p:nvPr/>
        </p:nvSpPr>
        <p:spPr>
          <a:xfrm>
            <a:off x="5005785" y="2303063"/>
            <a:ext cx="9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Driver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78D5F-28F6-7B4D-B746-1BE1BD7DAC77}"/>
              </a:ext>
            </a:extLst>
          </p:cNvPr>
          <p:cNvSpPr txBox="1"/>
          <p:nvPr/>
        </p:nvSpPr>
        <p:spPr>
          <a:xfrm>
            <a:off x="5005785" y="3736298"/>
            <a:ext cx="206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House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2A87D-3785-724E-8404-A5E59384901A}"/>
              </a:ext>
            </a:extLst>
          </p:cNvPr>
          <p:cNvSpPr txBox="1"/>
          <p:nvPr/>
        </p:nvSpPr>
        <p:spPr>
          <a:xfrm>
            <a:off x="5005785" y="4838814"/>
            <a:ext cx="235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Business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6D11-25C7-FA41-87B1-57C025006BF3}"/>
              </a:ext>
            </a:extLst>
          </p:cNvPr>
          <p:cNvSpPr txBox="1"/>
          <p:nvPr/>
        </p:nvSpPr>
        <p:spPr>
          <a:xfrm>
            <a:off x="5005785" y="4287556"/>
            <a:ext cx="208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Condo</a:t>
            </a:r>
            <a:r>
              <a:rPr lang="zh-CN" altLang="en-US" sz="2400" dirty="0"/>
              <a:t> </a:t>
            </a:r>
            <a:r>
              <a:rPr lang="en-US" altLang="zh-CN" sz="2400" dirty="0"/>
              <a:t>Delivery</a:t>
            </a:r>
            <a:endParaRPr lang="en-US" sz="2400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A70A161-FC10-0144-9DF2-89439C4828BD}"/>
              </a:ext>
            </a:extLst>
          </p:cNvPr>
          <p:cNvSpPr/>
          <p:nvPr/>
        </p:nvSpPr>
        <p:spPr>
          <a:xfrm>
            <a:off x="7809875" y="1535210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A6350FE-C7BD-EC49-8FEA-97DE2069403D}"/>
              </a:ext>
            </a:extLst>
          </p:cNvPr>
          <p:cNvSpPr/>
          <p:nvPr/>
        </p:nvSpPr>
        <p:spPr>
          <a:xfrm>
            <a:off x="7809875" y="4402972"/>
            <a:ext cx="659568" cy="2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9E7AA1-231A-AA41-9465-E8D76C3335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362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Simplified</a:t>
            </a:r>
            <a:r>
              <a:rPr lang="zh-CN" altLang="en-US"/>
              <a:t> </a:t>
            </a:r>
            <a:r>
              <a:rPr lang="en-US" altLang="zh-CN"/>
              <a:t>Model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6EE665-3A39-451A-8210-89927484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31216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8A50EB-3B5F-844C-9337-BD5DC588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9BBEFB-9F6F-E547-84F6-010D6E6F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Service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356F9-66BD-4049-875F-A116EF8334DD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5ADD36-4722-4E44-94F6-7B7C087E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9070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69DC57-C333-9748-B28D-C470E692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55220-CA79-504F-9ADF-AAF87BA1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Software</a:t>
            </a:r>
          </a:p>
          <a:p>
            <a:pPr marL="0" indent="0">
              <a:buNone/>
            </a:pPr>
            <a:r>
              <a:rPr lang="en-US" altLang="zh-CN" dirty="0"/>
              <a:t>	Dedicated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locker</a:t>
            </a:r>
          </a:p>
          <a:p>
            <a:pPr marL="0" indent="0">
              <a:buNone/>
            </a:pPr>
            <a:r>
              <a:rPr lang="en-US" altLang="zh-CN" dirty="0"/>
              <a:t>	Downstream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6C42A-A8B3-414F-9D90-EC719B070752}"/>
              </a:ext>
            </a:extLst>
          </p:cNvPr>
          <p:cNvSpPr txBox="1"/>
          <p:nvPr/>
        </p:nvSpPr>
        <p:spPr>
          <a:xfrm>
            <a:off x="539646" y="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DBE9F4-C4BA-466C-9EFD-F0A4EFCE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186139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7CAFB1-31E0-E548-8ECE-C7A29E6F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6915" cy="14079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Product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15F281-9BBD-7949-A91E-81BF240D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333"/>
            <a:ext cx="1842541" cy="503184"/>
          </a:xfrm>
        </p:spPr>
        <p:txBody>
          <a:bodyPr/>
          <a:lstStyle/>
          <a:p>
            <a:r>
              <a:rPr lang="en-US" altLang="zh-CN" dirty="0"/>
              <a:t>Software</a:t>
            </a:r>
            <a:endParaRPr lang="en-CA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DC7C-A0C2-B647-BA4D-40445D566426}"/>
              </a:ext>
            </a:extLst>
          </p:cNvPr>
          <p:cNvSpPr txBox="1"/>
          <p:nvPr/>
        </p:nvSpPr>
        <p:spPr>
          <a:xfrm>
            <a:off x="2726962" y="3203234"/>
            <a:ext cx="3060232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Business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Client</a:t>
            </a:r>
            <a:endParaRPr lang="en-CA" altLang="zh-CN" sz="2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F2D73-317D-2845-86CA-413C0B03E8A4}"/>
              </a:ext>
            </a:extLst>
          </p:cNvPr>
          <p:cNvSpPr txBox="1"/>
          <p:nvPr/>
        </p:nvSpPr>
        <p:spPr>
          <a:xfrm>
            <a:off x="2726961" y="4090778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Inter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4FFE-179F-9748-8D94-7F45A8D7BDEE}"/>
              </a:ext>
            </a:extLst>
          </p:cNvPr>
          <p:cNvSpPr txBox="1"/>
          <p:nvPr/>
        </p:nvSpPr>
        <p:spPr>
          <a:xfrm>
            <a:off x="2726962" y="3628539"/>
            <a:ext cx="3060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r>
              <a:rPr lang="en-US" altLang="zh-CN" sz="2400" dirty="0"/>
              <a:t>Recipient</a:t>
            </a:r>
            <a:r>
              <a:rPr lang="zh-CN" altLang="en-US" sz="2400" dirty="0"/>
              <a:t> </a:t>
            </a:r>
            <a:r>
              <a:rPr lang="en-US" altLang="zh-CN" sz="2400" dirty="0"/>
              <a:t>Client</a:t>
            </a:r>
            <a:endParaRPr lang="en-CA" altLang="zh-C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13AE-4710-2747-9D12-B3ABE4360714}"/>
              </a:ext>
            </a:extLst>
          </p:cNvPr>
          <p:cNvSpPr txBox="1"/>
          <p:nvPr/>
        </p:nvSpPr>
        <p:spPr>
          <a:xfrm>
            <a:off x="1602697" y="2260800"/>
            <a:ext cx="4184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Dedicated</a:t>
            </a:r>
            <a:r>
              <a:rPr lang="zh-CN" altLang="en-US" sz="2800" dirty="0"/>
              <a:t> </a:t>
            </a:r>
            <a:r>
              <a:rPr lang="en-US" altLang="zh-CN" sz="2800" dirty="0"/>
              <a:t>software</a:t>
            </a:r>
            <a:endParaRPr lang="en-CA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FD04C-CADC-4CEE-B4EA-3CF991D3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Zyanzoom Inc.</a:t>
            </a:r>
          </a:p>
        </p:txBody>
      </p:sp>
    </p:spTree>
    <p:extLst>
      <p:ext uri="{BB962C8B-B14F-4D97-AF65-F5344CB8AC3E}">
        <p14:creationId xmlns:p14="http://schemas.microsoft.com/office/powerpoint/2010/main" val="229505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315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Smart Locker</vt:lpstr>
      <vt:lpstr>Content</vt:lpstr>
      <vt:lpstr>Issue in current  logistics systems</vt:lpstr>
      <vt:lpstr>Trilemma</vt:lpstr>
      <vt:lpstr>Simplified Model</vt:lpstr>
      <vt:lpstr>PowerPoint Presentation</vt:lpstr>
      <vt:lpstr>Product</vt:lpstr>
      <vt:lpstr>Product</vt:lpstr>
      <vt:lpstr>Product</vt:lpstr>
      <vt:lpstr>Product</vt:lpstr>
      <vt:lpstr>PowerPoint Presentation</vt:lpstr>
      <vt:lpstr>Value Quantification</vt:lpstr>
      <vt:lpstr>Critical tactic value</vt:lpstr>
      <vt:lpstr>Critical tactic value</vt:lpstr>
      <vt:lpstr>Competitor Analysis</vt:lpstr>
      <vt:lpstr>Why us</vt:lpstr>
      <vt:lpstr>Team</vt:lpstr>
      <vt:lpstr>Project Valuation</vt:lpstr>
      <vt:lpstr>Funding Requirement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Locker</dc:title>
  <dc:creator>Xudong Zhang</dc:creator>
  <cp:lastModifiedBy>Xudong Zhang</cp:lastModifiedBy>
  <cp:revision>6</cp:revision>
  <dcterms:created xsi:type="dcterms:W3CDTF">2019-11-17T03:49:17Z</dcterms:created>
  <dcterms:modified xsi:type="dcterms:W3CDTF">2019-11-17T05:59:10Z</dcterms:modified>
</cp:coreProperties>
</file>