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13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8ACDB3CC-F982-40F9-8DD6-BCC9AFBF44BD}" type="datetime1">
              <a:rPr lang="en-US" smtClean="0"/>
              <a:pPr/>
              <a:t>25/09/14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C5B1FEA-406A-7749-A5C3-DDCB5F67A4CE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1C1A-CAFA-43FD-A579-55B116A1448A}" type="datetime1">
              <a:rPr lang="en-US" smtClean="0"/>
              <a:pPr/>
              <a:t>25/09/14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BC03-21BF-4F6B-A3BE-29C937D452B1}" type="datetime1">
              <a:rPr lang="en-US" smtClean="0"/>
              <a:pPr/>
              <a:t>25/09/14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8867-0964-49C4-9DE5-8FBB189497BC}" type="datetime1">
              <a:rPr lang="en-US" smtClean="0"/>
              <a:pPr/>
              <a:t>25/09/14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AE5B-B07C-441A-8026-C23A427A74DC}" type="datetime1">
              <a:rPr lang="en-US" smtClean="0"/>
              <a:pPr/>
              <a:t>25/09/14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1D5B8-D9C5-419F-913D-2186935717ED}" type="datetime1">
              <a:rPr lang="en-US" smtClean="0"/>
              <a:pPr/>
              <a:t>25/09/14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952F-F888-4FB8-9CB7-51D5F02FA3C8}" type="datetime1">
              <a:rPr lang="en-US" smtClean="0"/>
              <a:pPr/>
              <a:t>25/09/14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DB32-6162-43C0-9325-230E0A9B0177}" type="datetime1">
              <a:rPr lang="en-US" smtClean="0"/>
              <a:pPr/>
              <a:t>25/09/14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9B57-0E9E-4DE4-A7F5-9A169EF1CEE0}" type="datetime1">
              <a:rPr lang="en-US" smtClean="0"/>
              <a:pPr/>
              <a:t>25/09/14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F86C-0F1B-4333-B99B-B3B2B1F87225}" type="datetime1">
              <a:rPr lang="en-US" smtClean="0"/>
              <a:pPr/>
              <a:t>25/09/14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FCD9-7699-43D6-8D62-436E2DD234FF}" type="datetime1">
              <a:rPr lang="en-US" smtClean="0"/>
              <a:pPr/>
              <a:t>25/09/14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610FC3EB-42FB-4C38-8CAE-7A1293B83421}" type="datetime1">
              <a:rPr lang="en-US" smtClean="0"/>
              <a:pPr/>
              <a:t>25/09/14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AC5B1FEA-406A-7749-A5C3-DDCB5F67A4CE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a-ES" dirty="0" err="1" smtClean="0"/>
              <a:t>Learning</a:t>
            </a:r>
            <a:r>
              <a:rPr lang="ca-ES" dirty="0" smtClean="0"/>
              <a:t> </a:t>
            </a:r>
            <a:r>
              <a:rPr lang="ca-ES" dirty="0" err="1" smtClean="0"/>
              <a:t>machine</a:t>
            </a:r>
            <a:endParaRPr lang="ca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a-ES" dirty="0" err="1" smtClean="0"/>
              <a:t>Briefing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748242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Main</a:t>
            </a:r>
            <a:r>
              <a:rPr lang="ca-ES" dirty="0" smtClean="0"/>
              <a:t> </a:t>
            </a:r>
            <a:r>
              <a:rPr lang="ca-ES" dirty="0" err="1" smtClean="0"/>
              <a:t>purpose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err="1" smtClean="0"/>
              <a:t>Question</a:t>
            </a:r>
            <a:r>
              <a:rPr lang="ca-ES" dirty="0" smtClean="0"/>
              <a:t> – </a:t>
            </a:r>
            <a:r>
              <a:rPr lang="ca-ES" dirty="0" err="1" smtClean="0"/>
              <a:t>Answer</a:t>
            </a:r>
            <a:r>
              <a:rPr lang="ca-ES" dirty="0" smtClean="0"/>
              <a:t> play</a:t>
            </a:r>
          </a:p>
          <a:p>
            <a:r>
              <a:rPr lang="ca-ES" dirty="0" err="1" smtClean="0"/>
              <a:t>Easy</a:t>
            </a:r>
            <a:r>
              <a:rPr lang="ca-ES" dirty="0" smtClean="0"/>
              <a:t> to </a:t>
            </a:r>
            <a:r>
              <a:rPr lang="ca-ES" dirty="0" err="1" smtClean="0"/>
              <a:t>add</a:t>
            </a:r>
            <a:r>
              <a:rPr lang="ca-ES" dirty="0" smtClean="0"/>
              <a:t> </a:t>
            </a:r>
            <a:r>
              <a:rPr lang="ca-ES" dirty="0" err="1" smtClean="0"/>
              <a:t>new</a:t>
            </a:r>
            <a:r>
              <a:rPr lang="ca-ES" dirty="0" smtClean="0"/>
              <a:t> </a:t>
            </a:r>
            <a:r>
              <a:rPr lang="ca-ES" dirty="0" err="1" smtClean="0"/>
              <a:t>questions</a:t>
            </a:r>
            <a:endParaRPr lang="ca-ES" dirty="0" smtClean="0"/>
          </a:p>
          <a:p>
            <a:r>
              <a:rPr lang="ca-ES" dirty="0" err="1" smtClean="0"/>
              <a:t>Using</a:t>
            </a:r>
            <a:r>
              <a:rPr lang="ca-ES" dirty="0"/>
              <a:t> </a:t>
            </a:r>
            <a:r>
              <a:rPr lang="ca-ES" dirty="0" err="1" smtClean="0"/>
              <a:t>Leitner_system</a:t>
            </a:r>
            <a:r>
              <a:rPr lang="ca-ES" dirty="0" smtClean="0"/>
              <a:t> to </a:t>
            </a:r>
            <a:r>
              <a:rPr lang="ca-ES" dirty="0" err="1" smtClean="0"/>
              <a:t>improve</a:t>
            </a:r>
            <a:r>
              <a:rPr lang="ca-ES" dirty="0" smtClean="0"/>
              <a:t> </a:t>
            </a:r>
            <a:r>
              <a:rPr lang="ca-ES" dirty="0" err="1" smtClean="0"/>
              <a:t>the</a:t>
            </a:r>
            <a:r>
              <a:rPr lang="ca-ES" dirty="0" smtClean="0"/>
              <a:t> </a:t>
            </a:r>
            <a:r>
              <a:rPr lang="ca-ES" dirty="0" err="1" smtClean="0"/>
              <a:t>user</a:t>
            </a:r>
            <a:r>
              <a:rPr lang="ca-ES" dirty="0" smtClean="0"/>
              <a:t> </a:t>
            </a:r>
            <a:r>
              <a:rPr lang="ca-ES" dirty="0" err="1" smtClean="0"/>
              <a:t>learning</a:t>
            </a:r>
            <a:endParaRPr lang="ca-ES" dirty="0" smtClean="0"/>
          </a:p>
        </p:txBody>
      </p:sp>
    </p:spTree>
    <p:extLst>
      <p:ext uri="{BB962C8B-B14F-4D97-AF65-F5344CB8AC3E}">
        <p14:creationId xmlns:p14="http://schemas.microsoft.com/office/powerpoint/2010/main" val="3949588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Algorithm</a:t>
            </a:r>
            <a:endParaRPr lang="ca-ES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/>
          <a:srcRect t="1321" b="13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16176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How</a:t>
            </a:r>
            <a:r>
              <a:rPr lang="ca-ES" dirty="0" smtClean="0"/>
              <a:t> to </a:t>
            </a:r>
            <a:r>
              <a:rPr lang="ca-ES" dirty="0" err="1" smtClean="0"/>
              <a:t>choose</a:t>
            </a:r>
            <a:r>
              <a:rPr lang="ca-ES" dirty="0" smtClean="0"/>
              <a:t> </a:t>
            </a:r>
            <a:r>
              <a:rPr lang="ca-ES" dirty="0" err="1" smtClean="0"/>
              <a:t>the</a:t>
            </a:r>
            <a:r>
              <a:rPr lang="ca-ES" dirty="0" smtClean="0"/>
              <a:t> </a:t>
            </a:r>
            <a:r>
              <a:rPr lang="ca-ES" dirty="0" err="1" smtClean="0"/>
              <a:t>available</a:t>
            </a:r>
            <a:r>
              <a:rPr lang="ca-ES" dirty="0" smtClean="0"/>
              <a:t> </a:t>
            </a:r>
            <a:r>
              <a:rPr lang="ca-ES" dirty="0" err="1" smtClean="0"/>
              <a:t>questions</a:t>
            </a:r>
            <a:r>
              <a:rPr lang="ca-ES" dirty="0" smtClean="0"/>
              <a:t>?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All </a:t>
            </a:r>
            <a:r>
              <a:rPr lang="ca-ES" dirty="0" err="1" smtClean="0"/>
              <a:t>the</a:t>
            </a:r>
            <a:r>
              <a:rPr lang="ca-ES" dirty="0" smtClean="0"/>
              <a:t> </a:t>
            </a:r>
            <a:r>
              <a:rPr lang="ca-ES" dirty="0" err="1" smtClean="0"/>
              <a:t>questions</a:t>
            </a:r>
            <a:r>
              <a:rPr lang="ca-ES" dirty="0" smtClean="0"/>
              <a:t> in </a:t>
            </a:r>
            <a:r>
              <a:rPr lang="ca-ES" dirty="0" err="1" smtClean="0"/>
              <a:t>the</a:t>
            </a:r>
            <a:r>
              <a:rPr lang="ca-ES" dirty="0" smtClean="0"/>
              <a:t> box 1 </a:t>
            </a:r>
            <a:r>
              <a:rPr lang="ca-ES" dirty="0" err="1" smtClean="0"/>
              <a:t>are</a:t>
            </a:r>
            <a:r>
              <a:rPr lang="ca-ES" dirty="0" smtClean="0"/>
              <a:t> </a:t>
            </a:r>
            <a:r>
              <a:rPr lang="ca-ES" dirty="0" err="1" smtClean="0"/>
              <a:t>included</a:t>
            </a:r>
            <a:endParaRPr lang="ca-ES" dirty="0" smtClean="0"/>
          </a:p>
          <a:p>
            <a:r>
              <a:rPr lang="ca-ES" dirty="0" smtClean="0"/>
              <a:t>All </a:t>
            </a:r>
            <a:r>
              <a:rPr lang="ca-ES" dirty="0" err="1" smtClean="0"/>
              <a:t>the</a:t>
            </a:r>
            <a:r>
              <a:rPr lang="ca-ES" dirty="0" smtClean="0"/>
              <a:t> </a:t>
            </a:r>
            <a:r>
              <a:rPr lang="ca-ES" dirty="0" err="1" smtClean="0"/>
              <a:t>questions</a:t>
            </a:r>
            <a:r>
              <a:rPr lang="ca-ES" dirty="0" smtClean="0"/>
              <a:t> in </a:t>
            </a:r>
            <a:r>
              <a:rPr lang="ca-ES" dirty="0" err="1" smtClean="0"/>
              <a:t>the</a:t>
            </a:r>
            <a:r>
              <a:rPr lang="ca-ES" dirty="0" smtClean="0"/>
              <a:t> box 2 </a:t>
            </a:r>
            <a:r>
              <a:rPr lang="ca-ES" dirty="0" err="1" smtClean="0"/>
              <a:t>are</a:t>
            </a:r>
            <a:r>
              <a:rPr lang="ca-ES" dirty="0" smtClean="0"/>
              <a:t> </a:t>
            </a:r>
            <a:r>
              <a:rPr lang="ca-ES" dirty="0" err="1" smtClean="0"/>
              <a:t>included</a:t>
            </a:r>
            <a:r>
              <a:rPr lang="ca-ES" dirty="0" smtClean="0"/>
              <a:t> </a:t>
            </a:r>
            <a:r>
              <a:rPr lang="ca-ES" dirty="0" err="1" smtClean="0"/>
              <a:t>if</a:t>
            </a:r>
            <a:r>
              <a:rPr lang="ca-ES" dirty="0" smtClean="0"/>
              <a:t> </a:t>
            </a:r>
            <a:r>
              <a:rPr lang="ca-ES" dirty="0" err="1" smtClean="0"/>
              <a:t>the</a:t>
            </a:r>
            <a:r>
              <a:rPr lang="ca-ES" dirty="0" smtClean="0"/>
              <a:t> </a:t>
            </a:r>
            <a:r>
              <a:rPr lang="ca-ES" dirty="0" err="1" smtClean="0"/>
              <a:t>last</a:t>
            </a:r>
            <a:r>
              <a:rPr lang="ca-ES" dirty="0" smtClean="0"/>
              <a:t> </a:t>
            </a:r>
            <a:r>
              <a:rPr lang="ca-ES" dirty="0" err="1" smtClean="0"/>
              <a:t>answer</a:t>
            </a:r>
            <a:r>
              <a:rPr lang="ca-ES" dirty="0" smtClean="0"/>
              <a:t> is </a:t>
            </a:r>
            <a:r>
              <a:rPr lang="ca-ES" dirty="0" err="1" smtClean="0"/>
              <a:t>correctly</a:t>
            </a:r>
            <a:r>
              <a:rPr lang="ca-ES" dirty="0" smtClean="0"/>
              <a:t> </a:t>
            </a:r>
            <a:r>
              <a:rPr lang="ca-ES" dirty="0" err="1" smtClean="0"/>
              <a:t>before</a:t>
            </a:r>
            <a:r>
              <a:rPr lang="ca-ES" dirty="0" smtClean="0"/>
              <a:t> 1 </a:t>
            </a:r>
            <a:r>
              <a:rPr lang="ca-ES" dirty="0" err="1" smtClean="0"/>
              <a:t>minute</a:t>
            </a:r>
            <a:endParaRPr lang="ca-ES" dirty="0" smtClean="0"/>
          </a:p>
          <a:p>
            <a:r>
              <a:rPr lang="ca-ES" dirty="0"/>
              <a:t>All </a:t>
            </a:r>
            <a:r>
              <a:rPr lang="ca-ES" dirty="0" err="1"/>
              <a:t>the</a:t>
            </a:r>
            <a:r>
              <a:rPr lang="ca-ES" dirty="0"/>
              <a:t> </a:t>
            </a:r>
            <a:r>
              <a:rPr lang="ca-ES" dirty="0" err="1"/>
              <a:t>questions</a:t>
            </a:r>
            <a:r>
              <a:rPr lang="ca-ES" dirty="0"/>
              <a:t> in </a:t>
            </a:r>
            <a:r>
              <a:rPr lang="ca-ES" dirty="0" err="1"/>
              <a:t>the</a:t>
            </a:r>
            <a:r>
              <a:rPr lang="ca-ES" dirty="0"/>
              <a:t> box </a:t>
            </a:r>
            <a:r>
              <a:rPr lang="ca-ES" dirty="0" smtClean="0"/>
              <a:t>3 </a:t>
            </a:r>
            <a:r>
              <a:rPr lang="ca-ES" dirty="0" err="1"/>
              <a:t>are</a:t>
            </a:r>
            <a:r>
              <a:rPr lang="ca-ES" dirty="0"/>
              <a:t> </a:t>
            </a:r>
            <a:r>
              <a:rPr lang="ca-ES" dirty="0" err="1"/>
              <a:t>included</a:t>
            </a:r>
            <a:r>
              <a:rPr lang="ca-ES" dirty="0"/>
              <a:t> </a:t>
            </a:r>
            <a:r>
              <a:rPr lang="ca-ES" dirty="0" err="1"/>
              <a:t>if</a:t>
            </a:r>
            <a:r>
              <a:rPr lang="ca-ES" dirty="0"/>
              <a:t> </a:t>
            </a:r>
            <a:r>
              <a:rPr lang="ca-ES" dirty="0" err="1"/>
              <a:t>the</a:t>
            </a:r>
            <a:r>
              <a:rPr lang="ca-ES" dirty="0"/>
              <a:t> </a:t>
            </a:r>
            <a:r>
              <a:rPr lang="ca-ES" dirty="0" err="1"/>
              <a:t>last</a:t>
            </a:r>
            <a:r>
              <a:rPr lang="ca-ES" dirty="0"/>
              <a:t> </a:t>
            </a:r>
            <a:r>
              <a:rPr lang="ca-ES" dirty="0" err="1"/>
              <a:t>answer</a:t>
            </a:r>
            <a:r>
              <a:rPr lang="ca-ES" dirty="0"/>
              <a:t> is </a:t>
            </a:r>
            <a:r>
              <a:rPr lang="ca-ES" dirty="0" err="1"/>
              <a:t>correctly</a:t>
            </a:r>
            <a:r>
              <a:rPr lang="ca-ES" dirty="0"/>
              <a:t> </a:t>
            </a:r>
            <a:r>
              <a:rPr lang="ca-ES" dirty="0" err="1"/>
              <a:t>before</a:t>
            </a:r>
            <a:r>
              <a:rPr lang="ca-ES" dirty="0"/>
              <a:t> 3</a:t>
            </a:r>
            <a:r>
              <a:rPr lang="ca-ES" dirty="0" smtClean="0"/>
              <a:t> minutes</a:t>
            </a:r>
            <a:endParaRPr lang="ca-ES" dirty="0"/>
          </a:p>
          <a:p>
            <a:r>
              <a:rPr lang="ca-ES" dirty="0"/>
              <a:t>All </a:t>
            </a:r>
            <a:r>
              <a:rPr lang="ca-ES" dirty="0" err="1"/>
              <a:t>the</a:t>
            </a:r>
            <a:r>
              <a:rPr lang="ca-ES" dirty="0"/>
              <a:t> </a:t>
            </a:r>
            <a:r>
              <a:rPr lang="ca-ES" dirty="0" err="1"/>
              <a:t>questions</a:t>
            </a:r>
            <a:r>
              <a:rPr lang="ca-ES" dirty="0"/>
              <a:t> in </a:t>
            </a:r>
            <a:r>
              <a:rPr lang="ca-ES" dirty="0" err="1"/>
              <a:t>the</a:t>
            </a:r>
            <a:r>
              <a:rPr lang="ca-ES" dirty="0"/>
              <a:t> box </a:t>
            </a:r>
            <a:r>
              <a:rPr lang="ca-ES" dirty="0" smtClean="0"/>
              <a:t>4 </a:t>
            </a:r>
            <a:r>
              <a:rPr lang="ca-ES" dirty="0" err="1"/>
              <a:t>are</a:t>
            </a:r>
            <a:r>
              <a:rPr lang="ca-ES" dirty="0"/>
              <a:t> </a:t>
            </a:r>
            <a:r>
              <a:rPr lang="ca-ES" dirty="0" err="1"/>
              <a:t>included</a:t>
            </a:r>
            <a:r>
              <a:rPr lang="ca-ES" dirty="0"/>
              <a:t> </a:t>
            </a:r>
            <a:r>
              <a:rPr lang="ca-ES" dirty="0" err="1"/>
              <a:t>if</a:t>
            </a:r>
            <a:r>
              <a:rPr lang="ca-ES" dirty="0"/>
              <a:t> </a:t>
            </a:r>
            <a:r>
              <a:rPr lang="ca-ES" dirty="0" err="1"/>
              <a:t>the</a:t>
            </a:r>
            <a:r>
              <a:rPr lang="ca-ES" dirty="0"/>
              <a:t> </a:t>
            </a:r>
            <a:r>
              <a:rPr lang="ca-ES" dirty="0" err="1"/>
              <a:t>last</a:t>
            </a:r>
            <a:r>
              <a:rPr lang="ca-ES" dirty="0"/>
              <a:t> </a:t>
            </a:r>
            <a:r>
              <a:rPr lang="ca-ES" dirty="0" err="1"/>
              <a:t>answer</a:t>
            </a:r>
            <a:r>
              <a:rPr lang="ca-ES" dirty="0"/>
              <a:t> is </a:t>
            </a:r>
            <a:r>
              <a:rPr lang="ca-ES" dirty="0" err="1"/>
              <a:t>correctly</a:t>
            </a:r>
            <a:r>
              <a:rPr lang="ca-ES" dirty="0"/>
              <a:t> </a:t>
            </a:r>
            <a:r>
              <a:rPr lang="ca-ES" dirty="0" err="1"/>
              <a:t>before</a:t>
            </a:r>
            <a:r>
              <a:rPr lang="ca-ES" dirty="0"/>
              <a:t> </a:t>
            </a:r>
            <a:r>
              <a:rPr lang="ca-ES" dirty="0" smtClean="0"/>
              <a:t>5 minutes</a:t>
            </a:r>
            <a:endParaRPr lang="ca-ES" dirty="0"/>
          </a:p>
          <a:p>
            <a:endParaRPr lang="ca-ES" dirty="0" smtClean="0"/>
          </a:p>
        </p:txBody>
      </p:sp>
    </p:spTree>
    <p:extLst>
      <p:ext uri="{BB962C8B-B14F-4D97-AF65-F5344CB8AC3E}">
        <p14:creationId xmlns:p14="http://schemas.microsoft.com/office/powerpoint/2010/main" val="1123564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Example</a:t>
            </a:r>
            <a:endParaRPr lang="ca-ES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791983"/>
              </p:ext>
            </p:extLst>
          </p:nvPr>
        </p:nvGraphicFramePr>
        <p:xfrm>
          <a:off x="838200" y="2038350"/>
          <a:ext cx="299790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087"/>
                <a:gridCol w="582037"/>
                <a:gridCol w="1287780"/>
              </a:tblGrid>
              <a:tr h="370840">
                <a:tc>
                  <a:txBody>
                    <a:bodyPr/>
                    <a:lstStyle/>
                    <a:p>
                      <a:r>
                        <a:rPr lang="ca-ES" dirty="0" err="1" smtClean="0"/>
                        <a:t>Question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Box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err="1" smtClean="0"/>
                        <a:t>Updated</a:t>
                      </a:r>
                      <a:endParaRPr lang="ca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a-ES" dirty="0" smtClean="0"/>
                        <a:t>1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1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10</a:t>
                      </a:r>
                      <a:r>
                        <a:rPr lang="ca-ES" baseline="0" dirty="0" smtClean="0"/>
                        <a:t> </a:t>
                      </a:r>
                      <a:r>
                        <a:rPr lang="ca-ES" baseline="0" dirty="0" err="1" smtClean="0"/>
                        <a:t>seconds</a:t>
                      </a:r>
                      <a:endParaRPr lang="ca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a-ES" dirty="0" smtClean="0"/>
                        <a:t>2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1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15 </a:t>
                      </a:r>
                      <a:r>
                        <a:rPr lang="ca-ES" dirty="0" err="1" smtClean="0"/>
                        <a:t>seconds</a:t>
                      </a:r>
                      <a:endParaRPr lang="ca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a-ES" dirty="0" smtClean="0"/>
                        <a:t>3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1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10 minutes</a:t>
                      </a:r>
                      <a:endParaRPr lang="ca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a-ES" dirty="0" smtClean="0"/>
                        <a:t>4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1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2 </a:t>
                      </a:r>
                      <a:r>
                        <a:rPr lang="ca-ES" dirty="0" err="1" smtClean="0"/>
                        <a:t>hours</a:t>
                      </a:r>
                      <a:endParaRPr lang="ca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a-ES" dirty="0" smtClean="0"/>
                        <a:t>5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1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10 </a:t>
                      </a:r>
                      <a:r>
                        <a:rPr lang="ca-ES" dirty="0" err="1" smtClean="0"/>
                        <a:t>days</a:t>
                      </a:r>
                      <a:endParaRPr lang="ca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a-ES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2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30 </a:t>
                      </a:r>
                      <a:r>
                        <a:rPr lang="ca-ES" dirty="0" err="1" smtClean="0"/>
                        <a:t>seconds</a:t>
                      </a:r>
                      <a:endParaRPr lang="ca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a-ES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2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2 minutes</a:t>
                      </a:r>
                      <a:endParaRPr lang="ca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a-ES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3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4 minutes</a:t>
                      </a:r>
                      <a:endParaRPr lang="ca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a-ES" dirty="0" smtClean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4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4 minutes</a:t>
                      </a:r>
                      <a:endParaRPr lang="ca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a-ES" dirty="0" smtClean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4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1 </a:t>
                      </a:r>
                      <a:r>
                        <a:rPr lang="ca-ES" dirty="0" err="1" smtClean="0"/>
                        <a:t>hour</a:t>
                      </a:r>
                      <a:endParaRPr lang="ca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4115563" y="2173557"/>
            <a:ext cx="472618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err="1" smtClean="0"/>
              <a:t>Questions</a:t>
            </a:r>
            <a:r>
              <a:rPr lang="ca-ES" dirty="0" smtClean="0"/>
              <a:t> </a:t>
            </a:r>
            <a:r>
              <a:rPr lang="ca-ES" dirty="0" err="1" smtClean="0"/>
              <a:t>available</a:t>
            </a:r>
            <a:r>
              <a:rPr lang="ca-ES" dirty="0" smtClean="0"/>
              <a:t>:</a:t>
            </a:r>
          </a:p>
          <a:p>
            <a:pPr marL="742950" lvl="1" indent="-285750">
              <a:buFont typeface="Arial"/>
              <a:buChar char="•"/>
            </a:pPr>
            <a:r>
              <a:rPr lang="ca-ES" dirty="0" smtClean="0"/>
              <a:t>1,2,3,4,5 </a:t>
            </a:r>
            <a:r>
              <a:rPr lang="ca-ES" dirty="0" err="1" smtClean="0"/>
              <a:t>because</a:t>
            </a:r>
            <a:r>
              <a:rPr lang="ca-ES" dirty="0" smtClean="0"/>
              <a:t> </a:t>
            </a:r>
            <a:r>
              <a:rPr lang="ca-ES" dirty="0" err="1" smtClean="0"/>
              <a:t>are</a:t>
            </a:r>
            <a:r>
              <a:rPr lang="ca-ES" dirty="0" smtClean="0"/>
              <a:t> in box 1</a:t>
            </a:r>
          </a:p>
          <a:p>
            <a:pPr marL="742950" lvl="1" indent="-285750">
              <a:buFont typeface="Arial"/>
              <a:buChar char="•"/>
            </a:pPr>
            <a:r>
              <a:rPr lang="ca-ES" dirty="0" smtClean="0"/>
              <a:t>6 </a:t>
            </a:r>
            <a:r>
              <a:rPr lang="ca-ES" dirty="0" err="1" smtClean="0"/>
              <a:t>because</a:t>
            </a:r>
            <a:r>
              <a:rPr lang="ca-ES" dirty="0"/>
              <a:t> </a:t>
            </a:r>
            <a:r>
              <a:rPr lang="ca-ES" dirty="0" smtClean="0"/>
              <a:t>is in box 2 </a:t>
            </a:r>
            <a:r>
              <a:rPr lang="ca-ES" dirty="0" err="1" smtClean="0"/>
              <a:t>and</a:t>
            </a:r>
            <a:r>
              <a:rPr lang="ca-ES" dirty="0" smtClean="0"/>
              <a:t> &lt; 1 </a:t>
            </a:r>
            <a:r>
              <a:rPr lang="ca-ES" dirty="0" err="1" smtClean="0"/>
              <a:t>minute</a:t>
            </a:r>
            <a:endParaRPr lang="ca-ES" dirty="0" smtClean="0"/>
          </a:p>
          <a:p>
            <a:pPr marL="742950" lvl="1" indent="-285750">
              <a:buFont typeface="Arial"/>
              <a:buChar char="•"/>
            </a:pPr>
            <a:r>
              <a:rPr lang="ca-ES" dirty="0" smtClean="0"/>
              <a:t>9 </a:t>
            </a:r>
            <a:r>
              <a:rPr lang="ca-ES" dirty="0" err="1"/>
              <a:t>because</a:t>
            </a:r>
            <a:r>
              <a:rPr lang="ca-ES" dirty="0"/>
              <a:t> is in box </a:t>
            </a:r>
            <a:r>
              <a:rPr lang="ca-ES" dirty="0" smtClean="0"/>
              <a:t>4 </a:t>
            </a:r>
            <a:r>
              <a:rPr lang="ca-ES" dirty="0" err="1"/>
              <a:t>and</a:t>
            </a:r>
            <a:r>
              <a:rPr lang="ca-ES" dirty="0"/>
              <a:t> &lt; </a:t>
            </a:r>
            <a:r>
              <a:rPr lang="ca-ES" dirty="0" smtClean="0"/>
              <a:t>5 </a:t>
            </a:r>
            <a:r>
              <a:rPr lang="ca-ES" dirty="0" err="1"/>
              <a:t>minute</a:t>
            </a:r>
            <a:endParaRPr lang="ca-ES" dirty="0"/>
          </a:p>
          <a:p>
            <a:pPr marL="742950" lvl="1" indent="-285750">
              <a:buFont typeface="Arial"/>
              <a:buChar char="•"/>
            </a:pPr>
            <a:endParaRPr lang="ca-ES" dirty="0" smtClean="0"/>
          </a:p>
          <a:p>
            <a:pPr marL="742950" lvl="1" indent="-285750">
              <a:buFont typeface="Arial"/>
              <a:buChar char="•"/>
            </a:pPr>
            <a:endParaRPr lang="ca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4132559" y="4090683"/>
            <a:ext cx="4477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err="1" smtClean="0"/>
              <a:t>The</a:t>
            </a:r>
            <a:r>
              <a:rPr lang="ca-ES" dirty="0" smtClean="0"/>
              <a:t> </a:t>
            </a:r>
            <a:r>
              <a:rPr lang="ca-ES" dirty="0" err="1" smtClean="0"/>
              <a:t>plattform</a:t>
            </a:r>
            <a:r>
              <a:rPr lang="ca-ES" dirty="0"/>
              <a:t> </a:t>
            </a:r>
            <a:r>
              <a:rPr lang="ca-ES" dirty="0" err="1"/>
              <a:t>randomly</a:t>
            </a:r>
            <a:r>
              <a:rPr lang="ca-ES" dirty="0"/>
              <a:t> </a:t>
            </a:r>
            <a:r>
              <a:rPr lang="ca-ES" dirty="0" err="1"/>
              <a:t>chooses</a:t>
            </a:r>
            <a:r>
              <a:rPr lang="ca-ES" dirty="0"/>
              <a:t> a </a:t>
            </a:r>
            <a:r>
              <a:rPr lang="ca-ES" dirty="0" err="1"/>
              <a:t>question</a:t>
            </a:r>
            <a:r>
              <a:rPr lang="ca-ES" dirty="0"/>
              <a:t> </a:t>
            </a:r>
            <a:r>
              <a:rPr lang="ca-ES" dirty="0" err="1"/>
              <a:t>among</a:t>
            </a:r>
            <a:r>
              <a:rPr lang="ca-ES" dirty="0"/>
              <a:t> all </a:t>
            </a:r>
            <a:r>
              <a:rPr lang="ca-ES" dirty="0" err="1" smtClean="0"/>
              <a:t>available</a:t>
            </a:r>
            <a:r>
              <a:rPr lang="ca-ES" dirty="0" smtClean="0"/>
              <a:t> </a:t>
            </a:r>
            <a:r>
              <a:rPr lang="ca-ES" dirty="0" err="1" smtClean="0"/>
              <a:t>questions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281252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Functionalities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a-ES" dirty="0" err="1" smtClean="0"/>
              <a:t>Create</a:t>
            </a:r>
            <a:r>
              <a:rPr lang="ca-ES" dirty="0" smtClean="0"/>
              <a:t> </a:t>
            </a:r>
            <a:r>
              <a:rPr lang="ca-ES" dirty="0" err="1" smtClean="0"/>
              <a:t>user</a:t>
            </a:r>
            <a:endParaRPr lang="ca-ES" dirty="0" smtClean="0"/>
          </a:p>
          <a:p>
            <a:r>
              <a:rPr lang="ca-ES" dirty="0" err="1" smtClean="0"/>
              <a:t>Delete</a:t>
            </a:r>
            <a:r>
              <a:rPr lang="ca-ES" dirty="0" smtClean="0"/>
              <a:t> </a:t>
            </a:r>
            <a:r>
              <a:rPr lang="ca-ES" dirty="0" err="1" smtClean="0"/>
              <a:t>user</a:t>
            </a:r>
            <a:endParaRPr lang="ca-ES" dirty="0" smtClean="0"/>
          </a:p>
          <a:p>
            <a:r>
              <a:rPr lang="ca-ES" dirty="0" err="1" smtClean="0"/>
              <a:t>Create</a:t>
            </a:r>
            <a:r>
              <a:rPr lang="ca-ES" dirty="0" smtClean="0"/>
              <a:t> </a:t>
            </a:r>
            <a:r>
              <a:rPr lang="ca-ES" dirty="0" err="1" smtClean="0"/>
              <a:t>question</a:t>
            </a:r>
            <a:endParaRPr lang="ca-ES" dirty="0" smtClean="0"/>
          </a:p>
          <a:p>
            <a:r>
              <a:rPr lang="ca-ES" dirty="0" smtClean="0"/>
              <a:t>Update </a:t>
            </a:r>
            <a:r>
              <a:rPr lang="ca-ES" dirty="0" err="1" smtClean="0"/>
              <a:t>question</a:t>
            </a:r>
            <a:endParaRPr lang="ca-ES" dirty="0" smtClean="0"/>
          </a:p>
          <a:p>
            <a:r>
              <a:rPr lang="ca-ES" dirty="0" err="1" smtClean="0"/>
              <a:t>Delete</a:t>
            </a:r>
            <a:r>
              <a:rPr lang="ca-ES" dirty="0" smtClean="0"/>
              <a:t> </a:t>
            </a:r>
            <a:r>
              <a:rPr lang="ca-ES" dirty="0" err="1" smtClean="0"/>
              <a:t>question</a:t>
            </a:r>
            <a:endParaRPr lang="ca-ES" dirty="0" smtClean="0"/>
          </a:p>
          <a:p>
            <a:r>
              <a:rPr lang="ca-ES" dirty="0" smtClean="0"/>
              <a:t>Get </a:t>
            </a:r>
            <a:r>
              <a:rPr lang="ca-ES" dirty="0" err="1" smtClean="0"/>
              <a:t>question</a:t>
            </a:r>
            <a:endParaRPr lang="ca-ES" dirty="0" smtClean="0"/>
          </a:p>
          <a:p>
            <a:r>
              <a:rPr lang="ca-ES" dirty="0" smtClean="0"/>
              <a:t>Play (get </a:t>
            </a:r>
            <a:r>
              <a:rPr lang="ca-ES" dirty="0" err="1" smtClean="0"/>
              <a:t>question</a:t>
            </a:r>
            <a:r>
              <a:rPr lang="ca-ES" dirty="0" smtClean="0"/>
              <a:t> </a:t>
            </a:r>
            <a:r>
              <a:rPr lang="ca-ES" dirty="0" err="1" smtClean="0"/>
              <a:t>from</a:t>
            </a:r>
            <a:r>
              <a:rPr lang="ca-ES" dirty="0" smtClean="0"/>
              <a:t> </a:t>
            </a:r>
            <a:r>
              <a:rPr lang="ca-ES" dirty="0" err="1" smtClean="0"/>
              <a:t>available</a:t>
            </a:r>
            <a:r>
              <a:rPr lang="ca-ES" dirty="0" smtClean="0"/>
              <a:t> </a:t>
            </a:r>
            <a:r>
              <a:rPr lang="ca-ES" dirty="0" err="1" smtClean="0"/>
              <a:t>questions</a:t>
            </a:r>
            <a:r>
              <a:rPr lang="ca-ES" dirty="0" smtClean="0"/>
              <a:t>)</a:t>
            </a:r>
          </a:p>
          <a:p>
            <a:r>
              <a:rPr lang="ca-ES" dirty="0" err="1" smtClean="0"/>
              <a:t>Send</a:t>
            </a:r>
            <a:r>
              <a:rPr lang="ca-ES" dirty="0" smtClean="0"/>
              <a:t> </a:t>
            </a:r>
            <a:r>
              <a:rPr lang="ca-ES" dirty="0" err="1" smtClean="0"/>
              <a:t>answer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41445166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uaderno de bocetos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Cuaderno de bocetos.thmx</Template>
  <TotalTime>364</TotalTime>
  <Words>198</Words>
  <Application>Microsoft Macintosh PowerPoint</Application>
  <PresentationFormat>Presentación en pantalla (4:3)</PresentationFormat>
  <Paragraphs>60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Cuaderno de bocetos</vt:lpstr>
      <vt:lpstr>Learning machine</vt:lpstr>
      <vt:lpstr>Main purpose</vt:lpstr>
      <vt:lpstr>Algorithm</vt:lpstr>
      <vt:lpstr>How to choose the available questions?</vt:lpstr>
      <vt:lpstr>Example</vt:lpstr>
      <vt:lpstr>Functionalities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machine</dc:title>
  <dc:creator>Antonio galv</dc:creator>
  <cp:lastModifiedBy>Antonio galv</cp:lastModifiedBy>
  <cp:revision>3</cp:revision>
  <dcterms:created xsi:type="dcterms:W3CDTF">2014-09-25T08:49:06Z</dcterms:created>
  <dcterms:modified xsi:type="dcterms:W3CDTF">2014-09-25T14:53:24Z</dcterms:modified>
</cp:coreProperties>
</file>